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84" r:id="rId2"/>
    <p:sldId id="286" r:id="rId3"/>
    <p:sldId id="349" r:id="rId4"/>
    <p:sldId id="350" r:id="rId5"/>
    <p:sldId id="295" r:id="rId6"/>
    <p:sldId id="359" r:id="rId7"/>
    <p:sldId id="297" r:id="rId8"/>
    <p:sldId id="360" r:id="rId9"/>
    <p:sldId id="342" r:id="rId10"/>
    <p:sldId id="303" r:id="rId11"/>
    <p:sldId id="305" r:id="rId12"/>
    <p:sldId id="361" r:id="rId13"/>
    <p:sldId id="343" r:id="rId14"/>
    <p:sldId id="309" r:id="rId15"/>
    <p:sldId id="310" r:id="rId16"/>
    <p:sldId id="311" r:id="rId17"/>
    <p:sldId id="312" r:id="rId18"/>
    <p:sldId id="351" r:id="rId19"/>
    <p:sldId id="352" r:id="rId20"/>
    <p:sldId id="353" r:id="rId21"/>
    <p:sldId id="326" r:id="rId22"/>
    <p:sldId id="354" r:id="rId23"/>
    <p:sldId id="363" r:id="rId24"/>
    <p:sldId id="327" r:id="rId25"/>
    <p:sldId id="320" r:id="rId26"/>
    <p:sldId id="324" r:id="rId27"/>
    <p:sldId id="336" r:id="rId28"/>
    <p:sldId id="337" r:id="rId29"/>
    <p:sldId id="339" r:id="rId30"/>
    <p:sldId id="332" r:id="rId31"/>
    <p:sldId id="333" r:id="rId32"/>
    <p:sldId id="357" r:id="rId33"/>
    <p:sldId id="348" r:id="rId34"/>
    <p:sldId id="356" r:id="rId35"/>
    <p:sldId id="33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02E"/>
    <a:srgbClr val="C00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1"/>
    <p:restoredTop sz="83117" autoAdjust="0"/>
  </p:normalViewPr>
  <p:slideViewPr>
    <p:cSldViewPr>
      <p:cViewPr>
        <p:scale>
          <a:sx n="99" d="100"/>
          <a:sy n="99" d="100"/>
        </p:scale>
        <p:origin x="-77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F55A1-45CC-334F-B035-B5578ECA2AA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4D4E5D6-39B3-664F-85AF-FB0D1BA04B3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Define Structural Unit</a:t>
          </a:r>
          <a:endParaRPr lang="en-US" dirty="0"/>
        </a:p>
      </dgm:t>
    </dgm:pt>
    <dgm:pt modelId="{E8AE8977-8F8E-1941-947C-36BA37010598}" type="parTrans" cxnId="{BAC64679-C175-5A46-90A9-958454492FA5}">
      <dgm:prSet/>
      <dgm:spPr/>
      <dgm:t>
        <a:bodyPr/>
        <a:lstStyle/>
        <a:p>
          <a:endParaRPr lang="en-US"/>
        </a:p>
      </dgm:t>
    </dgm:pt>
    <dgm:pt modelId="{3C8AB1C3-1FD4-9743-84D1-B7A841A198D9}" type="sibTrans" cxnId="{BAC64679-C175-5A46-90A9-958454492FA5}">
      <dgm:prSet/>
      <dgm:spPr/>
      <dgm:t>
        <a:bodyPr/>
        <a:lstStyle/>
        <a:p>
          <a:endParaRPr lang="en-US"/>
        </a:p>
      </dgm:t>
    </dgm:pt>
    <dgm:pt modelId="{FB4ACC77-1E89-8443-BBA4-4FFBC4E760F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Degree of Comparison</a:t>
          </a:r>
          <a:endParaRPr lang="en-US" dirty="0"/>
        </a:p>
      </dgm:t>
    </dgm:pt>
    <dgm:pt modelId="{27095F9F-3E1B-5742-92CC-2C2637AF2E56}" type="parTrans" cxnId="{6EC4B86C-9DE7-F947-AA14-394ABB0FEE96}">
      <dgm:prSet/>
      <dgm:spPr/>
      <dgm:t>
        <a:bodyPr/>
        <a:lstStyle/>
        <a:p>
          <a:endParaRPr lang="en-US"/>
        </a:p>
      </dgm:t>
    </dgm:pt>
    <dgm:pt modelId="{503C2299-2A99-3841-8897-1650467A89E6}" type="sibTrans" cxnId="{6EC4B86C-9DE7-F947-AA14-394ABB0FEE96}">
      <dgm:prSet/>
      <dgm:spPr/>
      <dgm:t>
        <a:bodyPr/>
        <a:lstStyle/>
        <a:p>
          <a:endParaRPr lang="en-US"/>
        </a:p>
      </dgm:t>
    </dgm:pt>
    <dgm:pt modelId="{080BB055-1ACD-0546-8897-55EA313AE5B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Method for Comparing</a:t>
          </a:r>
          <a:endParaRPr lang="en-US" dirty="0"/>
        </a:p>
      </dgm:t>
    </dgm:pt>
    <dgm:pt modelId="{CE7D8049-AAB8-ED44-B88D-A399F750E255}" type="parTrans" cxnId="{A1EB7A0A-A58B-1F48-B4A6-D8DB9E900442}">
      <dgm:prSet/>
      <dgm:spPr/>
      <dgm:t>
        <a:bodyPr/>
        <a:lstStyle/>
        <a:p>
          <a:endParaRPr lang="en-US"/>
        </a:p>
      </dgm:t>
    </dgm:pt>
    <dgm:pt modelId="{6565E91C-FD0B-0444-83D1-D5F3B76FA819}" type="sibTrans" cxnId="{A1EB7A0A-A58B-1F48-B4A6-D8DB9E900442}">
      <dgm:prSet/>
      <dgm:spPr/>
      <dgm:t>
        <a:bodyPr/>
        <a:lstStyle/>
        <a:p>
          <a:endParaRPr lang="en-US"/>
        </a:p>
      </dgm:t>
    </dgm:pt>
    <dgm:pt modelId="{68142658-D207-9445-83ED-9EB4FEF3C4BE}" type="pres">
      <dgm:prSet presAssocID="{5B7F55A1-45CC-334F-B035-B5578ECA2AAB}" presName="linear" presStyleCnt="0">
        <dgm:presLayoutVars>
          <dgm:dir/>
          <dgm:animLvl val="lvl"/>
          <dgm:resizeHandles val="exact"/>
        </dgm:presLayoutVars>
      </dgm:prSet>
      <dgm:spPr/>
      <dgm:t>
        <a:bodyPr/>
        <a:lstStyle/>
        <a:p>
          <a:endParaRPr lang="en-US"/>
        </a:p>
      </dgm:t>
    </dgm:pt>
    <dgm:pt modelId="{B87E533A-4DD5-D744-ABA3-9FC668C77D2F}" type="pres">
      <dgm:prSet presAssocID="{24D4E5D6-39B3-664F-85AF-FB0D1BA04B3F}" presName="parentLin" presStyleCnt="0"/>
      <dgm:spPr/>
    </dgm:pt>
    <dgm:pt modelId="{B1E11FF8-F2A0-4F47-AC9A-F21548DBB9C6}" type="pres">
      <dgm:prSet presAssocID="{24D4E5D6-39B3-664F-85AF-FB0D1BA04B3F}" presName="parentLeftMargin" presStyleLbl="node1" presStyleIdx="0" presStyleCnt="3"/>
      <dgm:spPr/>
      <dgm:t>
        <a:bodyPr/>
        <a:lstStyle/>
        <a:p>
          <a:endParaRPr lang="en-US"/>
        </a:p>
      </dgm:t>
    </dgm:pt>
    <dgm:pt modelId="{1E0992FE-DB02-A94B-937A-5B7569B7FA14}" type="pres">
      <dgm:prSet presAssocID="{24D4E5D6-39B3-664F-85AF-FB0D1BA04B3F}" presName="parentText" presStyleLbl="node1" presStyleIdx="0" presStyleCnt="3" custLinFactNeighborY="7513">
        <dgm:presLayoutVars>
          <dgm:chMax val="0"/>
          <dgm:bulletEnabled val="1"/>
        </dgm:presLayoutVars>
      </dgm:prSet>
      <dgm:spPr/>
      <dgm:t>
        <a:bodyPr/>
        <a:lstStyle/>
        <a:p>
          <a:endParaRPr lang="en-US"/>
        </a:p>
      </dgm:t>
    </dgm:pt>
    <dgm:pt modelId="{85C7FC9A-C867-E048-9A2A-532CBFE23403}" type="pres">
      <dgm:prSet presAssocID="{24D4E5D6-39B3-664F-85AF-FB0D1BA04B3F}" presName="negativeSpace" presStyleCnt="0"/>
      <dgm:spPr/>
    </dgm:pt>
    <dgm:pt modelId="{D2AFA947-22A8-1E4B-98F9-069594625C30}" type="pres">
      <dgm:prSet presAssocID="{24D4E5D6-39B3-664F-85AF-FB0D1BA04B3F}" presName="childText" presStyleLbl="conFgAcc1" presStyleIdx="0" presStyleCnt="3">
        <dgm:presLayoutVars>
          <dgm:bulletEnabled val="1"/>
        </dgm:presLayoutVars>
      </dgm:prSet>
      <dgm:spPr/>
      <dgm:t>
        <a:bodyPr/>
        <a:lstStyle/>
        <a:p>
          <a:endParaRPr lang="en-US"/>
        </a:p>
      </dgm:t>
    </dgm:pt>
    <dgm:pt modelId="{DD61649E-84D2-E44B-8735-6E8F60D61CB4}" type="pres">
      <dgm:prSet presAssocID="{3C8AB1C3-1FD4-9743-84D1-B7A841A198D9}" presName="spaceBetweenRectangles" presStyleCnt="0"/>
      <dgm:spPr/>
    </dgm:pt>
    <dgm:pt modelId="{6453CF6D-E52C-7940-857F-C1FE60D53EC9}" type="pres">
      <dgm:prSet presAssocID="{FB4ACC77-1E89-8443-BBA4-4FFBC4E760F3}" presName="parentLin" presStyleCnt="0"/>
      <dgm:spPr/>
    </dgm:pt>
    <dgm:pt modelId="{BE68EE2F-1126-B242-9BFF-67843D41FB9B}" type="pres">
      <dgm:prSet presAssocID="{FB4ACC77-1E89-8443-BBA4-4FFBC4E760F3}" presName="parentLeftMargin" presStyleLbl="node1" presStyleIdx="0" presStyleCnt="3"/>
      <dgm:spPr/>
      <dgm:t>
        <a:bodyPr/>
        <a:lstStyle/>
        <a:p>
          <a:endParaRPr lang="en-US"/>
        </a:p>
      </dgm:t>
    </dgm:pt>
    <dgm:pt modelId="{6020E1FB-1D44-2E4D-A9F8-6C8711F2721C}" type="pres">
      <dgm:prSet presAssocID="{FB4ACC77-1E89-8443-BBA4-4FFBC4E760F3}" presName="parentText" presStyleLbl="node1" presStyleIdx="1" presStyleCnt="3">
        <dgm:presLayoutVars>
          <dgm:chMax val="0"/>
          <dgm:bulletEnabled val="1"/>
        </dgm:presLayoutVars>
      </dgm:prSet>
      <dgm:spPr/>
      <dgm:t>
        <a:bodyPr/>
        <a:lstStyle/>
        <a:p>
          <a:endParaRPr lang="en-US"/>
        </a:p>
      </dgm:t>
    </dgm:pt>
    <dgm:pt modelId="{0BF64D47-1107-B040-817A-6067122C7373}" type="pres">
      <dgm:prSet presAssocID="{FB4ACC77-1E89-8443-BBA4-4FFBC4E760F3}" presName="negativeSpace" presStyleCnt="0"/>
      <dgm:spPr/>
    </dgm:pt>
    <dgm:pt modelId="{7FBDCC98-1BD1-BB46-8855-78D9C4BDEB47}" type="pres">
      <dgm:prSet presAssocID="{FB4ACC77-1E89-8443-BBA4-4FFBC4E760F3}" presName="childText" presStyleLbl="conFgAcc1" presStyleIdx="1" presStyleCnt="3">
        <dgm:presLayoutVars>
          <dgm:bulletEnabled val="1"/>
        </dgm:presLayoutVars>
      </dgm:prSet>
      <dgm:spPr/>
    </dgm:pt>
    <dgm:pt modelId="{87E75B61-89E5-3642-B210-BC1232927061}" type="pres">
      <dgm:prSet presAssocID="{503C2299-2A99-3841-8897-1650467A89E6}" presName="spaceBetweenRectangles" presStyleCnt="0"/>
      <dgm:spPr/>
    </dgm:pt>
    <dgm:pt modelId="{8632B42A-FDE9-D547-B602-E4A79BACFBF0}" type="pres">
      <dgm:prSet presAssocID="{080BB055-1ACD-0546-8897-55EA313AE5B3}" presName="parentLin" presStyleCnt="0"/>
      <dgm:spPr/>
    </dgm:pt>
    <dgm:pt modelId="{97AFB91D-3C44-7649-BCEE-1EE539FCDB39}" type="pres">
      <dgm:prSet presAssocID="{080BB055-1ACD-0546-8897-55EA313AE5B3}" presName="parentLeftMargin" presStyleLbl="node1" presStyleIdx="1" presStyleCnt="3"/>
      <dgm:spPr/>
      <dgm:t>
        <a:bodyPr/>
        <a:lstStyle/>
        <a:p>
          <a:endParaRPr lang="en-US"/>
        </a:p>
      </dgm:t>
    </dgm:pt>
    <dgm:pt modelId="{E4252871-1334-9043-AC09-C225AB3D8076}" type="pres">
      <dgm:prSet presAssocID="{080BB055-1ACD-0546-8897-55EA313AE5B3}" presName="parentText" presStyleLbl="node1" presStyleIdx="2" presStyleCnt="3">
        <dgm:presLayoutVars>
          <dgm:chMax val="0"/>
          <dgm:bulletEnabled val="1"/>
        </dgm:presLayoutVars>
      </dgm:prSet>
      <dgm:spPr/>
      <dgm:t>
        <a:bodyPr/>
        <a:lstStyle/>
        <a:p>
          <a:endParaRPr lang="en-US"/>
        </a:p>
      </dgm:t>
    </dgm:pt>
    <dgm:pt modelId="{85A3FC8E-13D0-B640-8A66-D280A8F0CEE2}" type="pres">
      <dgm:prSet presAssocID="{080BB055-1ACD-0546-8897-55EA313AE5B3}" presName="negativeSpace" presStyleCnt="0"/>
      <dgm:spPr/>
    </dgm:pt>
    <dgm:pt modelId="{1079BBC0-D1B1-2E4E-A318-770C97C0D275}" type="pres">
      <dgm:prSet presAssocID="{080BB055-1ACD-0546-8897-55EA313AE5B3}" presName="childText" presStyleLbl="conFgAcc1" presStyleIdx="2" presStyleCnt="3">
        <dgm:presLayoutVars>
          <dgm:bulletEnabled val="1"/>
        </dgm:presLayoutVars>
      </dgm:prSet>
      <dgm:spPr/>
    </dgm:pt>
  </dgm:ptLst>
  <dgm:cxnLst>
    <dgm:cxn modelId="{AB63CCDD-639A-D746-AF79-50165AC12927}" type="presOf" srcId="{080BB055-1ACD-0546-8897-55EA313AE5B3}" destId="{E4252871-1334-9043-AC09-C225AB3D8076}" srcOrd="1" destOrd="0" presId="urn:microsoft.com/office/officeart/2005/8/layout/list1"/>
    <dgm:cxn modelId="{AE7C1908-3ECA-304C-AD36-0C54A7F4BFB3}" type="presOf" srcId="{24D4E5D6-39B3-664F-85AF-FB0D1BA04B3F}" destId="{1E0992FE-DB02-A94B-937A-5B7569B7FA14}" srcOrd="1" destOrd="0" presId="urn:microsoft.com/office/officeart/2005/8/layout/list1"/>
    <dgm:cxn modelId="{611C979E-E4FC-5044-B167-3764ACA77ED5}" type="presOf" srcId="{5B7F55A1-45CC-334F-B035-B5578ECA2AAB}" destId="{68142658-D207-9445-83ED-9EB4FEF3C4BE}" srcOrd="0" destOrd="0" presId="urn:microsoft.com/office/officeart/2005/8/layout/list1"/>
    <dgm:cxn modelId="{E06FAE74-6576-0841-8D62-C2D4C4B59C52}" type="presOf" srcId="{FB4ACC77-1E89-8443-BBA4-4FFBC4E760F3}" destId="{6020E1FB-1D44-2E4D-A9F8-6C8711F2721C}" srcOrd="1" destOrd="0" presId="urn:microsoft.com/office/officeart/2005/8/layout/list1"/>
    <dgm:cxn modelId="{062B1A48-CD58-A34E-AFB5-FC01800039E8}" type="presOf" srcId="{FB4ACC77-1E89-8443-BBA4-4FFBC4E760F3}" destId="{BE68EE2F-1126-B242-9BFF-67843D41FB9B}" srcOrd="0" destOrd="0" presId="urn:microsoft.com/office/officeart/2005/8/layout/list1"/>
    <dgm:cxn modelId="{BAC64679-C175-5A46-90A9-958454492FA5}" srcId="{5B7F55A1-45CC-334F-B035-B5578ECA2AAB}" destId="{24D4E5D6-39B3-664F-85AF-FB0D1BA04B3F}" srcOrd="0" destOrd="0" parTransId="{E8AE8977-8F8E-1941-947C-36BA37010598}" sibTransId="{3C8AB1C3-1FD4-9743-84D1-B7A841A198D9}"/>
    <dgm:cxn modelId="{A1EB7A0A-A58B-1F48-B4A6-D8DB9E900442}" srcId="{5B7F55A1-45CC-334F-B035-B5578ECA2AAB}" destId="{080BB055-1ACD-0546-8897-55EA313AE5B3}" srcOrd="2" destOrd="0" parTransId="{CE7D8049-AAB8-ED44-B88D-A399F750E255}" sibTransId="{6565E91C-FD0B-0444-83D1-D5F3B76FA819}"/>
    <dgm:cxn modelId="{6EC4B86C-9DE7-F947-AA14-394ABB0FEE96}" srcId="{5B7F55A1-45CC-334F-B035-B5578ECA2AAB}" destId="{FB4ACC77-1E89-8443-BBA4-4FFBC4E760F3}" srcOrd="1" destOrd="0" parTransId="{27095F9F-3E1B-5742-92CC-2C2637AF2E56}" sibTransId="{503C2299-2A99-3841-8897-1650467A89E6}"/>
    <dgm:cxn modelId="{3A9541CB-D876-6243-9B24-DEFB8C3851E4}" type="presOf" srcId="{24D4E5D6-39B3-664F-85AF-FB0D1BA04B3F}" destId="{B1E11FF8-F2A0-4F47-AC9A-F21548DBB9C6}" srcOrd="0" destOrd="0" presId="urn:microsoft.com/office/officeart/2005/8/layout/list1"/>
    <dgm:cxn modelId="{FB4C0E5F-32B5-3045-BE6F-B8AA960125F2}" type="presOf" srcId="{080BB055-1ACD-0546-8897-55EA313AE5B3}" destId="{97AFB91D-3C44-7649-BCEE-1EE539FCDB39}" srcOrd="0" destOrd="0" presId="urn:microsoft.com/office/officeart/2005/8/layout/list1"/>
    <dgm:cxn modelId="{9B8B6803-3A04-7A42-A8C2-3732EA1C376F}" type="presParOf" srcId="{68142658-D207-9445-83ED-9EB4FEF3C4BE}" destId="{B87E533A-4DD5-D744-ABA3-9FC668C77D2F}" srcOrd="0" destOrd="0" presId="urn:microsoft.com/office/officeart/2005/8/layout/list1"/>
    <dgm:cxn modelId="{5B6551D6-BCE6-EB45-9B39-E4019076E36C}" type="presParOf" srcId="{B87E533A-4DD5-D744-ABA3-9FC668C77D2F}" destId="{B1E11FF8-F2A0-4F47-AC9A-F21548DBB9C6}" srcOrd="0" destOrd="0" presId="urn:microsoft.com/office/officeart/2005/8/layout/list1"/>
    <dgm:cxn modelId="{D6F4F960-3505-3E45-8795-736A9607E803}" type="presParOf" srcId="{B87E533A-4DD5-D744-ABA3-9FC668C77D2F}" destId="{1E0992FE-DB02-A94B-937A-5B7569B7FA14}" srcOrd="1" destOrd="0" presId="urn:microsoft.com/office/officeart/2005/8/layout/list1"/>
    <dgm:cxn modelId="{8B8BA8C9-C087-CC4F-8518-4952A8868F60}" type="presParOf" srcId="{68142658-D207-9445-83ED-9EB4FEF3C4BE}" destId="{85C7FC9A-C867-E048-9A2A-532CBFE23403}" srcOrd="1" destOrd="0" presId="urn:microsoft.com/office/officeart/2005/8/layout/list1"/>
    <dgm:cxn modelId="{8828D4B0-1C5F-3D42-B44A-15BEF9C77BB1}" type="presParOf" srcId="{68142658-D207-9445-83ED-9EB4FEF3C4BE}" destId="{D2AFA947-22A8-1E4B-98F9-069594625C30}" srcOrd="2" destOrd="0" presId="urn:microsoft.com/office/officeart/2005/8/layout/list1"/>
    <dgm:cxn modelId="{8751BA8E-41E3-6349-9BFD-A241DA550593}" type="presParOf" srcId="{68142658-D207-9445-83ED-9EB4FEF3C4BE}" destId="{DD61649E-84D2-E44B-8735-6E8F60D61CB4}" srcOrd="3" destOrd="0" presId="urn:microsoft.com/office/officeart/2005/8/layout/list1"/>
    <dgm:cxn modelId="{4619C189-EAA8-2B45-B15E-6E064D31A553}" type="presParOf" srcId="{68142658-D207-9445-83ED-9EB4FEF3C4BE}" destId="{6453CF6D-E52C-7940-857F-C1FE60D53EC9}" srcOrd="4" destOrd="0" presId="urn:microsoft.com/office/officeart/2005/8/layout/list1"/>
    <dgm:cxn modelId="{5259659D-4640-F249-A3A5-32762B92109B}" type="presParOf" srcId="{6453CF6D-E52C-7940-857F-C1FE60D53EC9}" destId="{BE68EE2F-1126-B242-9BFF-67843D41FB9B}" srcOrd="0" destOrd="0" presId="urn:microsoft.com/office/officeart/2005/8/layout/list1"/>
    <dgm:cxn modelId="{E0EEF89B-1F4C-164F-841F-692C7E83193D}" type="presParOf" srcId="{6453CF6D-E52C-7940-857F-C1FE60D53EC9}" destId="{6020E1FB-1D44-2E4D-A9F8-6C8711F2721C}" srcOrd="1" destOrd="0" presId="urn:microsoft.com/office/officeart/2005/8/layout/list1"/>
    <dgm:cxn modelId="{9B8EC0E2-0EC8-8B4C-8556-38D9C4D403DA}" type="presParOf" srcId="{68142658-D207-9445-83ED-9EB4FEF3C4BE}" destId="{0BF64D47-1107-B040-817A-6067122C7373}" srcOrd="5" destOrd="0" presId="urn:microsoft.com/office/officeart/2005/8/layout/list1"/>
    <dgm:cxn modelId="{AF0318FA-5DF0-6545-8407-DF552253B939}" type="presParOf" srcId="{68142658-D207-9445-83ED-9EB4FEF3C4BE}" destId="{7FBDCC98-1BD1-BB46-8855-78D9C4BDEB47}" srcOrd="6" destOrd="0" presId="urn:microsoft.com/office/officeart/2005/8/layout/list1"/>
    <dgm:cxn modelId="{2375579F-6723-6A44-B8CB-CFBC19CFC89B}" type="presParOf" srcId="{68142658-D207-9445-83ED-9EB4FEF3C4BE}" destId="{87E75B61-89E5-3642-B210-BC1232927061}" srcOrd="7" destOrd="0" presId="urn:microsoft.com/office/officeart/2005/8/layout/list1"/>
    <dgm:cxn modelId="{C3555DFB-9172-4A40-99EA-CCA917F53287}" type="presParOf" srcId="{68142658-D207-9445-83ED-9EB4FEF3C4BE}" destId="{8632B42A-FDE9-D547-B602-E4A79BACFBF0}" srcOrd="8" destOrd="0" presId="urn:microsoft.com/office/officeart/2005/8/layout/list1"/>
    <dgm:cxn modelId="{104D9702-E2B8-AB49-87AB-DFF8A75E4305}" type="presParOf" srcId="{8632B42A-FDE9-D547-B602-E4A79BACFBF0}" destId="{97AFB91D-3C44-7649-BCEE-1EE539FCDB39}" srcOrd="0" destOrd="0" presId="urn:microsoft.com/office/officeart/2005/8/layout/list1"/>
    <dgm:cxn modelId="{A9E0CEA8-2574-E449-B695-5177D784B6C9}" type="presParOf" srcId="{8632B42A-FDE9-D547-B602-E4A79BACFBF0}" destId="{E4252871-1334-9043-AC09-C225AB3D8076}" srcOrd="1" destOrd="0" presId="urn:microsoft.com/office/officeart/2005/8/layout/list1"/>
    <dgm:cxn modelId="{CD3A24DF-4088-074D-8582-B6EEF61871A5}" type="presParOf" srcId="{68142658-D207-9445-83ED-9EB4FEF3C4BE}" destId="{85A3FC8E-13D0-B640-8A66-D280A8F0CEE2}" srcOrd="9" destOrd="0" presId="urn:microsoft.com/office/officeart/2005/8/layout/list1"/>
    <dgm:cxn modelId="{8B75ECC6-8922-B040-84C2-B4742C504929}" type="presParOf" srcId="{68142658-D207-9445-83ED-9EB4FEF3C4BE}" destId="{1079BBC0-D1B1-2E4E-A318-770C97C0D2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7F55A1-45CC-334F-B035-B5578ECA2AA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4D4E5D6-39B3-664F-85AF-FB0D1BA04B3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Define Structural Unit</a:t>
          </a:r>
          <a:endParaRPr lang="en-US" dirty="0"/>
        </a:p>
      </dgm:t>
    </dgm:pt>
    <dgm:pt modelId="{E8AE8977-8F8E-1941-947C-36BA37010598}" type="parTrans" cxnId="{BAC64679-C175-5A46-90A9-958454492FA5}">
      <dgm:prSet/>
      <dgm:spPr/>
      <dgm:t>
        <a:bodyPr/>
        <a:lstStyle/>
        <a:p>
          <a:endParaRPr lang="en-US"/>
        </a:p>
      </dgm:t>
    </dgm:pt>
    <dgm:pt modelId="{3C8AB1C3-1FD4-9743-84D1-B7A841A198D9}" type="sibTrans" cxnId="{BAC64679-C175-5A46-90A9-958454492FA5}">
      <dgm:prSet/>
      <dgm:spPr/>
      <dgm:t>
        <a:bodyPr/>
        <a:lstStyle/>
        <a:p>
          <a:endParaRPr lang="en-US"/>
        </a:p>
      </dgm:t>
    </dgm:pt>
    <dgm:pt modelId="{FB4ACC77-1E89-8443-BBA4-4FFBC4E760F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chemeClr val="bg1">
                  <a:lumMod val="65000"/>
                </a:schemeClr>
              </a:solidFill>
            </a:rPr>
            <a:t>Degree of Comparison</a:t>
          </a:r>
          <a:endParaRPr lang="en-US" dirty="0">
            <a:solidFill>
              <a:schemeClr val="bg1">
                <a:lumMod val="65000"/>
              </a:schemeClr>
            </a:solidFill>
          </a:endParaRPr>
        </a:p>
      </dgm:t>
    </dgm:pt>
    <dgm:pt modelId="{27095F9F-3E1B-5742-92CC-2C2637AF2E56}" type="parTrans" cxnId="{6EC4B86C-9DE7-F947-AA14-394ABB0FEE96}">
      <dgm:prSet/>
      <dgm:spPr/>
      <dgm:t>
        <a:bodyPr/>
        <a:lstStyle/>
        <a:p>
          <a:endParaRPr lang="en-US"/>
        </a:p>
      </dgm:t>
    </dgm:pt>
    <dgm:pt modelId="{503C2299-2A99-3841-8897-1650467A89E6}" type="sibTrans" cxnId="{6EC4B86C-9DE7-F947-AA14-394ABB0FEE96}">
      <dgm:prSet/>
      <dgm:spPr/>
      <dgm:t>
        <a:bodyPr/>
        <a:lstStyle/>
        <a:p>
          <a:endParaRPr lang="en-US"/>
        </a:p>
      </dgm:t>
    </dgm:pt>
    <dgm:pt modelId="{080BB055-1ACD-0546-8897-55EA313AE5B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rgbClr val="A6A6A6"/>
              </a:solidFill>
            </a:rPr>
            <a:t>Method for Comparing</a:t>
          </a:r>
          <a:endParaRPr lang="en-US" dirty="0">
            <a:solidFill>
              <a:srgbClr val="A6A6A6"/>
            </a:solidFill>
          </a:endParaRPr>
        </a:p>
      </dgm:t>
    </dgm:pt>
    <dgm:pt modelId="{CE7D8049-AAB8-ED44-B88D-A399F750E255}" type="parTrans" cxnId="{A1EB7A0A-A58B-1F48-B4A6-D8DB9E900442}">
      <dgm:prSet/>
      <dgm:spPr/>
      <dgm:t>
        <a:bodyPr/>
        <a:lstStyle/>
        <a:p>
          <a:endParaRPr lang="en-US"/>
        </a:p>
      </dgm:t>
    </dgm:pt>
    <dgm:pt modelId="{6565E91C-FD0B-0444-83D1-D5F3B76FA819}" type="sibTrans" cxnId="{A1EB7A0A-A58B-1F48-B4A6-D8DB9E900442}">
      <dgm:prSet/>
      <dgm:spPr/>
      <dgm:t>
        <a:bodyPr/>
        <a:lstStyle/>
        <a:p>
          <a:endParaRPr lang="en-US"/>
        </a:p>
      </dgm:t>
    </dgm:pt>
    <dgm:pt modelId="{68142658-D207-9445-83ED-9EB4FEF3C4BE}" type="pres">
      <dgm:prSet presAssocID="{5B7F55A1-45CC-334F-B035-B5578ECA2AAB}" presName="linear" presStyleCnt="0">
        <dgm:presLayoutVars>
          <dgm:dir/>
          <dgm:animLvl val="lvl"/>
          <dgm:resizeHandles val="exact"/>
        </dgm:presLayoutVars>
      </dgm:prSet>
      <dgm:spPr/>
      <dgm:t>
        <a:bodyPr/>
        <a:lstStyle/>
        <a:p>
          <a:endParaRPr lang="en-US"/>
        </a:p>
      </dgm:t>
    </dgm:pt>
    <dgm:pt modelId="{B87E533A-4DD5-D744-ABA3-9FC668C77D2F}" type="pres">
      <dgm:prSet presAssocID="{24D4E5D6-39B3-664F-85AF-FB0D1BA04B3F}" presName="parentLin" presStyleCnt="0"/>
      <dgm:spPr/>
    </dgm:pt>
    <dgm:pt modelId="{B1E11FF8-F2A0-4F47-AC9A-F21548DBB9C6}" type="pres">
      <dgm:prSet presAssocID="{24D4E5D6-39B3-664F-85AF-FB0D1BA04B3F}" presName="parentLeftMargin" presStyleLbl="node1" presStyleIdx="0" presStyleCnt="3"/>
      <dgm:spPr/>
      <dgm:t>
        <a:bodyPr/>
        <a:lstStyle/>
        <a:p>
          <a:endParaRPr lang="en-US"/>
        </a:p>
      </dgm:t>
    </dgm:pt>
    <dgm:pt modelId="{1E0992FE-DB02-A94B-937A-5B7569B7FA14}" type="pres">
      <dgm:prSet presAssocID="{24D4E5D6-39B3-664F-85AF-FB0D1BA04B3F}" presName="parentText" presStyleLbl="node1" presStyleIdx="0" presStyleCnt="3">
        <dgm:presLayoutVars>
          <dgm:chMax val="0"/>
          <dgm:bulletEnabled val="1"/>
        </dgm:presLayoutVars>
      </dgm:prSet>
      <dgm:spPr/>
      <dgm:t>
        <a:bodyPr/>
        <a:lstStyle/>
        <a:p>
          <a:endParaRPr lang="en-US"/>
        </a:p>
      </dgm:t>
    </dgm:pt>
    <dgm:pt modelId="{85C7FC9A-C867-E048-9A2A-532CBFE23403}" type="pres">
      <dgm:prSet presAssocID="{24D4E5D6-39B3-664F-85AF-FB0D1BA04B3F}" presName="negativeSpace" presStyleCnt="0"/>
      <dgm:spPr/>
    </dgm:pt>
    <dgm:pt modelId="{D2AFA947-22A8-1E4B-98F9-069594625C30}" type="pres">
      <dgm:prSet presAssocID="{24D4E5D6-39B3-664F-85AF-FB0D1BA04B3F}" presName="childText" presStyleLbl="conFgAcc1" presStyleIdx="0" presStyleCnt="3">
        <dgm:presLayoutVars>
          <dgm:bulletEnabled val="1"/>
        </dgm:presLayoutVars>
      </dgm:prSet>
      <dgm:spPr/>
      <dgm:t>
        <a:bodyPr/>
        <a:lstStyle/>
        <a:p>
          <a:endParaRPr lang="en-US"/>
        </a:p>
      </dgm:t>
    </dgm:pt>
    <dgm:pt modelId="{DD61649E-84D2-E44B-8735-6E8F60D61CB4}" type="pres">
      <dgm:prSet presAssocID="{3C8AB1C3-1FD4-9743-84D1-B7A841A198D9}" presName="spaceBetweenRectangles" presStyleCnt="0"/>
      <dgm:spPr/>
    </dgm:pt>
    <dgm:pt modelId="{6453CF6D-E52C-7940-857F-C1FE60D53EC9}" type="pres">
      <dgm:prSet presAssocID="{FB4ACC77-1E89-8443-BBA4-4FFBC4E760F3}" presName="parentLin" presStyleCnt="0"/>
      <dgm:spPr/>
    </dgm:pt>
    <dgm:pt modelId="{BE68EE2F-1126-B242-9BFF-67843D41FB9B}" type="pres">
      <dgm:prSet presAssocID="{FB4ACC77-1E89-8443-BBA4-4FFBC4E760F3}" presName="parentLeftMargin" presStyleLbl="node1" presStyleIdx="0" presStyleCnt="3"/>
      <dgm:spPr/>
      <dgm:t>
        <a:bodyPr/>
        <a:lstStyle/>
        <a:p>
          <a:endParaRPr lang="en-US"/>
        </a:p>
      </dgm:t>
    </dgm:pt>
    <dgm:pt modelId="{6020E1FB-1D44-2E4D-A9F8-6C8711F2721C}" type="pres">
      <dgm:prSet presAssocID="{FB4ACC77-1E89-8443-BBA4-4FFBC4E760F3}" presName="parentText" presStyleLbl="node1" presStyleIdx="1" presStyleCnt="3">
        <dgm:presLayoutVars>
          <dgm:chMax val="0"/>
          <dgm:bulletEnabled val="1"/>
        </dgm:presLayoutVars>
      </dgm:prSet>
      <dgm:spPr/>
      <dgm:t>
        <a:bodyPr/>
        <a:lstStyle/>
        <a:p>
          <a:endParaRPr lang="en-US"/>
        </a:p>
      </dgm:t>
    </dgm:pt>
    <dgm:pt modelId="{0BF64D47-1107-B040-817A-6067122C7373}" type="pres">
      <dgm:prSet presAssocID="{FB4ACC77-1E89-8443-BBA4-4FFBC4E760F3}" presName="negativeSpace" presStyleCnt="0"/>
      <dgm:spPr/>
    </dgm:pt>
    <dgm:pt modelId="{7FBDCC98-1BD1-BB46-8855-78D9C4BDEB47}" type="pres">
      <dgm:prSet presAssocID="{FB4ACC77-1E89-8443-BBA4-4FFBC4E760F3}" presName="childText" presStyleLbl="conFgAcc1" presStyleIdx="1" presStyleCnt="3">
        <dgm:presLayoutVars>
          <dgm:bulletEnabled val="1"/>
        </dgm:presLayoutVars>
      </dgm:prSet>
      <dgm:spPr/>
    </dgm:pt>
    <dgm:pt modelId="{87E75B61-89E5-3642-B210-BC1232927061}" type="pres">
      <dgm:prSet presAssocID="{503C2299-2A99-3841-8897-1650467A89E6}" presName="spaceBetweenRectangles" presStyleCnt="0"/>
      <dgm:spPr/>
    </dgm:pt>
    <dgm:pt modelId="{8632B42A-FDE9-D547-B602-E4A79BACFBF0}" type="pres">
      <dgm:prSet presAssocID="{080BB055-1ACD-0546-8897-55EA313AE5B3}" presName="parentLin" presStyleCnt="0"/>
      <dgm:spPr/>
    </dgm:pt>
    <dgm:pt modelId="{97AFB91D-3C44-7649-BCEE-1EE539FCDB39}" type="pres">
      <dgm:prSet presAssocID="{080BB055-1ACD-0546-8897-55EA313AE5B3}" presName="parentLeftMargin" presStyleLbl="node1" presStyleIdx="1" presStyleCnt="3"/>
      <dgm:spPr/>
      <dgm:t>
        <a:bodyPr/>
        <a:lstStyle/>
        <a:p>
          <a:endParaRPr lang="en-US"/>
        </a:p>
      </dgm:t>
    </dgm:pt>
    <dgm:pt modelId="{E4252871-1334-9043-AC09-C225AB3D8076}" type="pres">
      <dgm:prSet presAssocID="{080BB055-1ACD-0546-8897-55EA313AE5B3}" presName="parentText" presStyleLbl="node1" presStyleIdx="2" presStyleCnt="3">
        <dgm:presLayoutVars>
          <dgm:chMax val="0"/>
          <dgm:bulletEnabled val="1"/>
        </dgm:presLayoutVars>
      </dgm:prSet>
      <dgm:spPr/>
      <dgm:t>
        <a:bodyPr/>
        <a:lstStyle/>
        <a:p>
          <a:endParaRPr lang="en-US"/>
        </a:p>
      </dgm:t>
    </dgm:pt>
    <dgm:pt modelId="{85A3FC8E-13D0-B640-8A66-D280A8F0CEE2}" type="pres">
      <dgm:prSet presAssocID="{080BB055-1ACD-0546-8897-55EA313AE5B3}" presName="negativeSpace" presStyleCnt="0"/>
      <dgm:spPr/>
    </dgm:pt>
    <dgm:pt modelId="{1079BBC0-D1B1-2E4E-A318-770C97C0D275}" type="pres">
      <dgm:prSet presAssocID="{080BB055-1ACD-0546-8897-55EA313AE5B3}" presName="childText" presStyleLbl="conFgAcc1" presStyleIdx="2" presStyleCnt="3">
        <dgm:presLayoutVars>
          <dgm:bulletEnabled val="1"/>
        </dgm:presLayoutVars>
      </dgm:prSet>
      <dgm:spPr/>
    </dgm:pt>
  </dgm:ptLst>
  <dgm:cxnLst>
    <dgm:cxn modelId="{A1EB7A0A-A58B-1F48-B4A6-D8DB9E900442}" srcId="{5B7F55A1-45CC-334F-B035-B5578ECA2AAB}" destId="{080BB055-1ACD-0546-8897-55EA313AE5B3}" srcOrd="2" destOrd="0" parTransId="{CE7D8049-AAB8-ED44-B88D-A399F750E255}" sibTransId="{6565E91C-FD0B-0444-83D1-D5F3B76FA819}"/>
    <dgm:cxn modelId="{6EC4B86C-9DE7-F947-AA14-394ABB0FEE96}" srcId="{5B7F55A1-45CC-334F-B035-B5578ECA2AAB}" destId="{FB4ACC77-1E89-8443-BBA4-4FFBC4E760F3}" srcOrd="1" destOrd="0" parTransId="{27095F9F-3E1B-5742-92CC-2C2637AF2E56}" sibTransId="{503C2299-2A99-3841-8897-1650467A89E6}"/>
    <dgm:cxn modelId="{A76C4820-F5F5-8B4A-832F-3296969D81C4}" type="presOf" srcId="{5B7F55A1-45CC-334F-B035-B5578ECA2AAB}" destId="{68142658-D207-9445-83ED-9EB4FEF3C4BE}" srcOrd="0" destOrd="0" presId="urn:microsoft.com/office/officeart/2005/8/layout/list1"/>
    <dgm:cxn modelId="{9C473BC1-2432-594B-9ED4-2DC8BF4927B9}" type="presOf" srcId="{080BB055-1ACD-0546-8897-55EA313AE5B3}" destId="{E4252871-1334-9043-AC09-C225AB3D8076}" srcOrd="1" destOrd="0" presId="urn:microsoft.com/office/officeart/2005/8/layout/list1"/>
    <dgm:cxn modelId="{9E061648-ED1F-DC4F-BD67-993359C9DA17}" type="presOf" srcId="{24D4E5D6-39B3-664F-85AF-FB0D1BA04B3F}" destId="{1E0992FE-DB02-A94B-937A-5B7569B7FA14}" srcOrd="1" destOrd="0" presId="urn:microsoft.com/office/officeart/2005/8/layout/list1"/>
    <dgm:cxn modelId="{30DF15F2-5F95-F94A-BF64-E1F9604959D5}" type="presOf" srcId="{080BB055-1ACD-0546-8897-55EA313AE5B3}" destId="{97AFB91D-3C44-7649-BCEE-1EE539FCDB39}" srcOrd="0" destOrd="0" presId="urn:microsoft.com/office/officeart/2005/8/layout/list1"/>
    <dgm:cxn modelId="{BAC64679-C175-5A46-90A9-958454492FA5}" srcId="{5B7F55A1-45CC-334F-B035-B5578ECA2AAB}" destId="{24D4E5D6-39B3-664F-85AF-FB0D1BA04B3F}" srcOrd="0" destOrd="0" parTransId="{E8AE8977-8F8E-1941-947C-36BA37010598}" sibTransId="{3C8AB1C3-1FD4-9743-84D1-B7A841A198D9}"/>
    <dgm:cxn modelId="{1D84CCBA-8857-224B-AF49-AC36530CB8D4}" type="presOf" srcId="{24D4E5D6-39B3-664F-85AF-FB0D1BA04B3F}" destId="{B1E11FF8-F2A0-4F47-AC9A-F21548DBB9C6}" srcOrd="0" destOrd="0" presId="urn:microsoft.com/office/officeart/2005/8/layout/list1"/>
    <dgm:cxn modelId="{961704F8-D56C-784E-8804-21B455D893BA}" type="presOf" srcId="{FB4ACC77-1E89-8443-BBA4-4FFBC4E760F3}" destId="{6020E1FB-1D44-2E4D-A9F8-6C8711F2721C}" srcOrd="1" destOrd="0" presId="urn:microsoft.com/office/officeart/2005/8/layout/list1"/>
    <dgm:cxn modelId="{9E02120B-0307-274C-B97A-1980F88A2E6F}" type="presOf" srcId="{FB4ACC77-1E89-8443-BBA4-4FFBC4E760F3}" destId="{BE68EE2F-1126-B242-9BFF-67843D41FB9B}" srcOrd="0" destOrd="0" presId="urn:microsoft.com/office/officeart/2005/8/layout/list1"/>
    <dgm:cxn modelId="{25497594-02B5-694D-94E9-9006F78A6F30}" type="presParOf" srcId="{68142658-D207-9445-83ED-9EB4FEF3C4BE}" destId="{B87E533A-4DD5-D744-ABA3-9FC668C77D2F}" srcOrd="0" destOrd="0" presId="urn:microsoft.com/office/officeart/2005/8/layout/list1"/>
    <dgm:cxn modelId="{1135FDB3-1534-9549-A4A7-32B628E00DEA}" type="presParOf" srcId="{B87E533A-4DD5-D744-ABA3-9FC668C77D2F}" destId="{B1E11FF8-F2A0-4F47-AC9A-F21548DBB9C6}" srcOrd="0" destOrd="0" presId="urn:microsoft.com/office/officeart/2005/8/layout/list1"/>
    <dgm:cxn modelId="{15E52148-7B5A-AC41-A016-AA7B0512F98F}" type="presParOf" srcId="{B87E533A-4DD5-D744-ABA3-9FC668C77D2F}" destId="{1E0992FE-DB02-A94B-937A-5B7569B7FA14}" srcOrd="1" destOrd="0" presId="urn:microsoft.com/office/officeart/2005/8/layout/list1"/>
    <dgm:cxn modelId="{3938E645-8855-F04C-9DD4-D948961008EC}" type="presParOf" srcId="{68142658-D207-9445-83ED-9EB4FEF3C4BE}" destId="{85C7FC9A-C867-E048-9A2A-532CBFE23403}" srcOrd="1" destOrd="0" presId="urn:microsoft.com/office/officeart/2005/8/layout/list1"/>
    <dgm:cxn modelId="{9AD9F0E2-6C6D-1847-84E3-67A530413A43}" type="presParOf" srcId="{68142658-D207-9445-83ED-9EB4FEF3C4BE}" destId="{D2AFA947-22A8-1E4B-98F9-069594625C30}" srcOrd="2" destOrd="0" presId="urn:microsoft.com/office/officeart/2005/8/layout/list1"/>
    <dgm:cxn modelId="{C5B84785-C086-C743-A732-D99DD6476326}" type="presParOf" srcId="{68142658-D207-9445-83ED-9EB4FEF3C4BE}" destId="{DD61649E-84D2-E44B-8735-6E8F60D61CB4}" srcOrd="3" destOrd="0" presId="urn:microsoft.com/office/officeart/2005/8/layout/list1"/>
    <dgm:cxn modelId="{C9E975CE-47CE-7E44-BB87-420FC14341A4}" type="presParOf" srcId="{68142658-D207-9445-83ED-9EB4FEF3C4BE}" destId="{6453CF6D-E52C-7940-857F-C1FE60D53EC9}" srcOrd="4" destOrd="0" presId="urn:microsoft.com/office/officeart/2005/8/layout/list1"/>
    <dgm:cxn modelId="{AE60BCC2-630D-134F-90C0-648475D26523}" type="presParOf" srcId="{6453CF6D-E52C-7940-857F-C1FE60D53EC9}" destId="{BE68EE2F-1126-B242-9BFF-67843D41FB9B}" srcOrd="0" destOrd="0" presId="urn:microsoft.com/office/officeart/2005/8/layout/list1"/>
    <dgm:cxn modelId="{CA08E358-1BB7-D242-8D6B-09C13C4E1ADD}" type="presParOf" srcId="{6453CF6D-E52C-7940-857F-C1FE60D53EC9}" destId="{6020E1FB-1D44-2E4D-A9F8-6C8711F2721C}" srcOrd="1" destOrd="0" presId="urn:microsoft.com/office/officeart/2005/8/layout/list1"/>
    <dgm:cxn modelId="{AC92EF23-7A8A-A44E-A08B-6D485A29A802}" type="presParOf" srcId="{68142658-D207-9445-83ED-9EB4FEF3C4BE}" destId="{0BF64D47-1107-B040-817A-6067122C7373}" srcOrd="5" destOrd="0" presId="urn:microsoft.com/office/officeart/2005/8/layout/list1"/>
    <dgm:cxn modelId="{8C385C36-A1A0-8740-815F-790FCECFD3EB}" type="presParOf" srcId="{68142658-D207-9445-83ED-9EB4FEF3C4BE}" destId="{7FBDCC98-1BD1-BB46-8855-78D9C4BDEB47}" srcOrd="6" destOrd="0" presId="urn:microsoft.com/office/officeart/2005/8/layout/list1"/>
    <dgm:cxn modelId="{EB5E13C1-763B-774E-844A-1BC8008E49B3}" type="presParOf" srcId="{68142658-D207-9445-83ED-9EB4FEF3C4BE}" destId="{87E75B61-89E5-3642-B210-BC1232927061}" srcOrd="7" destOrd="0" presId="urn:microsoft.com/office/officeart/2005/8/layout/list1"/>
    <dgm:cxn modelId="{C8C480BC-71D1-6B44-9E6A-7684B92811A2}" type="presParOf" srcId="{68142658-D207-9445-83ED-9EB4FEF3C4BE}" destId="{8632B42A-FDE9-D547-B602-E4A79BACFBF0}" srcOrd="8" destOrd="0" presId="urn:microsoft.com/office/officeart/2005/8/layout/list1"/>
    <dgm:cxn modelId="{D0E830D8-1A89-A342-ABDC-4E10B030EDAD}" type="presParOf" srcId="{8632B42A-FDE9-D547-B602-E4A79BACFBF0}" destId="{97AFB91D-3C44-7649-BCEE-1EE539FCDB39}" srcOrd="0" destOrd="0" presId="urn:microsoft.com/office/officeart/2005/8/layout/list1"/>
    <dgm:cxn modelId="{FE9BA5AA-6411-0D43-B2A6-3D3C8E80C0AC}" type="presParOf" srcId="{8632B42A-FDE9-D547-B602-E4A79BACFBF0}" destId="{E4252871-1334-9043-AC09-C225AB3D8076}" srcOrd="1" destOrd="0" presId="urn:microsoft.com/office/officeart/2005/8/layout/list1"/>
    <dgm:cxn modelId="{D47B97E0-3EF2-E94F-8A72-3E72BB4795A2}" type="presParOf" srcId="{68142658-D207-9445-83ED-9EB4FEF3C4BE}" destId="{85A3FC8E-13D0-B640-8A66-D280A8F0CEE2}" srcOrd="9" destOrd="0" presId="urn:microsoft.com/office/officeart/2005/8/layout/list1"/>
    <dgm:cxn modelId="{BA2D5C35-EA2A-5C42-9E10-7B8EBF5B158C}" type="presParOf" srcId="{68142658-D207-9445-83ED-9EB4FEF3C4BE}" destId="{1079BBC0-D1B1-2E4E-A318-770C97C0D2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F55A1-45CC-334F-B035-B5578ECA2AA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4D4E5D6-39B3-664F-85AF-FB0D1BA04B3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chemeClr val="bg1">
                  <a:lumMod val="65000"/>
                </a:schemeClr>
              </a:solidFill>
            </a:rPr>
            <a:t>Define Structural Unit</a:t>
          </a:r>
          <a:endParaRPr lang="en-US" dirty="0">
            <a:solidFill>
              <a:schemeClr val="bg1">
                <a:lumMod val="65000"/>
              </a:schemeClr>
            </a:solidFill>
          </a:endParaRPr>
        </a:p>
      </dgm:t>
    </dgm:pt>
    <dgm:pt modelId="{E8AE8977-8F8E-1941-947C-36BA37010598}" type="parTrans" cxnId="{BAC64679-C175-5A46-90A9-958454492FA5}">
      <dgm:prSet/>
      <dgm:spPr/>
      <dgm:t>
        <a:bodyPr/>
        <a:lstStyle/>
        <a:p>
          <a:endParaRPr lang="en-US"/>
        </a:p>
      </dgm:t>
    </dgm:pt>
    <dgm:pt modelId="{3C8AB1C3-1FD4-9743-84D1-B7A841A198D9}" type="sibTrans" cxnId="{BAC64679-C175-5A46-90A9-958454492FA5}">
      <dgm:prSet/>
      <dgm:spPr/>
      <dgm:t>
        <a:bodyPr/>
        <a:lstStyle/>
        <a:p>
          <a:endParaRPr lang="en-US"/>
        </a:p>
      </dgm:t>
    </dgm:pt>
    <dgm:pt modelId="{FB4ACC77-1E89-8443-BBA4-4FFBC4E760F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chemeClr val="tx1"/>
              </a:solidFill>
            </a:rPr>
            <a:t>Degree of Comparison</a:t>
          </a:r>
          <a:endParaRPr lang="en-US" dirty="0">
            <a:solidFill>
              <a:schemeClr val="tx1"/>
            </a:solidFill>
          </a:endParaRPr>
        </a:p>
      </dgm:t>
    </dgm:pt>
    <dgm:pt modelId="{27095F9F-3E1B-5742-92CC-2C2637AF2E56}" type="parTrans" cxnId="{6EC4B86C-9DE7-F947-AA14-394ABB0FEE96}">
      <dgm:prSet/>
      <dgm:spPr/>
      <dgm:t>
        <a:bodyPr/>
        <a:lstStyle/>
        <a:p>
          <a:endParaRPr lang="en-US"/>
        </a:p>
      </dgm:t>
    </dgm:pt>
    <dgm:pt modelId="{503C2299-2A99-3841-8897-1650467A89E6}" type="sibTrans" cxnId="{6EC4B86C-9DE7-F947-AA14-394ABB0FEE96}">
      <dgm:prSet/>
      <dgm:spPr/>
      <dgm:t>
        <a:bodyPr/>
        <a:lstStyle/>
        <a:p>
          <a:endParaRPr lang="en-US"/>
        </a:p>
      </dgm:t>
    </dgm:pt>
    <dgm:pt modelId="{080BB055-1ACD-0546-8897-55EA313AE5B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rgbClr val="A6A6A6"/>
              </a:solidFill>
            </a:rPr>
            <a:t>Method for Comparing</a:t>
          </a:r>
          <a:endParaRPr lang="en-US" dirty="0">
            <a:solidFill>
              <a:srgbClr val="A6A6A6"/>
            </a:solidFill>
          </a:endParaRPr>
        </a:p>
      </dgm:t>
    </dgm:pt>
    <dgm:pt modelId="{CE7D8049-AAB8-ED44-B88D-A399F750E255}" type="parTrans" cxnId="{A1EB7A0A-A58B-1F48-B4A6-D8DB9E900442}">
      <dgm:prSet/>
      <dgm:spPr/>
      <dgm:t>
        <a:bodyPr/>
        <a:lstStyle/>
        <a:p>
          <a:endParaRPr lang="en-US"/>
        </a:p>
      </dgm:t>
    </dgm:pt>
    <dgm:pt modelId="{6565E91C-FD0B-0444-83D1-D5F3B76FA819}" type="sibTrans" cxnId="{A1EB7A0A-A58B-1F48-B4A6-D8DB9E900442}">
      <dgm:prSet/>
      <dgm:spPr/>
      <dgm:t>
        <a:bodyPr/>
        <a:lstStyle/>
        <a:p>
          <a:endParaRPr lang="en-US"/>
        </a:p>
      </dgm:t>
    </dgm:pt>
    <dgm:pt modelId="{68142658-D207-9445-83ED-9EB4FEF3C4BE}" type="pres">
      <dgm:prSet presAssocID="{5B7F55A1-45CC-334F-B035-B5578ECA2AAB}" presName="linear" presStyleCnt="0">
        <dgm:presLayoutVars>
          <dgm:dir/>
          <dgm:animLvl val="lvl"/>
          <dgm:resizeHandles val="exact"/>
        </dgm:presLayoutVars>
      </dgm:prSet>
      <dgm:spPr/>
      <dgm:t>
        <a:bodyPr/>
        <a:lstStyle/>
        <a:p>
          <a:endParaRPr lang="en-US"/>
        </a:p>
      </dgm:t>
    </dgm:pt>
    <dgm:pt modelId="{B87E533A-4DD5-D744-ABA3-9FC668C77D2F}" type="pres">
      <dgm:prSet presAssocID="{24D4E5D6-39B3-664F-85AF-FB0D1BA04B3F}" presName="parentLin" presStyleCnt="0"/>
      <dgm:spPr/>
    </dgm:pt>
    <dgm:pt modelId="{B1E11FF8-F2A0-4F47-AC9A-F21548DBB9C6}" type="pres">
      <dgm:prSet presAssocID="{24D4E5D6-39B3-664F-85AF-FB0D1BA04B3F}" presName="parentLeftMargin" presStyleLbl="node1" presStyleIdx="0" presStyleCnt="3"/>
      <dgm:spPr/>
      <dgm:t>
        <a:bodyPr/>
        <a:lstStyle/>
        <a:p>
          <a:endParaRPr lang="en-US"/>
        </a:p>
      </dgm:t>
    </dgm:pt>
    <dgm:pt modelId="{1E0992FE-DB02-A94B-937A-5B7569B7FA14}" type="pres">
      <dgm:prSet presAssocID="{24D4E5D6-39B3-664F-85AF-FB0D1BA04B3F}" presName="parentText" presStyleLbl="node1" presStyleIdx="0" presStyleCnt="3">
        <dgm:presLayoutVars>
          <dgm:chMax val="0"/>
          <dgm:bulletEnabled val="1"/>
        </dgm:presLayoutVars>
      </dgm:prSet>
      <dgm:spPr/>
      <dgm:t>
        <a:bodyPr/>
        <a:lstStyle/>
        <a:p>
          <a:endParaRPr lang="en-US"/>
        </a:p>
      </dgm:t>
    </dgm:pt>
    <dgm:pt modelId="{85C7FC9A-C867-E048-9A2A-532CBFE23403}" type="pres">
      <dgm:prSet presAssocID="{24D4E5D6-39B3-664F-85AF-FB0D1BA04B3F}" presName="negativeSpace" presStyleCnt="0"/>
      <dgm:spPr/>
    </dgm:pt>
    <dgm:pt modelId="{D2AFA947-22A8-1E4B-98F9-069594625C30}" type="pres">
      <dgm:prSet presAssocID="{24D4E5D6-39B3-664F-85AF-FB0D1BA04B3F}" presName="childText" presStyleLbl="conFgAcc1" presStyleIdx="0" presStyleCnt="3">
        <dgm:presLayoutVars>
          <dgm:bulletEnabled val="1"/>
        </dgm:presLayoutVars>
      </dgm:prSet>
      <dgm:spPr/>
      <dgm:t>
        <a:bodyPr/>
        <a:lstStyle/>
        <a:p>
          <a:endParaRPr lang="en-US"/>
        </a:p>
      </dgm:t>
    </dgm:pt>
    <dgm:pt modelId="{DD61649E-84D2-E44B-8735-6E8F60D61CB4}" type="pres">
      <dgm:prSet presAssocID="{3C8AB1C3-1FD4-9743-84D1-B7A841A198D9}" presName="spaceBetweenRectangles" presStyleCnt="0"/>
      <dgm:spPr/>
    </dgm:pt>
    <dgm:pt modelId="{6453CF6D-E52C-7940-857F-C1FE60D53EC9}" type="pres">
      <dgm:prSet presAssocID="{FB4ACC77-1E89-8443-BBA4-4FFBC4E760F3}" presName="parentLin" presStyleCnt="0"/>
      <dgm:spPr/>
    </dgm:pt>
    <dgm:pt modelId="{BE68EE2F-1126-B242-9BFF-67843D41FB9B}" type="pres">
      <dgm:prSet presAssocID="{FB4ACC77-1E89-8443-BBA4-4FFBC4E760F3}" presName="parentLeftMargin" presStyleLbl="node1" presStyleIdx="0" presStyleCnt="3"/>
      <dgm:spPr/>
      <dgm:t>
        <a:bodyPr/>
        <a:lstStyle/>
        <a:p>
          <a:endParaRPr lang="en-US"/>
        </a:p>
      </dgm:t>
    </dgm:pt>
    <dgm:pt modelId="{6020E1FB-1D44-2E4D-A9F8-6C8711F2721C}" type="pres">
      <dgm:prSet presAssocID="{FB4ACC77-1E89-8443-BBA4-4FFBC4E760F3}" presName="parentText" presStyleLbl="node1" presStyleIdx="1" presStyleCnt="3">
        <dgm:presLayoutVars>
          <dgm:chMax val="0"/>
          <dgm:bulletEnabled val="1"/>
        </dgm:presLayoutVars>
      </dgm:prSet>
      <dgm:spPr/>
      <dgm:t>
        <a:bodyPr/>
        <a:lstStyle/>
        <a:p>
          <a:endParaRPr lang="en-US"/>
        </a:p>
      </dgm:t>
    </dgm:pt>
    <dgm:pt modelId="{0BF64D47-1107-B040-817A-6067122C7373}" type="pres">
      <dgm:prSet presAssocID="{FB4ACC77-1E89-8443-BBA4-4FFBC4E760F3}" presName="negativeSpace" presStyleCnt="0"/>
      <dgm:spPr/>
    </dgm:pt>
    <dgm:pt modelId="{7FBDCC98-1BD1-BB46-8855-78D9C4BDEB47}" type="pres">
      <dgm:prSet presAssocID="{FB4ACC77-1E89-8443-BBA4-4FFBC4E760F3}" presName="childText" presStyleLbl="conFgAcc1" presStyleIdx="1" presStyleCnt="3">
        <dgm:presLayoutVars>
          <dgm:bulletEnabled val="1"/>
        </dgm:presLayoutVars>
      </dgm:prSet>
      <dgm:spPr/>
    </dgm:pt>
    <dgm:pt modelId="{87E75B61-89E5-3642-B210-BC1232927061}" type="pres">
      <dgm:prSet presAssocID="{503C2299-2A99-3841-8897-1650467A89E6}" presName="spaceBetweenRectangles" presStyleCnt="0"/>
      <dgm:spPr/>
    </dgm:pt>
    <dgm:pt modelId="{8632B42A-FDE9-D547-B602-E4A79BACFBF0}" type="pres">
      <dgm:prSet presAssocID="{080BB055-1ACD-0546-8897-55EA313AE5B3}" presName="parentLin" presStyleCnt="0"/>
      <dgm:spPr/>
    </dgm:pt>
    <dgm:pt modelId="{97AFB91D-3C44-7649-BCEE-1EE539FCDB39}" type="pres">
      <dgm:prSet presAssocID="{080BB055-1ACD-0546-8897-55EA313AE5B3}" presName="parentLeftMargin" presStyleLbl="node1" presStyleIdx="1" presStyleCnt="3"/>
      <dgm:spPr/>
      <dgm:t>
        <a:bodyPr/>
        <a:lstStyle/>
        <a:p>
          <a:endParaRPr lang="en-US"/>
        </a:p>
      </dgm:t>
    </dgm:pt>
    <dgm:pt modelId="{E4252871-1334-9043-AC09-C225AB3D8076}" type="pres">
      <dgm:prSet presAssocID="{080BB055-1ACD-0546-8897-55EA313AE5B3}" presName="parentText" presStyleLbl="node1" presStyleIdx="2" presStyleCnt="3">
        <dgm:presLayoutVars>
          <dgm:chMax val="0"/>
          <dgm:bulletEnabled val="1"/>
        </dgm:presLayoutVars>
      </dgm:prSet>
      <dgm:spPr/>
      <dgm:t>
        <a:bodyPr/>
        <a:lstStyle/>
        <a:p>
          <a:endParaRPr lang="en-US"/>
        </a:p>
      </dgm:t>
    </dgm:pt>
    <dgm:pt modelId="{85A3FC8E-13D0-B640-8A66-D280A8F0CEE2}" type="pres">
      <dgm:prSet presAssocID="{080BB055-1ACD-0546-8897-55EA313AE5B3}" presName="negativeSpace" presStyleCnt="0"/>
      <dgm:spPr/>
    </dgm:pt>
    <dgm:pt modelId="{1079BBC0-D1B1-2E4E-A318-770C97C0D275}" type="pres">
      <dgm:prSet presAssocID="{080BB055-1ACD-0546-8897-55EA313AE5B3}" presName="childText" presStyleLbl="conFgAcc1" presStyleIdx="2" presStyleCnt="3">
        <dgm:presLayoutVars>
          <dgm:bulletEnabled val="1"/>
        </dgm:presLayoutVars>
      </dgm:prSet>
      <dgm:spPr/>
    </dgm:pt>
  </dgm:ptLst>
  <dgm:cxnLst>
    <dgm:cxn modelId="{BE318F14-CB76-6D43-8205-37C129D7179C}" type="presOf" srcId="{5B7F55A1-45CC-334F-B035-B5578ECA2AAB}" destId="{68142658-D207-9445-83ED-9EB4FEF3C4BE}" srcOrd="0" destOrd="0" presId="urn:microsoft.com/office/officeart/2005/8/layout/list1"/>
    <dgm:cxn modelId="{58DBAD04-997A-7544-822C-475802EBA592}" type="presOf" srcId="{FB4ACC77-1E89-8443-BBA4-4FFBC4E760F3}" destId="{BE68EE2F-1126-B242-9BFF-67843D41FB9B}" srcOrd="0" destOrd="0" presId="urn:microsoft.com/office/officeart/2005/8/layout/list1"/>
    <dgm:cxn modelId="{01DB1A65-71A3-DC43-9420-429D24DEE3F5}" type="presOf" srcId="{FB4ACC77-1E89-8443-BBA4-4FFBC4E760F3}" destId="{6020E1FB-1D44-2E4D-A9F8-6C8711F2721C}" srcOrd="1" destOrd="0" presId="urn:microsoft.com/office/officeart/2005/8/layout/list1"/>
    <dgm:cxn modelId="{BAC64679-C175-5A46-90A9-958454492FA5}" srcId="{5B7F55A1-45CC-334F-B035-B5578ECA2AAB}" destId="{24D4E5D6-39B3-664F-85AF-FB0D1BA04B3F}" srcOrd="0" destOrd="0" parTransId="{E8AE8977-8F8E-1941-947C-36BA37010598}" sibTransId="{3C8AB1C3-1FD4-9743-84D1-B7A841A198D9}"/>
    <dgm:cxn modelId="{A1EB7A0A-A58B-1F48-B4A6-D8DB9E900442}" srcId="{5B7F55A1-45CC-334F-B035-B5578ECA2AAB}" destId="{080BB055-1ACD-0546-8897-55EA313AE5B3}" srcOrd="2" destOrd="0" parTransId="{CE7D8049-AAB8-ED44-B88D-A399F750E255}" sibTransId="{6565E91C-FD0B-0444-83D1-D5F3B76FA819}"/>
    <dgm:cxn modelId="{F178FF86-90E8-0F46-AF45-F9D68BE6EA69}" type="presOf" srcId="{080BB055-1ACD-0546-8897-55EA313AE5B3}" destId="{E4252871-1334-9043-AC09-C225AB3D8076}" srcOrd="1" destOrd="0" presId="urn:microsoft.com/office/officeart/2005/8/layout/list1"/>
    <dgm:cxn modelId="{4BA8631C-7EF6-484C-968F-93758DD489E3}" type="presOf" srcId="{24D4E5D6-39B3-664F-85AF-FB0D1BA04B3F}" destId="{B1E11FF8-F2A0-4F47-AC9A-F21548DBB9C6}" srcOrd="0" destOrd="0" presId="urn:microsoft.com/office/officeart/2005/8/layout/list1"/>
    <dgm:cxn modelId="{6EC4B86C-9DE7-F947-AA14-394ABB0FEE96}" srcId="{5B7F55A1-45CC-334F-B035-B5578ECA2AAB}" destId="{FB4ACC77-1E89-8443-BBA4-4FFBC4E760F3}" srcOrd="1" destOrd="0" parTransId="{27095F9F-3E1B-5742-92CC-2C2637AF2E56}" sibTransId="{503C2299-2A99-3841-8897-1650467A89E6}"/>
    <dgm:cxn modelId="{5CB48A98-D0FD-524B-8760-5A58E457C21C}" type="presOf" srcId="{24D4E5D6-39B3-664F-85AF-FB0D1BA04B3F}" destId="{1E0992FE-DB02-A94B-937A-5B7569B7FA14}" srcOrd="1" destOrd="0" presId="urn:microsoft.com/office/officeart/2005/8/layout/list1"/>
    <dgm:cxn modelId="{D45D1FDE-ADDD-3149-9F9F-9FABCBF8CCC7}" type="presOf" srcId="{080BB055-1ACD-0546-8897-55EA313AE5B3}" destId="{97AFB91D-3C44-7649-BCEE-1EE539FCDB39}" srcOrd="0" destOrd="0" presId="urn:microsoft.com/office/officeart/2005/8/layout/list1"/>
    <dgm:cxn modelId="{18B72742-76A1-D34B-A868-92ABEE579E8E}" type="presParOf" srcId="{68142658-D207-9445-83ED-9EB4FEF3C4BE}" destId="{B87E533A-4DD5-D744-ABA3-9FC668C77D2F}" srcOrd="0" destOrd="0" presId="urn:microsoft.com/office/officeart/2005/8/layout/list1"/>
    <dgm:cxn modelId="{6796BDF5-A6A1-9345-8A02-E8AE37E8DF01}" type="presParOf" srcId="{B87E533A-4DD5-D744-ABA3-9FC668C77D2F}" destId="{B1E11FF8-F2A0-4F47-AC9A-F21548DBB9C6}" srcOrd="0" destOrd="0" presId="urn:microsoft.com/office/officeart/2005/8/layout/list1"/>
    <dgm:cxn modelId="{B2020EB1-63C0-1241-B1F4-4006DD303FFA}" type="presParOf" srcId="{B87E533A-4DD5-D744-ABA3-9FC668C77D2F}" destId="{1E0992FE-DB02-A94B-937A-5B7569B7FA14}" srcOrd="1" destOrd="0" presId="urn:microsoft.com/office/officeart/2005/8/layout/list1"/>
    <dgm:cxn modelId="{B3AABEFA-88C9-034D-8199-AEE8E82CD43D}" type="presParOf" srcId="{68142658-D207-9445-83ED-9EB4FEF3C4BE}" destId="{85C7FC9A-C867-E048-9A2A-532CBFE23403}" srcOrd="1" destOrd="0" presId="urn:microsoft.com/office/officeart/2005/8/layout/list1"/>
    <dgm:cxn modelId="{6E4EFE3A-098C-444D-87C0-A0AC727A13E8}" type="presParOf" srcId="{68142658-D207-9445-83ED-9EB4FEF3C4BE}" destId="{D2AFA947-22A8-1E4B-98F9-069594625C30}" srcOrd="2" destOrd="0" presId="urn:microsoft.com/office/officeart/2005/8/layout/list1"/>
    <dgm:cxn modelId="{479D2209-132B-E644-A070-5E1209929823}" type="presParOf" srcId="{68142658-D207-9445-83ED-9EB4FEF3C4BE}" destId="{DD61649E-84D2-E44B-8735-6E8F60D61CB4}" srcOrd="3" destOrd="0" presId="urn:microsoft.com/office/officeart/2005/8/layout/list1"/>
    <dgm:cxn modelId="{3A77C9ED-BC12-C94C-A390-9B32B6ECDBBD}" type="presParOf" srcId="{68142658-D207-9445-83ED-9EB4FEF3C4BE}" destId="{6453CF6D-E52C-7940-857F-C1FE60D53EC9}" srcOrd="4" destOrd="0" presId="urn:microsoft.com/office/officeart/2005/8/layout/list1"/>
    <dgm:cxn modelId="{FE31F2BF-7C34-BF48-864E-B6C9D1BFF17F}" type="presParOf" srcId="{6453CF6D-E52C-7940-857F-C1FE60D53EC9}" destId="{BE68EE2F-1126-B242-9BFF-67843D41FB9B}" srcOrd="0" destOrd="0" presId="urn:microsoft.com/office/officeart/2005/8/layout/list1"/>
    <dgm:cxn modelId="{7F6383B6-A862-6443-A8E6-08C2B4254C60}" type="presParOf" srcId="{6453CF6D-E52C-7940-857F-C1FE60D53EC9}" destId="{6020E1FB-1D44-2E4D-A9F8-6C8711F2721C}" srcOrd="1" destOrd="0" presId="urn:microsoft.com/office/officeart/2005/8/layout/list1"/>
    <dgm:cxn modelId="{F94DE52C-90DA-714F-A489-061E0F589961}" type="presParOf" srcId="{68142658-D207-9445-83ED-9EB4FEF3C4BE}" destId="{0BF64D47-1107-B040-817A-6067122C7373}" srcOrd="5" destOrd="0" presId="urn:microsoft.com/office/officeart/2005/8/layout/list1"/>
    <dgm:cxn modelId="{A20901F0-D113-6946-86AB-39E074BABAA6}" type="presParOf" srcId="{68142658-D207-9445-83ED-9EB4FEF3C4BE}" destId="{7FBDCC98-1BD1-BB46-8855-78D9C4BDEB47}" srcOrd="6" destOrd="0" presId="urn:microsoft.com/office/officeart/2005/8/layout/list1"/>
    <dgm:cxn modelId="{C31DAA14-872F-C04C-BA59-B8F338952664}" type="presParOf" srcId="{68142658-D207-9445-83ED-9EB4FEF3C4BE}" destId="{87E75B61-89E5-3642-B210-BC1232927061}" srcOrd="7" destOrd="0" presId="urn:microsoft.com/office/officeart/2005/8/layout/list1"/>
    <dgm:cxn modelId="{2F40B9D7-0AEA-A04C-847C-DDA46D36C9D6}" type="presParOf" srcId="{68142658-D207-9445-83ED-9EB4FEF3C4BE}" destId="{8632B42A-FDE9-D547-B602-E4A79BACFBF0}" srcOrd="8" destOrd="0" presId="urn:microsoft.com/office/officeart/2005/8/layout/list1"/>
    <dgm:cxn modelId="{C1E702D3-DF75-3542-9EA6-63DDC2556B83}" type="presParOf" srcId="{8632B42A-FDE9-D547-B602-E4A79BACFBF0}" destId="{97AFB91D-3C44-7649-BCEE-1EE539FCDB39}" srcOrd="0" destOrd="0" presId="urn:microsoft.com/office/officeart/2005/8/layout/list1"/>
    <dgm:cxn modelId="{15CF21AB-53C5-6C44-8CA5-8847A915B028}" type="presParOf" srcId="{8632B42A-FDE9-D547-B602-E4A79BACFBF0}" destId="{E4252871-1334-9043-AC09-C225AB3D8076}" srcOrd="1" destOrd="0" presId="urn:microsoft.com/office/officeart/2005/8/layout/list1"/>
    <dgm:cxn modelId="{7D67B323-5048-D540-9F14-4EA1A1AB64C2}" type="presParOf" srcId="{68142658-D207-9445-83ED-9EB4FEF3C4BE}" destId="{85A3FC8E-13D0-B640-8A66-D280A8F0CEE2}" srcOrd="9" destOrd="0" presId="urn:microsoft.com/office/officeart/2005/8/layout/list1"/>
    <dgm:cxn modelId="{E348D1BE-4085-C949-80AC-689F74503A3D}" type="presParOf" srcId="{68142658-D207-9445-83ED-9EB4FEF3C4BE}" destId="{1079BBC0-D1B1-2E4E-A318-770C97C0D2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7F55A1-45CC-334F-B035-B5578ECA2AA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4D4E5D6-39B3-664F-85AF-FB0D1BA04B3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chemeClr val="bg1">
                  <a:lumMod val="65000"/>
                </a:schemeClr>
              </a:solidFill>
            </a:rPr>
            <a:t>Define Structural Unit</a:t>
          </a:r>
          <a:endParaRPr lang="en-US" dirty="0">
            <a:solidFill>
              <a:schemeClr val="bg1">
                <a:lumMod val="65000"/>
              </a:schemeClr>
            </a:solidFill>
          </a:endParaRPr>
        </a:p>
      </dgm:t>
    </dgm:pt>
    <dgm:pt modelId="{E8AE8977-8F8E-1941-947C-36BA37010598}" type="parTrans" cxnId="{BAC64679-C175-5A46-90A9-958454492FA5}">
      <dgm:prSet/>
      <dgm:spPr/>
      <dgm:t>
        <a:bodyPr/>
        <a:lstStyle/>
        <a:p>
          <a:endParaRPr lang="en-US"/>
        </a:p>
      </dgm:t>
    </dgm:pt>
    <dgm:pt modelId="{3C8AB1C3-1FD4-9743-84D1-B7A841A198D9}" type="sibTrans" cxnId="{BAC64679-C175-5A46-90A9-958454492FA5}">
      <dgm:prSet/>
      <dgm:spPr/>
      <dgm:t>
        <a:bodyPr/>
        <a:lstStyle/>
        <a:p>
          <a:endParaRPr lang="en-US"/>
        </a:p>
      </dgm:t>
    </dgm:pt>
    <dgm:pt modelId="{FB4ACC77-1E89-8443-BBA4-4FFBC4E760F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chemeClr val="bg1">
                  <a:lumMod val="65000"/>
                </a:schemeClr>
              </a:solidFill>
            </a:rPr>
            <a:t>Degree of Comparison</a:t>
          </a:r>
          <a:endParaRPr lang="en-US" dirty="0">
            <a:solidFill>
              <a:schemeClr val="bg1">
                <a:lumMod val="65000"/>
              </a:schemeClr>
            </a:solidFill>
          </a:endParaRPr>
        </a:p>
      </dgm:t>
    </dgm:pt>
    <dgm:pt modelId="{27095F9F-3E1B-5742-92CC-2C2637AF2E56}" type="parTrans" cxnId="{6EC4B86C-9DE7-F947-AA14-394ABB0FEE96}">
      <dgm:prSet/>
      <dgm:spPr/>
      <dgm:t>
        <a:bodyPr/>
        <a:lstStyle/>
        <a:p>
          <a:endParaRPr lang="en-US"/>
        </a:p>
      </dgm:t>
    </dgm:pt>
    <dgm:pt modelId="{503C2299-2A99-3841-8897-1650467A89E6}" type="sibTrans" cxnId="{6EC4B86C-9DE7-F947-AA14-394ABB0FEE96}">
      <dgm:prSet/>
      <dgm:spPr/>
      <dgm:t>
        <a:bodyPr/>
        <a:lstStyle/>
        <a:p>
          <a:endParaRPr lang="en-US"/>
        </a:p>
      </dgm:t>
    </dgm:pt>
    <dgm:pt modelId="{080BB055-1ACD-0546-8897-55EA313AE5B3}">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solidFill>
                <a:srgbClr val="000000"/>
              </a:solidFill>
            </a:rPr>
            <a:t>Methods </a:t>
          </a:r>
          <a:r>
            <a:rPr lang="en-US" dirty="0" smtClean="0">
              <a:solidFill>
                <a:srgbClr val="000000"/>
              </a:solidFill>
            </a:rPr>
            <a:t>for Comparing</a:t>
          </a:r>
          <a:endParaRPr lang="en-US" dirty="0">
            <a:solidFill>
              <a:srgbClr val="000000"/>
            </a:solidFill>
          </a:endParaRPr>
        </a:p>
      </dgm:t>
    </dgm:pt>
    <dgm:pt modelId="{CE7D8049-AAB8-ED44-B88D-A399F750E255}" type="parTrans" cxnId="{A1EB7A0A-A58B-1F48-B4A6-D8DB9E900442}">
      <dgm:prSet/>
      <dgm:spPr/>
      <dgm:t>
        <a:bodyPr/>
        <a:lstStyle/>
        <a:p>
          <a:endParaRPr lang="en-US"/>
        </a:p>
      </dgm:t>
    </dgm:pt>
    <dgm:pt modelId="{6565E91C-FD0B-0444-83D1-D5F3B76FA819}" type="sibTrans" cxnId="{A1EB7A0A-A58B-1F48-B4A6-D8DB9E900442}">
      <dgm:prSet/>
      <dgm:spPr/>
      <dgm:t>
        <a:bodyPr/>
        <a:lstStyle/>
        <a:p>
          <a:endParaRPr lang="en-US"/>
        </a:p>
      </dgm:t>
    </dgm:pt>
    <dgm:pt modelId="{68142658-D207-9445-83ED-9EB4FEF3C4BE}" type="pres">
      <dgm:prSet presAssocID="{5B7F55A1-45CC-334F-B035-B5578ECA2AAB}" presName="linear" presStyleCnt="0">
        <dgm:presLayoutVars>
          <dgm:dir/>
          <dgm:animLvl val="lvl"/>
          <dgm:resizeHandles val="exact"/>
        </dgm:presLayoutVars>
      </dgm:prSet>
      <dgm:spPr/>
      <dgm:t>
        <a:bodyPr/>
        <a:lstStyle/>
        <a:p>
          <a:endParaRPr lang="en-US"/>
        </a:p>
      </dgm:t>
    </dgm:pt>
    <dgm:pt modelId="{B87E533A-4DD5-D744-ABA3-9FC668C77D2F}" type="pres">
      <dgm:prSet presAssocID="{24D4E5D6-39B3-664F-85AF-FB0D1BA04B3F}" presName="parentLin" presStyleCnt="0"/>
      <dgm:spPr/>
    </dgm:pt>
    <dgm:pt modelId="{B1E11FF8-F2A0-4F47-AC9A-F21548DBB9C6}" type="pres">
      <dgm:prSet presAssocID="{24D4E5D6-39B3-664F-85AF-FB0D1BA04B3F}" presName="parentLeftMargin" presStyleLbl="node1" presStyleIdx="0" presStyleCnt="3"/>
      <dgm:spPr/>
      <dgm:t>
        <a:bodyPr/>
        <a:lstStyle/>
        <a:p>
          <a:endParaRPr lang="en-US"/>
        </a:p>
      </dgm:t>
    </dgm:pt>
    <dgm:pt modelId="{1E0992FE-DB02-A94B-937A-5B7569B7FA14}" type="pres">
      <dgm:prSet presAssocID="{24D4E5D6-39B3-664F-85AF-FB0D1BA04B3F}" presName="parentText" presStyleLbl="node1" presStyleIdx="0" presStyleCnt="3">
        <dgm:presLayoutVars>
          <dgm:chMax val="0"/>
          <dgm:bulletEnabled val="1"/>
        </dgm:presLayoutVars>
      </dgm:prSet>
      <dgm:spPr/>
      <dgm:t>
        <a:bodyPr/>
        <a:lstStyle/>
        <a:p>
          <a:endParaRPr lang="en-US"/>
        </a:p>
      </dgm:t>
    </dgm:pt>
    <dgm:pt modelId="{85C7FC9A-C867-E048-9A2A-532CBFE23403}" type="pres">
      <dgm:prSet presAssocID="{24D4E5D6-39B3-664F-85AF-FB0D1BA04B3F}" presName="negativeSpace" presStyleCnt="0"/>
      <dgm:spPr/>
    </dgm:pt>
    <dgm:pt modelId="{D2AFA947-22A8-1E4B-98F9-069594625C30}" type="pres">
      <dgm:prSet presAssocID="{24D4E5D6-39B3-664F-85AF-FB0D1BA04B3F}" presName="childText" presStyleLbl="conFgAcc1" presStyleIdx="0" presStyleCnt="3">
        <dgm:presLayoutVars>
          <dgm:bulletEnabled val="1"/>
        </dgm:presLayoutVars>
      </dgm:prSet>
      <dgm:spPr/>
      <dgm:t>
        <a:bodyPr/>
        <a:lstStyle/>
        <a:p>
          <a:endParaRPr lang="en-US"/>
        </a:p>
      </dgm:t>
    </dgm:pt>
    <dgm:pt modelId="{DD61649E-84D2-E44B-8735-6E8F60D61CB4}" type="pres">
      <dgm:prSet presAssocID="{3C8AB1C3-1FD4-9743-84D1-B7A841A198D9}" presName="spaceBetweenRectangles" presStyleCnt="0"/>
      <dgm:spPr/>
    </dgm:pt>
    <dgm:pt modelId="{6453CF6D-E52C-7940-857F-C1FE60D53EC9}" type="pres">
      <dgm:prSet presAssocID="{FB4ACC77-1E89-8443-BBA4-4FFBC4E760F3}" presName="parentLin" presStyleCnt="0"/>
      <dgm:spPr/>
    </dgm:pt>
    <dgm:pt modelId="{BE68EE2F-1126-B242-9BFF-67843D41FB9B}" type="pres">
      <dgm:prSet presAssocID="{FB4ACC77-1E89-8443-BBA4-4FFBC4E760F3}" presName="parentLeftMargin" presStyleLbl="node1" presStyleIdx="0" presStyleCnt="3"/>
      <dgm:spPr/>
      <dgm:t>
        <a:bodyPr/>
        <a:lstStyle/>
        <a:p>
          <a:endParaRPr lang="en-US"/>
        </a:p>
      </dgm:t>
    </dgm:pt>
    <dgm:pt modelId="{6020E1FB-1D44-2E4D-A9F8-6C8711F2721C}" type="pres">
      <dgm:prSet presAssocID="{FB4ACC77-1E89-8443-BBA4-4FFBC4E760F3}" presName="parentText" presStyleLbl="node1" presStyleIdx="1" presStyleCnt="3">
        <dgm:presLayoutVars>
          <dgm:chMax val="0"/>
          <dgm:bulletEnabled val="1"/>
        </dgm:presLayoutVars>
      </dgm:prSet>
      <dgm:spPr/>
      <dgm:t>
        <a:bodyPr/>
        <a:lstStyle/>
        <a:p>
          <a:endParaRPr lang="en-US"/>
        </a:p>
      </dgm:t>
    </dgm:pt>
    <dgm:pt modelId="{0BF64D47-1107-B040-817A-6067122C7373}" type="pres">
      <dgm:prSet presAssocID="{FB4ACC77-1E89-8443-BBA4-4FFBC4E760F3}" presName="negativeSpace" presStyleCnt="0"/>
      <dgm:spPr/>
    </dgm:pt>
    <dgm:pt modelId="{7FBDCC98-1BD1-BB46-8855-78D9C4BDEB47}" type="pres">
      <dgm:prSet presAssocID="{FB4ACC77-1E89-8443-BBA4-4FFBC4E760F3}" presName="childText" presStyleLbl="conFgAcc1" presStyleIdx="1" presStyleCnt="3">
        <dgm:presLayoutVars>
          <dgm:bulletEnabled val="1"/>
        </dgm:presLayoutVars>
      </dgm:prSet>
      <dgm:spPr/>
    </dgm:pt>
    <dgm:pt modelId="{87E75B61-89E5-3642-B210-BC1232927061}" type="pres">
      <dgm:prSet presAssocID="{503C2299-2A99-3841-8897-1650467A89E6}" presName="spaceBetweenRectangles" presStyleCnt="0"/>
      <dgm:spPr/>
    </dgm:pt>
    <dgm:pt modelId="{8632B42A-FDE9-D547-B602-E4A79BACFBF0}" type="pres">
      <dgm:prSet presAssocID="{080BB055-1ACD-0546-8897-55EA313AE5B3}" presName="parentLin" presStyleCnt="0"/>
      <dgm:spPr/>
    </dgm:pt>
    <dgm:pt modelId="{97AFB91D-3C44-7649-BCEE-1EE539FCDB39}" type="pres">
      <dgm:prSet presAssocID="{080BB055-1ACD-0546-8897-55EA313AE5B3}" presName="parentLeftMargin" presStyleLbl="node1" presStyleIdx="1" presStyleCnt="3"/>
      <dgm:spPr/>
      <dgm:t>
        <a:bodyPr/>
        <a:lstStyle/>
        <a:p>
          <a:endParaRPr lang="en-US"/>
        </a:p>
      </dgm:t>
    </dgm:pt>
    <dgm:pt modelId="{E4252871-1334-9043-AC09-C225AB3D8076}" type="pres">
      <dgm:prSet presAssocID="{080BB055-1ACD-0546-8897-55EA313AE5B3}" presName="parentText" presStyleLbl="node1" presStyleIdx="2" presStyleCnt="3">
        <dgm:presLayoutVars>
          <dgm:chMax val="0"/>
          <dgm:bulletEnabled val="1"/>
        </dgm:presLayoutVars>
      </dgm:prSet>
      <dgm:spPr/>
      <dgm:t>
        <a:bodyPr/>
        <a:lstStyle/>
        <a:p>
          <a:endParaRPr lang="en-US"/>
        </a:p>
      </dgm:t>
    </dgm:pt>
    <dgm:pt modelId="{85A3FC8E-13D0-B640-8A66-D280A8F0CEE2}" type="pres">
      <dgm:prSet presAssocID="{080BB055-1ACD-0546-8897-55EA313AE5B3}" presName="negativeSpace" presStyleCnt="0"/>
      <dgm:spPr/>
    </dgm:pt>
    <dgm:pt modelId="{1079BBC0-D1B1-2E4E-A318-770C97C0D275}" type="pres">
      <dgm:prSet presAssocID="{080BB055-1ACD-0546-8897-55EA313AE5B3}" presName="childText" presStyleLbl="conFgAcc1" presStyleIdx="2" presStyleCnt="3">
        <dgm:presLayoutVars>
          <dgm:bulletEnabled val="1"/>
        </dgm:presLayoutVars>
      </dgm:prSet>
      <dgm:spPr/>
    </dgm:pt>
  </dgm:ptLst>
  <dgm:cxnLst>
    <dgm:cxn modelId="{52A60357-EAC8-E34B-830C-ADF0A69261C3}" type="presOf" srcId="{080BB055-1ACD-0546-8897-55EA313AE5B3}" destId="{E4252871-1334-9043-AC09-C225AB3D8076}" srcOrd="1" destOrd="0" presId="urn:microsoft.com/office/officeart/2005/8/layout/list1"/>
    <dgm:cxn modelId="{289325EF-360F-A144-BFFC-8611F661A940}" type="presOf" srcId="{5B7F55A1-45CC-334F-B035-B5578ECA2AAB}" destId="{68142658-D207-9445-83ED-9EB4FEF3C4BE}" srcOrd="0" destOrd="0" presId="urn:microsoft.com/office/officeart/2005/8/layout/list1"/>
    <dgm:cxn modelId="{2714913A-1296-D746-B104-91AE9822A0E2}" type="presOf" srcId="{24D4E5D6-39B3-664F-85AF-FB0D1BA04B3F}" destId="{B1E11FF8-F2A0-4F47-AC9A-F21548DBB9C6}" srcOrd="0" destOrd="0" presId="urn:microsoft.com/office/officeart/2005/8/layout/list1"/>
    <dgm:cxn modelId="{BAC64679-C175-5A46-90A9-958454492FA5}" srcId="{5B7F55A1-45CC-334F-B035-B5578ECA2AAB}" destId="{24D4E5D6-39B3-664F-85AF-FB0D1BA04B3F}" srcOrd="0" destOrd="0" parTransId="{E8AE8977-8F8E-1941-947C-36BA37010598}" sibTransId="{3C8AB1C3-1FD4-9743-84D1-B7A841A198D9}"/>
    <dgm:cxn modelId="{A1EB7A0A-A58B-1F48-B4A6-D8DB9E900442}" srcId="{5B7F55A1-45CC-334F-B035-B5578ECA2AAB}" destId="{080BB055-1ACD-0546-8897-55EA313AE5B3}" srcOrd="2" destOrd="0" parTransId="{CE7D8049-AAB8-ED44-B88D-A399F750E255}" sibTransId="{6565E91C-FD0B-0444-83D1-D5F3B76FA819}"/>
    <dgm:cxn modelId="{DE4A14CF-C0A3-5B46-82B9-D6721A5FC3BF}" type="presOf" srcId="{080BB055-1ACD-0546-8897-55EA313AE5B3}" destId="{97AFB91D-3C44-7649-BCEE-1EE539FCDB39}" srcOrd="0" destOrd="0" presId="urn:microsoft.com/office/officeart/2005/8/layout/list1"/>
    <dgm:cxn modelId="{04EB003C-5E56-E747-A468-8247B37E8261}" type="presOf" srcId="{24D4E5D6-39B3-664F-85AF-FB0D1BA04B3F}" destId="{1E0992FE-DB02-A94B-937A-5B7569B7FA14}" srcOrd="1" destOrd="0" presId="urn:microsoft.com/office/officeart/2005/8/layout/list1"/>
    <dgm:cxn modelId="{6EC4B86C-9DE7-F947-AA14-394ABB0FEE96}" srcId="{5B7F55A1-45CC-334F-B035-B5578ECA2AAB}" destId="{FB4ACC77-1E89-8443-BBA4-4FFBC4E760F3}" srcOrd="1" destOrd="0" parTransId="{27095F9F-3E1B-5742-92CC-2C2637AF2E56}" sibTransId="{503C2299-2A99-3841-8897-1650467A89E6}"/>
    <dgm:cxn modelId="{1F1AB3BF-7264-514E-A470-E85B383AD4E3}" type="presOf" srcId="{FB4ACC77-1E89-8443-BBA4-4FFBC4E760F3}" destId="{6020E1FB-1D44-2E4D-A9F8-6C8711F2721C}" srcOrd="1" destOrd="0" presId="urn:microsoft.com/office/officeart/2005/8/layout/list1"/>
    <dgm:cxn modelId="{32818CF0-28E7-7644-8383-87B3724A58FD}" type="presOf" srcId="{FB4ACC77-1E89-8443-BBA4-4FFBC4E760F3}" destId="{BE68EE2F-1126-B242-9BFF-67843D41FB9B}" srcOrd="0" destOrd="0" presId="urn:microsoft.com/office/officeart/2005/8/layout/list1"/>
    <dgm:cxn modelId="{FFD5356D-6CCC-1C40-B741-0CADA2DDA93C}" type="presParOf" srcId="{68142658-D207-9445-83ED-9EB4FEF3C4BE}" destId="{B87E533A-4DD5-D744-ABA3-9FC668C77D2F}" srcOrd="0" destOrd="0" presId="urn:microsoft.com/office/officeart/2005/8/layout/list1"/>
    <dgm:cxn modelId="{1BF3B9BE-B13A-674A-ABD9-3064ACECC79A}" type="presParOf" srcId="{B87E533A-4DD5-D744-ABA3-9FC668C77D2F}" destId="{B1E11FF8-F2A0-4F47-AC9A-F21548DBB9C6}" srcOrd="0" destOrd="0" presId="urn:microsoft.com/office/officeart/2005/8/layout/list1"/>
    <dgm:cxn modelId="{FE5A0D0F-AD95-B045-A4EE-1DFB13AEF674}" type="presParOf" srcId="{B87E533A-4DD5-D744-ABA3-9FC668C77D2F}" destId="{1E0992FE-DB02-A94B-937A-5B7569B7FA14}" srcOrd="1" destOrd="0" presId="urn:microsoft.com/office/officeart/2005/8/layout/list1"/>
    <dgm:cxn modelId="{7CE31532-1D71-E346-81D2-8A22BC610AD4}" type="presParOf" srcId="{68142658-D207-9445-83ED-9EB4FEF3C4BE}" destId="{85C7FC9A-C867-E048-9A2A-532CBFE23403}" srcOrd="1" destOrd="0" presId="urn:microsoft.com/office/officeart/2005/8/layout/list1"/>
    <dgm:cxn modelId="{4E33DA6B-AC5C-204E-98F4-19A8F76DE6F3}" type="presParOf" srcId="{68142658-D207-9445-83ED-9EB4FEF3C4BE}" destId="{D2AFA947-22A8-1E4B-98F9-069594625C30}" srcOrd="2" destOrd="0" presId="urn:microsoft.com/office/officeart/2005/8/layout/list1"/>
    <dgm:cxn modelId="{F3704513-C7D9-2E47-82DB-6D40CEA07D4C}" type="presParOf" srcId="{68142658-D207-9445-83ED-9EB4FEF3C4BE}" destId="{DD61649E-84D2-E44B-8735-6E8F60D61CB4}" srcOrd="3" destOrd="0" presId="urn:microsoft.com/office/officeart/2005/8/layout/list1"/>
    <dgm:cxn modelId="{E5FCD664-1280-A548-86F6-33ED4349B38B}" type="presParOf" srcId="{68142658-D207-9445-83ED-9EB4FEF3C4BE}" destId="{6453CF6D-E52C-7940-857F-C1FE60D53EC9}" srcOrd="4" destOrd="0" presId="urn:microsoft.com/office/officeart/2005/8/layout/list1"/>
    <dgm:cxn modelId="{196B2843-3200-304F-ACFF-6E37826DD85E}" type="presParOf" srcId="{6453CF6D-E52C-7940-857F-C1FE60D53EC9}" destId="{BE68EE2F-1126-B242-9BFF-67843D41FB9B}" srcOrd="0" destOrd="0" presId="urn:microsoft.com/office/officeart/2005/8/layout/list1"/>
    <dgm:cxn modelId="{4A228C4D-4E40-CC44-AEF3-E11AF2DD0E8E}" type="presParOf" srcId="{6453CF6D-E52C-7940-857F-C1FE60D53EC9}" destId="{6020E1FB-1D44-2E4D-A9F8-6C8711F2721C}" srcOrd="1" destOrd="0" presId="urn:microsoft.com/office/officeart/2005/8/layout/list1"/>
    <dgm:cxn modelId="{244CD59A-72D0-534B-BEBF-F764E48F3DF2}" type="presParOf" srcId="{68142658-D207-9445-83ED-9EB4FEF3C4BE}" destId="{0BF64D47-1107-B040-817A-6067122C7373}" srcOrd="5" destOrd="0" presId="urn:microsoft.com/office/officeart/2005/8/layout/list1"/>
    <dgm:cxn modelId="{1349F019-B64E-2544-86D4-985A0296ACF8}" type="presParOf" srcId="{68142658-D207-9445-83ED-9EB4FEF3C4BE}" destId="{7FBDCC98-1BD1-BB46-8855-78D9C4BDEB47}" srcOrd="6" destOrd="0" presId="urn:microsoft.com/office/officeart/2005/8/layout/list1"/>
    <dgm:cxn modelId="{FA2FBDBD-3AD3-7A4B-BDF8-A1438E46DA72}" type="presParOf" srcId="{68142658-D207-9445-83ED-9EB4FEF3C4BE}" destId="{87E75B61-89E5-3642-B210-BC1232927061}" srcOrd="7" destOrd="0" presId="urn:microsoft.com/office/officeart/2005/8/layout/list1"/>
    <dgm:cxn modelId="{2BAE62F9-67A6-A847-94FE-0A3C15A57184}" type="presParOf" srcId="{68142658-D207-9445-83ED-9EB4FEF3C4BE}" destId="{8632B42A-FDE9-D547-B602-E4A79BACFBF0}" srcOrd="8" destOrd="0" presId="urn:microsoft.com/office/officeart/2005/8/layout/list1"/>
    <dgm:cxn modelId="{A6DDF158-9B61-E644-A340-9750C132403F}" type="presParOf" srcId="{8632B42A-FDE9-D547-B602-E4A79BACFBF0}" destId="{97AFB91D-3C44-7649-BCEE-1EE539FCDB39}" srcOrd="0" destOrd="0" presId="urn:microsoft.com/office/officeart/2005/8/layout/list1"/>
    <dgm:cxn modelId="{D9E73667-C4BC-B24F-81A0-88B1DAE8C8C5}" type="presParOf" srcId="{8632B42A-FDE9-D547-B602-E4A79BACFBF0}" destId="{E4252871-1334-9043-AC09-C225AB3D8076}" srcOrd="1" destOrd="0" presId="urn:microsoft.com/office/officeart/2005/8/layout/list1"/>
    <dgm:cxn modelId="{221DAA87-0740-C641-879B-3CED2AE5A953}" type="presParOf" srcId="{68142658-D207-9445-83ED-9EB4FEF3C4BE}" destId="{85A3FC8E-13D0-B640-8A66-D280A8F0CEE2}" srcOrd="9" destOrd="0" presId="urn:microsoft.com/office/officeart/2005/8/layout/list1"/>
    <dgm:cxn modelId="{19FE4E66-12DE-A145-BB4B-18D2CED7893F}" type="presParOf" srcId="{68142658-D207-9445-83ED-9EB4FEF3C4BE}" destId="{1079BBC0-D1B1-2E4E-A318-770C97C0D2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47FED-84DE-426D-AF9B-BC96BC84BD7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25462B6D-B35E-4D7B-AD3B-81A159FC20C7}">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2400" dirty="0" smtClean="0"/>
            <a:t>Computational expenses and inefficient for real time database search</a:t>
          </a:r>
          <a:endParaRPr lang="en-US" sz="2400" dirty="0"/>
        </a:p>
      </dgm:t>
    </dgm:pt>
    <dgm:pt modelId="{E37A8A64-C13A-4B5C-B418-988B019485C9}" type="parTrans" cxnId="{9749707E-F21A-48F5-AE3E-AAB7C202A987}">
      <dgm:prSet/>
      <dgm:spPr/>
      <dgm:t>
        <a:bodyPr/>
        <a:lstStyle/>
        <a:p>
          <a:pPr algn="ctr"/>
          <a:endParaRPr lang="en-US" sz="2400"/>
        </a:p>
      </dgm:t>
    </dgm:pt>
    <dgm:pt modelId="{649E5494-D235-4489-8430-8F7D2E886EF6}" type="sibTrans" cxnId="{9749707E-F21A-48F5-AE3E-AAB7C202A987}">
      <dgm:prSet/>
      <dgm:spPr/>
      <dgm:t>
        <a:bodyPr/>
        <a:lstStyle/>
        <a:p>
          <a:pPr algn="ctr"/>
          <a:endParaRPr lang="en-US" sz="2400"/>
        </a:p>
      </dgm:t>
    </dgm:pt>
    <dgm:pt modelId="{6BF0E509-AF87-44BC-99B1-621C7DD50B9B}">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2400" dirty="0" smtClean="0"/>
            <a:t>Lack of sequence information</a:t>
          </a:r>
          <a:endParaRPr lang="en-US" sz="2400" dirty="0"/>
        </a:p>
      </dgm:t>
    </dgm:pt>
    <dgm:pt modelId="{555E0A1A-3DBE-447A-9177-D78E09083A31}" type="parTrans" cxnId="{65CFA635-B1D7-4983-A229-B78DA5259095}">
      <dgm:prSet/>
      <dgm:spPr/>
      <dgm:t>
        <a:bodyPr/>
        <a:lstStyle/>
        <a:p>
          <a:pPr algn="ctr"/>
          <a:endParaRPr lang="en-US" sz="2400"/>
        </a:p>
      </dgm:t>
    </dgm:pt>
    <dgm:pt modelId="{F948A7B9-444A-462D-B7E1-3920B5FFD518}" type="sibTrans" cxnId="{65CFA635-B1D7-4983-A229-B78DA5259095}">
      <dgm:prSet/>
      <dgm:spPr/>
      <dgm:t>
        <a:bodyPr/>
        <a:lstStyle/>
        <a:p>
          <a:pPr algn="ctr"/>
          <a:endParaRPr lang="en-US" sz="2400"/>
        </a:p>
      </dgm:t>
    </dgm:pt>
    <dgm:pt modelId="{A85B6B2E-5D57-408A-9BF6-86F1372154AC}">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2400" dirty="0" smtClean="0"/>
            <a:t>Lack of scale sensitivity</a:t>
          </a:r>
          <a:endParaRPr lang="en-US" sz="2400" dirty="0"/>
        </a:p>
      </dgm:t>
    </dgm:pt>
    <dgm:pt modelId="{466D3D8C-26E8-466B-97BF-6ADE8BE72B2C}" type="parTrans" cxnId="{9B92BC4A-A491-4BBD-B451-E9BA3FFBD27C}">
      <dgm:prSet/>
      <dgm:spPr/>
      <dgm:t>
        <a:bodyPr/>
        <a:lstStyle/>
        <a:p>
          <a:pPr algn="ctr"/>
          <a:endParaRPr lang="en-US" sz="2400"/>
        </a:p>
      </dgm:t>
    </dgm:pt>
    <dgm:pt modelId="{F3966182-4004-4C85-9645-9A09D528209D}" type="sibTrans" cxnId="{9B92BC4A-A491-4BBD-B451-E9BA3FFBD27C}">
      <dgm:prSet/>
      <dgm:spPr/>
      <dgm:t>
        <a:bodyPr/>
        <a:lstStyle/>
        <a:p>
          <a:pPr algn="ctr"/>
          <a:endParaRPr lang="en-US" sz="2400"/>
        </a:p>
      </dgm:t>
    </dgm:pt>
    <dgm:pt modelId="{5A3FDC4B-59C3-48AD-97EF-21854ED0914D}">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US" sz="2400" dirty="0" smtClean="0"/>
            <a:t>Global alignment </a:t>
          </a:r>
          <a:r>
            <a:rPr lang="en-US" sz="2400" b="1" u="sng" dirty="0" smtClean="0"/>
            <a:t>does not mean good local alignment</a:t>
          </a:r>
          <a:endParaRPr lang="en-US" sz="2400" u="sng" dirty="0"/>
        </a:p>
      </dgm:t>
    </dgm:pt>
    <dgm:pt modelId="{7AB2CB45-8BBB-48EA-A3D9-2A69BB2B0E3E}" type="parTrans" cxnId="{FC2ADCDA-5BF9-4D46-81B5-256FCE2883A9}">
      <dgm:prSet/>
      <dgm:spPr/>
      <dgm:t>
        <a:bodyPr/>
        <a:lstStyle/>
        <a:p>
          <a:endParaRPr lang="en-US" sz="2400"/>
        </a:p>
      </dgm:t>
    </dgm:pt>
    <dgm:pt modelId="{9856D3AA-E8CA-4EB9-8559-CD4344D177C6}" type="sibTrans" cxnId="{FC2ADCDA-5BF9-4D46-81B5-256FCE2883A9}">
      <dgm:prSet/>
      <dgm:spPr/>
      <dgm:t>
        <a:bodyPr/>
        <a:lstStyle/>
        <a:p>
          <a:endParaRPr lang="en-US" sz="2400"/>
        </a:p>
      </dgm:t>
    </dgm:pt>
    <dgm:pt modelId="{E896E196-D3B1-514D-8D3D-EE52DB0CE5E7}">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US" sz="2400" dirty="0" smtClean="0"/>
            <a:t>Sequential</a:t>
          </a:r>
          <a:endParaRPr lang="en-US" sz="2400" dirty="0"/>
        </a:p>
      </dgm:t>
    </dgm:pt>
    <dgm:pt modelId="{82296EFC-3627-3443-A3AC-9CE15E79CDE9}" type="parTrans" cxnId="{4AFB968F-F986-0B40-AB4D-6AC53F0D5540}">
      <dgm:prSet/>
      <dgm:spPr/>
      <dgm:t>
        <a:bodyPr/>
        <a:lstStyle/>
        <a:p>
          <a:endParaRPr lang="en-US" sz="2400"/>
        </a:p>
      </dgm:t>
    </dgm:pt>
    <dgm:pt modelId="{3B5C34A0-A793-5447-ABF3-2E8EFC614498}" type="sibTrans" cxnId="{4AFB968F-F986-0B40-AB4D-6AC53F0D5540}">
      <dgm:prSet/>
      <dgm:spPr/>
      <dgm:t>
        <a:bodyPr/>
        <a:lstStyle/>
        <a:p>
          <a:endParaRPr lang="en-US" sz="2400"/>
        </a:p>
      </dgm:t>
    </dgm:pt>
    <dgm:pt modelId="{EE2914CE-5576-40AF-9BF2-D9DD8B5ACDED}" type="pres">
      <dgm:prSet presAssocID="{6E447FED-84DE-426D-AF9B-BC96BC84BD76}" presName="linear" presStyleCnt="0">
        <dgm:presLayoutVars>
          <dgm:dir/>
          <dgm:animLvl val="lvl"/>
          <dgm:resizeHandles val="exact"/>
        </dgm:presLayoutVars>
      </dgm:prSet>
      <dgm:spPr/>
      <dgm:t>
        <a:bodyPr/>
        <a:lstStyle/>
        <a:p>
          <a:endParaRPr lang="en-US"/>
        </a:p>
      </dgm:t>
    </dgm:pt>
    <dgm:pt modelId="{19AC3E68-96B4-4C56-A4DC-6D392D614D3F}" type="pres">
      <dgm:prSet presAssocID="{25462B6D-B35E-4D7B-AD3B-81A159FC20C7}" presName="parentLin" presStyleCnt="0"/>
      <dgm:spPr/>
      <dgm:t>
        <a:bodyPr/>
        <a:lstStyle/>
        <a:p>
          <a:endParaRPr lang="en-US"/>
        </a:p>
      </dgm:t>
    </dgm:pt>
    <dgm:pt modelId="{F057231E-2A46-4892-9659-ECEBB21D4C36}" type="pres">
      <dgm:prSet presAssocID="{25462B6D-B35E-4D7B-AD3B-81A159FC20C7}" presName="parentLeftMargin" presStyleLbl="node1" presStyleIdx="0" presStyleCnt="5"/>
      <dgm:spPr/>
      <dgm:t>
        <a:bodyPr/>
        <a:lstStyle/>
        <a:p>
          <a:endParaRPr lang="en-US"/>
        </a:p>
      </dgm:t>
    </dgm:pt>
    <dgm:pt modelId="{CDB032F1-F5E5-4DEB-9D36-28DBE2C02540}" type="pres">
      <dgm:prSet presAssocID="{25462B6D-B35E-4D7B-AD3B-81A159FC20C7}" presName="parentText" presStyleLbl="node1" presStyleIdx="0" presStyleCnt="5" custScaleX="131766" custLinFactNeighborY="4530">
        <dgm:presLayoutVars>
          <dgm:chMax val="0"/>
          <dgm:bulletEnabled val="1"/>
        </dgm:presLayoutVars>
      </dgm:prSet>
      <dgm:spPr/>
      <dgm:t>
        <a:bodyPr/>
        <a:lstStyle/>
        <a:p>
          <a:endParaRPr lang="en-US"/>
        </a:p>
      </dgm:t>
    </dgm:pt>
    <dgm:pt modelId="{9CAA46E4-3402-4A7C-80C7-92AED1A089BE}" type="pres">
      <dgm:prSet presAssocID="{25462B6D-B35E-4D7B-AD3B-81A159FC20C7}" presName="negativeSpace" presStyleCnt="0"/>
      <dgm:spPr/>
      <dgm:t>
        <a:bodyPr/>
        <a:lstStyle/>
        <a:p>
          <a:endParaRPr lang="en-US"/>
        </a:p>
      </dgm:t>
    </dgm:pt>
    <dgm:pt modelId="{D7F41A73-DD18-41C5-B29E-626A9066C112}" type="pres">
      <dgm:prSet presAssocID="{25462B6D-B35E-4D7B-AD3B-81A159FC20C7}" presName="childText" presStyleLbl="conFgAcc1" presStyleIdx="0"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 modelId="{C63AEF1B-E5DD-477B-ACA4-59594E75F621}" type="pres">
      <dgm:prSet presAssocID="{649E5494-D235-4489-8430-8F7D2E886EF6}" presName="spaceBetweenRectangles" presStyleCnt="0"/>
      <dgm:spPr/>
      <dgm:t>
        <a:bodyPr/>
        <a:lstStyle/>
        <a:p>
          <a:endParaRPr lang="en-US"/>
        </a:p>
      </dgm:t>
    </dgm:pt>
    <dgm:pt modelId="{6C232EF3-8120-4444-9A17-94442FFBD596}" type="pres">
      <dgm:prSet presAssocID="{5A3FDC4B-59C3-48AD-97EF-21854ED0914D}" presName="parentLin" presStyleCnt="0"/>
      <dgm:spPr/>
    </dgm:pt>
    <dgm:pt modelId="{63D0FD90-976A-4ADC-AC10-A426FEBB30A0}" type="pres">
      <dgm:prSet presAssocID="{5A3FDC4B-59C3-48AD-97EF-21854ED0914D}" presName="parentLeftMargin" presStyleLbl="node1" presStyleIdx="0" presStyleCnt="5"/>
      <dgm:spPr/>
      <dgm:t>
        <a:bodyPr/>
        <a:lstStyle/>
        <a:p>
          <a:endParaRPr lang="en-US"/>
        </a:p>
      </dgm:t>
    </dgm:pt>
    <dgm:pt modelId="{3DC84822-6F39-490D-B099-5087F6FBCEEC}" type="pres">
      <dgm:prSet presAssocID="{5A3FDC4B-59C3-48AD-97EF-21854ED0914D}" presName="parentText" presStyleLbl="node1" presStyleIdx="1" presStyleCnt="5" custScaleX="131766">
        <dgm:presLayoutVars>
          <dgm:chMax val="0"/>
          <dgm:bulletEnabled val="1"/>
        </dgm:presLayoutVars>
      </dgm:prSet>
      <dgm:spPr/>
      <dgm:t>
        <a:bodyPr/>
        <a:lstStyle/>
        <a:p>
          <a:endParaRPr lang="en-US"/>
        </a:p>
      </dgm:t>
    </dgm:pt>
    <dgm:pt modelId="{238D87C8-2C1E-45C7-A8DF-E04DD725029F}" type="pres">
      <dgm:prSet presAssocID="{5A3FDC4B-59C3-48AD-97EF-21854ED0914D}" presName="negativeSpace" presStyleCnt="0"/>
      <dgm:spPr/>
    </dgm:pt>
    <dgm:pt modelId="{C33108DC-5BDF-4677-829D-4A4A26069FE6}" type="pres">
      <dgm:prSet presAssocID="{5A3FDC4B-59C3-48AD-97EF-21854ED0914D}" presName="childText" presStyleLbl="conFgAcc1" presStyleIdx="1"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 modelId="{E605DC05-0985-4206-B088-7951A634861F}" type="pres">
      <dgm:prSet presAssocID="{9856D3AA-E8CA-4EB9-8559-CD4344D177C6}" presName="spaceBetweenRectangles" presStyleCnt="0"/>
      <dgm:spPr/>
    </dgm:pt>
    <dgm:pt modelId="{8366B915-E748-4060-96F1-9A3E733A015A}" type="pres">
      <dgm:prSet presAssocID="{6BF0E509-AF87-44BC-99B1-621C7DD50B9B}" presName="parentLin" presStyleCnt="0"/>
      <dgm:spPr/>
      <dgm:t>
        <a:bodyPr/>
        <a:lstStyle/>
        <a:p>
          <a:endParaRPr lang="en-US"/>
        </a:p>
      </dgm:t>
    </dgm:pt>
    <dgm:pt modelId="{5A4678C7-921B-45B5-B40B-9C165CEE4678}" type="pres">
      <dgm:prSet presAssocID="{6BF0E509-AF87-44BC-99B1-621C7DD50B9B}" presName="parentLeftMargin" presStyleLbl="node1" presStyleIdx="1" presStyleCnt="5"/>
      <dgm:spPr/>
      <dgm:t>
        <a:bodyPr/>
        <a:lstStyle/>
        <a:p>
          <a:endParaRPr lang="en-US"/>
        </a:p>
      </dgm:t>
    </dgm:pt>
    <dgm:pt modelId="{E153880A-B131-4E55-9EF1-171702E33327}" type="pres">
      <dgm:prSet presAssocID="{6BF0E509-AF87-44BC-99B1-621C7DD50B9B}" presName="parentText" presStyleLbl="node1" presStyleIdx="2" presStyleCnt="5" custScaleX="131766">
        <dgm:presLayoutVars>
          <dgm:chMax val="0"/>
          <dgm:bulletEnabled val="1"/>
        </dgm:presLayoutVars>
      </dgm:prSet>
      <dgm:spPr/>
      <dgm:t>
        <a:bodyPr/>
        <a:lstStyle/>
        <a:p>
          <a:endParaRPr lang="en-US"/>
        </a:p>
      </dgm:t>
    </dgm:pt>
    <dgm:pt modelId="{5AC07BB0-05CF-4219-8DD7-0683F904F3AF}" type="pres">
      <dgm:prSet presAssocID="{6BF0E509-AF87-44BC-99B1-621C7DD50B9B}" presName="negativeSpace" presStyleCnt="0"/>
      <dgm:spPr/>
      <dgm:t>
        <a:bodyPr/>
        <a:lstStyle/>
        <a:p>
          <a:endParaRPr lang="en-US"/>
        </a:p>
      </dgm:t>
    </dgm:pt>
    <dgm:pt modelId="{3254291D-DA0E-4B85-AC3A-989669514B01}" type="pres">
      <dgm:prSet presAssocID="{6BF0E509-AF87-44BC-99B1-621C7DD50B9B}" presName="childText" presStyleLbl="conFgAcc1" presStyleIdx="2"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 modelId="{3516BEE6-8BAB-4AE5-9910-FAE35A91B37E}" type="pres">
      <dgm:prSet presAssocID="{F948A7B9-444A-462D-B7E1-3920B5FFD518}" presName="spaceBetweenRectangles" presStyleCnt="0"/>
      <dgm:spPr/>
      <dgm:t>
        <a:bodyPr/>
        <a:lstStyle/>
        <a:p>
          <a:endParaRPr lang="en-US"/>
        </a:p>
      </dgm:t>
    </dgm:pt>
    <dgm:pt modelId="{5122C9A7-1E33-449A-B9C0-3906218125B6}" type="pres">
      <dgm:prSet presAssocID="{A85B6B2E-5D57-408A-9BF6-86F1372154AC}" presName="parentLin" presStyleCnt="0"/>
      <dgm:spPr/>
      <dgm:t>
        <a:bodyPr/>
        <a:lstStyle/>
        <a:p>
          <a:endParaRPr lang="en-US"/>
        </a:p>
      </dgm:t>
    </dgm:pt>
    <dgm:pt modelId="{9DB91192-7FAB-4147-871E-406A58FA235A}" type="pres">
      <dgm:prSet presAssocID="{A85B6B2E-5D57-408A-9BF6-86F1372154AC}" presName="parentLeftMargin" presStyleLbl="node1" presStyleIdx="2" presStyleCnt="5"/>
      <dgm:spPr/>
      <dgm:t>
        <a:bodyPr/>
        <a:lstStyle/>
        <a:p>
          <a:endParaRPr lang="en-US"/>
        </a:p>
      </dgm:t>
    </dgm:pt>
    <dgm:pt modelId="{0119BFA5-7A46-4ACE-A846-2BC217636D14}" type="pres">
      <dgm:prSet presAssocID="{A85B6B2E-5D57-408A-9BF6-86F1372154AC}" presName="parentText" presStyleLbl="node1" presStyleIdx="3" presStyleCnt="5" custScaleX="131766">
        <dgm:presLayoutVars>
          <dgm:chMax val="0"/>
          <dgm:bulletEnabled val="1"/>
        </dgm:presLayoutVars>
      </dgm:prSet>
      <dgm:spPr/>
      <dgm:t>
        <a:bodyPr/>
        <a:lstStyle/>
        <a:p>
          <a:endParaRPr lang="en-US"/>
        </a:p>
      </dgm:t>
    </dgm:pt>
    <dgm:pt modelId="{D1B625D4-9D2A-42C7-AA9A-1A97383716AC}" type="pres">
      <dgm:prSet presAssocID="{A85B6B2E-5D57-408A-9BF6-86F1372154AC}" presName="negativeSpace" presStyleCnt="0"/>
      <dgm:spPr/>
      <dgm:t>
        <a:bodyPr/>
        <a:lstStyle/>
        <a:p>
          <a:endParaRPr lang="en-US"/>
        </a:p>
      </dgm:t>
    </dgm:pt>
    <dgm:pt modelId="{BECF4A32-A680-4781-AB4D-406C0D0AC027}" type="pres">
      <dgm:prSet presAssocID="{A85B6B2E-5D57-408A-9BF6-86F1372154AC}" presName="childText" presStyleLbl="conFgAcc1" presStyleIdx="3"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 modelId="{8241D2A2-8783-844E-97B8-688855DD2860}" type="pres">
      <dgm:prSet presAssocID="{F3966182-4004-4C85-9645-9A09D528209D}" presName="spaceBetweenRectangles" presStyleCnt="0"/>
      <dgm:spPr/>
    </dgm:pt>
    <dgm:pt modelId="{DDC0128A-422D-C24A-A316-BBBC4B214229}" type="pres">
      <dgm:prSet presAssocID="{E896E196-D3B1-514D-8D3D-EE52DB0CE5E7}" presName="parentLin" presStyleCnt="0"/>
      <dgm:spPr/>
    </dgm:pt>
    <dgm:pt modelId="{662495A1-8A40-9E4C-B200-0EF30E7B0D90}" type="pres">
      <dgm:prSet presAssocID="{E896E196-D3B1-514D-8D3D-EE52DB0CE5E7}" presName="parentLeftMargin" presStyleLbl="node1" presStyleIdx="3" presStyleCnt="5"/>
      <dgm:spPr/>
      <dgm:t>
        <a:bodyPr/>
        <a:lstStyle/>
        <a:p>
          <a:endParaRPr lang="en-US"/>
        </a:p>
      </dgm:t>
    </dgm:pt>
    <dgm:pt modelId="{8381BE13-6C62-7C44-AAB0-6711958B82E1}" type="pres">
      <dgm:prSet presAssocID="{E896E196-D3B1-514D-8D3D-EE52DB0CE5E7}" presName="parentText" presStyleLbl="node1" presStyleIdx="4" presStyleCnt="5" custScaleX="131766">
        <dgm:presLayoutVars>
          <dgm:chMax val="0"/>
          <dgm:bulletEnabled val="1"/>
        </dgm:presLayoutVars>
      </dgm:prSet>
      <dgm:spPr/>
      <dgm:t>
        <a:bodyPr/>
        <a:lstStyle/>
        <a:p>
          <a:endParaRPr lang="en-US"/>
        </a:p>
      </dgm:t>
    </dgm:pt>
    <dgm:pt modelId="{5362CB30-E775-8347-B2AF-6A6C424162F4}" type="pres">
      <dgm:prSet presAssocID="{E896E196-D3B1-514D-8D3D-EE52DB0CE5E7}" presName="negativeSpace" presStyleCnt="0"/>
      <dgm:spPr/>
    </dgm:pt>
    <dgm:pt modelId="{4696030F-86B3-684E-801A-2AEA763C4658}" type="pres">
      <dgm:prSet presAssocID="{E896E196-D3B1-514D-8D3D-EE52DB0CE5E7}" presName="childText" presStyleLbl="conFgAcc1" presStyleIdx="4"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Lst>
  <dgm:cxnLst>
    <dgm:cxn modelId="{9749707E-F21A-48F5-AE3E-AAB7C202A987}" srcId="{6E447FED-84DE-426D-AF9B-BC96BC84BD76}" destId="{25462B6D-B35E-4D7B-AD3B-81A159FC20C7}" srcOrd="0" destOrd="0" parTransId="{E37A8A64-C13A-4B5C-B418-988B019485C9}" sibTransId="{649E5494-D235-4489-8430-8F7D2E886EF6}"/>
    <dgm:cxn modelId="{2BC607EC-B6DF-674E-84E9-537884655397}" type="presOf" srcId="{A85B6B2E-5D57-408A-9BF6-86F1372154AC}" destId="{0119BFA5-7A46-4ACE-A846-2BC217636D14}" srcOrd="1" destOrd="0" presId="urn:microsoft.com/office/officeart/2005/8/layout/list1"/>
    <dgm:cxn modelId="{0CE2F6C6-A5AA-B74B-8BAB-3A32C264F7A3}" type="presOf" srcId="{A85B6B2E-5D57-408A-9BF6-86F1372154AC}" destId="{9DB91192-7FAB-4147-871E-406A58FA235A}" srcOrd="0" destOrd="0" presId="urn:microsoft.com/office/officeart/2005/8/layout/list1"/>
    <dgm:cxn modelId="{9BBFE4A8-D8E0-1F43-AB8A-582DAE26F281}" type="presOf" srcId="{5A3FDC4B-59C3-48AD-97EF-21854ED0914D}" destId="{63D0FD90-976A-4ADC-AC10-A426FEBB30A0}" srcOrd="0" destOrd="0" presId="urn:microsoft.com/office/officeart/2005/8/layout/list1"/>
    <dgm:cxn modelId="{BD44DDDA-B5EB-9149-AA0E-E1D2B8A12761}" type="presOf" srcId="{6BF0E509-AF87-44BC-99B1-621C7DD50B9B}" destId="{5A4678C7-921B-45B5-B40B-9C165CEE4678}" srcOrd="0" destOrd="0" presId="urn:microsoft.com/office/officeart/2005/8/layout/list1"/>
    <dgm:cxn modelId="{4BD3C9A5-F3DC-2241-90D3-226DDE681EEC}" type="presOf" srcId="{6BF0E509-AF87-44BC-99B1-621C7DD50B9B}" destId="{E153880A-B131-4E55-9EF1-171702E33327}" srcOrd="1" destOrd="0" presId="urn:microsoft.com/office/officeart/2005/8/layout/list1"/>
    <dgm:cxn modelId="{5465BBE4-968B-7346-8EC2-27D4C5A7F5C5}" type="presOf" srcId="{6E447FED-84DE-426D-AF9B-BC96BC84BD76}" destId="{EE2914CE-5576-40AF-9BF2-D9DD8B5ACDED}" srcOrd="0" destOrd="0" presId="urn:microsoft.com/office/officeart/2005/8/layout/list1"/>
    <dgm:cxn modelId="{3E0914A0-8591-DE40-A75A-3B93DEBAE8DB}" type="presOf" srcId="{E896E196-D3B1-514D-8D3D-EE52DB0CE5E7}" destId="{8381BE13-6C62-7C44-AAB0-6711958B82E1}" srcOrd="1" destOrd="0" presId="urn:microsoft.com/office/officeart/2005/8/layout/list1"/>
    <dgm:cxn modelId="{65CFA635-B1D7-4983-A229-B78DA5259095}" srcId="{6E447FED-84DE-426D-AF9B-BC96BC84BD76}" destId="{6BF0E509-AF87-44BC-99B1-621C7DD50B9B}" srcOrd="2" destOrd="0" parTransId="{555E0A1A-3DBE-447A-9177-D78E09083A31}" sibTransId="{F948A7B9-444A-462D-B7E1-3920B5FFD518}"/>
    <dgm:cxn modelId="{9B92BC4A-A491-4BBD-B451-E9BA3FFBD27C}" srcId="{6E447FED-84DE-426D-AF9B-BC96BC84BD76}" destId="{A85B6B2E-5D57-408A-9BF6-86F1372154AC}" srcOrd="3" destOrd="0" parTransId="{466D3D8C-26E8-466B-97BF-6ADE8BE72B2C}" sibTransId="{F3966182-4004-4C85-9645-9A09D528209D}"/>
    <dgm:cxn modelId="{578478AF-A6F6-4D40-8606-F3283E665F61}" type="presOf" srcId="{25462B6D-B35E-4D7B-AD3B-81A159FC20C7}" destId="{F057231E-2A46-4892-9659-ECEBB21D4C36}" srcOrd="0" destOrd="0" presId="urn:microsoft.com/office/officeart/2005/8/layout/list1"/>
    <dgm:cxn modelId="{DE7269D8-E7F8-BA43-93E6-8BC0BA71783E}" type="presOf" srcId="{E896E196-D3B1-514D-8D3D-EE52DB0CE5E7}" destId="{662495A1-8A40-9E4C-B200-0EF30E7B0D90}" srcOrd="0" destOrd="0" presId="urn:microsoft.com/office/officeart/2005/8/layout/list1"/>
    <dgm:cxn modelId="{4AFB968F-F986-0B40-AB4D-6AC53F0D5540}" srcId="{6E447FED-84DE-426D-AF9B-BC96BC84BD76}" destId="{E896E196-D3B1-514D-8D3D-EE52DB0CE5E7}" srcOrd="4" destOrd="0" parTransId="{82296EFC-3627-3443-A3AC-9CE15E79CDE9}" sibTransId="{3B5C34A0-A793-5447-ABF3-2E8EFC614498}"/>
    <dgm:cxn modelId="{FC2ADCDA-5BF9-4D46-81B5-256FCE2883A9}" srcId="{6E447FED-84DE-426D-AF9B-BC96BC84BD76}" destId="{5A3FDC4B-59C3-48AD-97EF-21854ED0914D}" srcOrd="1" destOrd="0" parTransId="{7AB2CB45-8BBB-48EA-A3D9-2A69BB2B0E3E}" sibTransId="{9856D3AA-E8CA-4EB9-8559-CD4344D177C6}"/>
    <dgm:cxn modelId="{C7FF920D-260B-884B-A7BF-C9FC71136583}" type="presOf" srcId="{25462B6D-B35E-4D7B-AD3B-81A159FC20C7}" destId="{CDB032F1-F5E5-4DEB-9D36-28DBE2C02540}" srcOrd="1" destOrd="0" presId="urn:microsoft.com/office/officeart/2005/8/layout/list1"/>
    <dgm:cxn modelId="{A555D18F-3C84-D542-8907-BD69596550CF}" type="presOf" srcId="{5A3FDC4B-59C3-48AD-97EF-21854ED0914D}" destId="{3DC84822-6F39-490D-B099-5087F6FBCEEC}" srcOrd="1" destOrd="0" presId="urn:microsoft.com/office/officeart/2005/8/layout/list1"/>
    <dgm:cxn modelId="{D2DE969A-5EDD-7B44-AD92-CAAA97CB3020}" type="presParOf" srcId="{EE2914CE-5576-40AF-9BF2-D9DD8B5ACDED}" destId="{19AC3E68-96B4-4C56-A4DC-6D392D614D3F}" srcOrd="0" destOrd="0" presId="urn:microsoft.com/office/officeart/2005/8/layout/list1"/>
    <dgm:cxn modelId="{E3624755-1184-B04E-83B5-68A9F151FEC4}" type="presParOf" srcId="{19AC3E68-96B4-4C56-A4DC-6D392D614D3F}" destId="{F057231E-2A46-4892-9659-ECEBB21D4C36}" srcOrd="0" destOrd="0" presId="urn:microsoft.com/office/officeart/2005/8/layout/list1"/>
    <dgm:cxn modelId="{9ABAD0D0-28D6-B742-BE6F-C3B8DE72E566}" type="presParOf" srcId="{19AC3E68-96B4-4C56-A4DC-6D392D614D3F}" destId="{CDB032F1-F5E5-4DEB-9D36-28DBE2C02540}" srcOrd="1" destOrd="0" presId="urn:microsoft.com/office/officeart/2005/8/layout/list1"/>
    <dgm:cxn modelId="{D768ED3A-B934-984F-BAE8-051F41ADB35E}" type="presParOf" srcId="{EE2914CE-5576-40AF-9BF2-D9DD8B5ACDED}" destId="{9CAA46E4-3402-4A7C-80C7-92AED1A089BE}" srcOrd="1" destOrd="0" presId="urn:microsoft.com/office/officeart/2005/8/layout/list1"/>
    <dgm:cxn modelId="{04D6EED4-CDFE-0F42-B3FE-BD921248D6F7}" type="presParOf" srcId="{EE2914CE-5576-40AF-9BF2-D9DD8B5ACDED}" destId="{D7F41A73-DD18-41C5-B29E-626A9066C112}" srcOrd="2" destOrd="0" presId="urn:microsoft.com/office/officeart/2005/8/layout/list1"/>
    <dgm:cxn modelId="{66805F61-7F06-D741-9234-CD35A849DBCE}" type="presParOf" srcId="{EE2914CE-5576-40AF-9BF2-D9DD8B5ACDED}" destId="{C63AEF1B-E5DD-477B-ACA4-59594E75F621}" srcOrd="3" destOrd="0" presId="urn:microsoft.com/office/officeart/2005/8/layout/list1"/>
    <dgm:cxn modelId="{2590ACB5-DC6A-A043-8F44-A45235387F42}" type="presParOf" srcId="{EE2914CE-5576-40AF-9BF2-D9DD8B5ACDED}" destId="{6C232EF3-8120-4444-9A17-94442FFBD596}" srcOrd="4" destOrd="0" presId="urn:microsoft.com/office/officeart/2005/8/layout/list1"/>
    <dgm:cxn modelId="{6E85B562-476F-A043-A44E-FBB524DAB57A}" type="presParOf" srcId="{6C232EF3-8120-4444-9A17-94442FFBD596}" destId="{63D0FD90-976A-4ADC-AC10-A426FEBB30A0}" srcOrd="0" destOrd="0" presId="urn:microsoft.com/office/officeart/2005/8/layout/list1"/>
    <dgm:cxn modelId="{CAA76137-10A2-834E-B2D6-8366A3F0DB19}" type="presParOf" srcId="{6C232EF3-8120-4444-9A17-94442FFBD596}" destId="{3DC84822-6F39-490D-B099-5087F6FBCEEC}" srcOrd="1" destOrd="0" presId="urn:microsoft.com/office/officeart/2005/8/layout/list1"/>
    <dgm:cxn modelId="{237BCD28-DD1A-DB4F-869A-96B248AAD509}" type="presParOf" srcId="{EE2914CE-5576-40AF-9BF2-D9DD8B5ACDED}" destId="{238D87C8-2C1E-45C7-A8DF-E04DD725029F}" srcOrd="5" destOrd="0" presId="urn:microsoft.com/office/officeart/2005/8/layout/list1"/>
    <dgm:cxn modelId="{28DE4923-723F-6740-86AA-370186F60F0C}" type="presParOf" srcId="{EE2914CE-5576-40AF-9BF2-D9DD8B5ACDED}" destId="{C33108DC-5BDF-4677-829D-4A4A26069FE6}" srcOrd="6" destOrd="0" presId="urn:microsoft.com/office/officeart/2005/8/layout/list1"/>
    <dgm:cxn modelId="{D3CBB1FD-D816-F24B-A4FA-E67640AEA56C}" type="presParOf" srcId="{EE2914CE-5576-40AF-9BF2-D9DD8B5ACDED}" destId="{E605DC05-0985-4206-B088-7951A634861F}" srcOrd="7" destOrd="0" presId="urn:microsoft.com/office/officeart/2005/8/layout/list1"/>
    <dgm:cxn modelId="{2851D771-A0D8-B245-8614-CB272FB5FEA0}" type="presParOf" srcId="{EE2914CE-5576-40AF-9BF2-D9DD8B5ACDED}" destId="{8366B915-E748-4060-96F1-9A3E733A015A}" srcOrd="8" destOrd="0" presId="urn:microsoft.com/office/officeart/2005/8/layout/list1"/>
    <dgm:cxn modelId="{DF9F4D17-4D0E-4445-930D-03FB2D7EA760}" type="presParOf" srcId="{8366B915-E748-4060-96F1-9A3E733A015A}" destId="{5A4678C7-921B-45B5-B40B-9C165CEE4678}" srcOrd="0" destOrd="0" presId="urn:microsoft.com/office/officeart/2005/8/layout/list1"/>
    <dgm:cxn modelId="{1EB0F9E4-DFAA-A449-9AB6-688F3D36A57E}" type="presParOf" srcId="{8366B915-E748-4060-96F1-9A3E733A015A}" destId="{E153880A-B131-4E55-9EF1-171702E33327}" srcOrd="1" destOrd="0" presId="urn:microsoft.com/office/officeart/2005/8/layout/list1"/>
    <dgm:cxn modelId="{4E6A3DE7-5A8D-3A46-9958-6D0EC620D61F}" type="presParOf" srcId="{EE2914CE-5576-40AF-9BF2-D9DD8B5ACDED}" destId="{5AC07BB0-05CF-4219-8DD7-0683F904F3AF}" srcOrd="9" destOrd="0" presId="urn:microsoft.com/office/officeart/2005/8/layout/list1"/>
    <dgm:cxn modelId="{6164E01D-F98A-8646-9C23-726F6AA667EB}" type="presParOf" srcId="{EE2914CE-5576-40AF-9BF2-D9DD8B5ACDED}" destId="{3254291D-DA0E-4B85-AC3A-989669514B01}" srcOrd="10" destOrd="0" presId="urn:microsoft.com/office/officeart/2005/8/layout/list1"/>
    <dgm:cxn modelId="{B83CA8A5-4FD7-AD42-9CC7-71664F7BFE1C}" type="presParOf" srcId="{EE2914CE-5576-40AF-9BF2-D9DD8B5ACDED}" destId="{3516BEE6-8BAB-4AE5-9910-FAE35A91B37E}" srcOrd="11" destOrd="0" presId="urn:microsoft.com/office/officeart/2005/8/layout/list1"/>
    <dgm:cxn modelId="{29037BC0-E631-2344-B7E2-F1BB09F18294}" type="presParOf" srcId="{EE2914CE-5576-40AF-9BF2-D9DD8B5ACDED}" destId="{5122C9A7-1E33-449A-B9C0-3906218125B6}" srcOrd="12" destOrd="0" presId="urn:microsoft.com/office/officeart/2005/8/layout/list1"/>
    <dgm:cxn modelId="{B74B8FD8-F123-6248-8063-E88C4248ECCD}" type="presParOf" srcId="{5122C9A7-1E33-449A-B9C0-3906218125B6}" destId="{9DB91192-7FAB-4147-871E-406A58FA235A}" srcOrd="0" destOrd="0" presId="urn:microsoft.com/office/officeart/2005/8/layout/list1"/>
    <dgm:cxn modelId="{4FE79AC4-BB30-7A45-8672-8590E4A911E2}" type="presParOf" srcId="{5122C9A7-1E33-449A-B9C0-3906218125B6}" destId="{0119BFA5-7A46-4ACE-A846-2BC217636D14}" srcOrd="1" destOrd="0" presId="urn:microsoft.com/office/officeart/2005/8/layout/list1"/>
    <dgm:cxn modelId="{B9374CE0-6335-194F-9BBF-702F8871B6E0}" type="presParOf" srcId="{EE2914CE-5576-40AF-9BF2-D9DD8B5ACDED}" destId="{D1B625D4-9D2A-42C7-AA9A-1A97383716AC}" srcOrd="13" destOrd="0" presId="urn:microsoft.com/office/officeart/2005/8/layout/list1"/>
    <dgm:cxn modelId="{743ECA5D-0D71-754B-B0FC-AF2CDEDDC9DD}" type="presParOf" srcId="{EE2914CE-5576-40AF-9BF2-D9DD8B5ACDED}" destId="{BECF4A32-A680-4781-AB4D-406C0D0AC027}" srcOrd="14" destOrd="0" presId="urn:microsoft.com/office/officeart/2005/8/layout/list1"/>
    <dgm:cxn modelId="{05BC3094-BF6D-2544-BEF9-1F2DC3C09A63}" type="presParOf" srcId="{EE2914CE-5576-40AF-9BF2-D9DD8B5ACDED}" destId="{8241D2A2-8783-844E-97B8-688855DD2860}" srcOrd="15" destOrd="0" presId="urn:microsoft.com/office/officeart/2005/8/layout/list1"/>
    <dgm:cxn modelId="{CA33EBF9-1609-EA4B-83C3-12D5B7B280A6}" type="presParOf" srcId="{EE2914CE-5576-40AF-9BF2-D9DD8B5ACDED}" destId="{DDC0128A-422D-C24A-A316-BBBC4B214229}" srcOrd="16" destOrd="0" presId="urn:microsoft.com/office/officeart/2005/8/layout/list1"/>
    <dgm:cxn modelId="{F95DF213-FC50-B041-9E17-5D5CF72FD8B3}" type="presParOf" srcId="{DDC0128A-422D-C24A-A316-BBBC4B214229}" destId="{662495A1-8A40-9E4C-B200-0EF30E7B0D90}" srcOrd="0" destOrd="0" presId="urn:microsoft.com/office/officeart/2005/8/layout/list1"/>
    <dgm:cxn modelId="{5F2A4766-8268-BF4A-AF5F-EB7B4DC7E6ED}" type="presParOf" srcId="{DDC0128A-422D-C24A-A316-BBBC4B214229}" destId="{8381BE13-6C62-7C44-AAB0-6711958B82E1}" srcOrd="1" destOrd="0" presId="urn:microsoft.com/office/officeart/2005/8/layout/list1"/>
    <dgm:cxn modelId="{B4E1E400-E5F4-A446-BC75-2322E3B0B5F7}" type="presParOf" srcId="{EE2914CE-5576-40AF-9BF2-D9DD8B5ACDED}" destId="{5362CB30-E775-8347-B2AF-6A6C424162F4}" srcOrd="17" destOrd="0" presId="urn:microsoft.com/office/officeart/2005/8/layout/list1"/>
    <dgm:cxn modelId="{87CD3002-3CB4-2A40-B145-17892EA43AE2}" type="presParOf" srcId="{EE2914CE-5576-40AF-9BF2-D9DD8B5ACDED}" destId="{4696030F-86B3-684E-801A-2AEA763C4658}" srcOrd="18" destOrd="0" presId="urn:microsoft.com/office/officeart/2005/8/layout/list1"/>
  </dgm:cxnLst>
  <dgm:bg>
    <a:solidFill>
      <a:schemeClr val="accent2"/>
    </a:solidFill>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66292-D966-C642-AD82-D4FE45CBE14E}"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BC4B5331-3D1D-0D46-A039-067A05321667}">
      <dgm:prSet custT="1"/>
      <dgm:spPr>
        <a:solidFill>
          <a:srgbClr val="FFFFFF"/>
        </a:solidFill>
        <a:ln>
          <a:solidFill>
            <a:srgbClr val="000000"/>
          </a:solidFill>
        </a:ln>
      </dgm:spPr>
      <dgm:t>
        <a:bodyPr/>
        <a:lstStyle/>
        <a:p>
          <a:pPr rtl="0"/>
          <a:r>
            <a:rPr lang="en-US" sz="3200" dirty="0" smtClean="0"/>
            <a:t>Need for reference </a:t>
          </a:r>
          <a:r>
            <a:rPr lang="en-US" sz="3200" dirty="0" smtClean="0"/>
            <a:t>frame transformation</a:t>
          </a:r>
          <a:endParaRPr lang="en-US" sz="3200" dirty="0"/>
        </a:p>
      </dgm:t>
    </dgm:pt>
    <dgm:pt modelId="{AE01F9C4-AFFC-2E43-BCD5-0ADA2FD78B66}" type="parTrans" cxnId="{F9C14607-B20C-544D-B68A-BFEBD01BDD23}">
      <dgm:prSet/>
      <dgm:spPr/>
      <dgm:t>
        <a:bodyPr/>
        <a:lstStyle/>
        <a:p>
          <a:endParaRPr lang="en-US"/>
        </a:p>
      </dgm:t>
    </dgm:pt>
    <dgm:pt modelId="{4CEE8B0C-3649-C24D-8337-29651A57724F}" type="sibTrans" cxnId="{F9C14607-B20C-544D-B68A-BFEBD01BDD23}">
      <dgm:prSet/>
      <dgm:spPr/>
      <dgm:t>
        <a:bodyPr/>
        <a:lstStyle/>
        <a:p>
          <a:endParaRPr lang="en-US"/>
        </a:p>
      </dgm:t>
    </dgm:pt>
    <dgm:pt modelId="{013D78FD-73E7-2E42-B357-5CF46DAFB351}">
      <dgm:prSet custT="1"/>
      <dgm:spPr>
        <a:noFill/>
        <a:ln>
          <a:solidFill>
            <a:srgbClr val="000000"/>
          </a:solidFill>
        </a:ln>
      </dgm:spPr>
      <dgm:t>
        <a:bodyPr/>
        <a:lstStyle/>
        <a:p>
          <a:pPr rtl="0"/>
          <a:r>
            <a:rPr lang="en-US" sz="3200" dirty="0" smtClean="0"/>
            <a:t>No residue </a:t>
          </a:r>
          <a:r>
            <a:rPr lang="en-US" sz="3200" dirty="0" smtClean="0"/>
            <a:t>information</a:t>
          </a:r>
          <a:endParaRPr lang="en-US" sz="3200" dirty="0"/>
        </a:p>
      </dgm:t>
    </dgm:pt>
    <dgm:pt modelId="{8557D3E9-3719-2A42-B619-3259FDC9FA4C}" type="parTrans" cxnId="{6FA4E95D-D08A-1F4D-80B5-1137CC7EEE90}">
      <dgm:prSet/>
      <dgm:spPr/>
      <dgm:t>
        <a:bodyPr/>
        <a:lstStyle/>
        <a:p>
          <a:endParaRPr lang="en-US"/>
        </a:p>
      </dgm:t>
    </dgm:pt>
    <dgm:pt modelId="{ED5A43FC-16E2-A34E-BD4B-2117876BC409}" type="sibTrans" cxnId="{6FA4E95D-D08A-1F4D-80B5-1137CC7EEE90}">
      <dgm:prSet/>
      <dgm:spPr/>
      <dgm:t>
        <a:bodyPr/>
        <a:lstStyle/>
        <a:p>
          <a:endParaRPr lang="en-US"/>
        </a:p>
      </dgm:t>
    </dgm:pt>
    <dgm:pt modelId="{66A2DA83-B09C-F54C-AB50-7A80907EB921}">
      <dgm:prSet custT="1"/>
      <dgm:spPr>
        <a:noFill/>
        <a:ln>
          <a:solidFill>
            <a:srgbClr val="000000"/>
          </a:solidFill>
        </a:ln>
      </dgm:spPr>
      <dgm:t>
        <a:bodyPr/>
        <a:lstStyle/>
        <a:p>
          <a:pPr rtl="0"/>
          <a:r>
            <a:rPr lang="en-US" sz="3200" dirty="0" smtClean="0"/>
            <a:t>Lack of non-sequential local </a:t>
          </a:r>
          <a:r>
            <a:rPr lang="en-US" sz="3200" dirty="0" smtClean="0"/>
            <a:t>comparisons</a:t>
          </a:r>
          <a:endParaRPr lang="en-US" sz="3200" dirty="0"/>
        </a:p>
      </dgm:t>
    </dgm:pt>
    <dgm:pt modelId="{5A25B505-8FF5-C948-AD6B-AA5CE0D6984D}" type="parTrans" cxnId="{197F46CE-4F69-EB4A-8975-2FBD163EAACA}">
      <dgm:prSet/>
      <dgm:spPr/>
      <dgm:t>
        <a:bodyPr/>
        <a:lstStyle/>
        <a:p>
          <a:endParaRPr lang="en-US"/>
        </a:p>
      </dgm:t>
    </dgm:pt>
    <dgm:pt modelId="{B7D6FA5B-C7DC-3947-B47C-864B83888356}" type="sibTrans" cxnId="{197F46CE-4F69-EB4A-8975-2FBD163EAACA}">
      <dgm:prSet/>
      <dgm:spPr/>
      <dgm:t>
        <a:bodyPr/>
        <a:lstStyle/>
        <a:p>
          <a:endParaRPr lang="en-US"/>
        </a:p>
      </dgm:t>
    </dgm:pt>
    <dgm:pt modelId="{1C218415-D411-7B43-8D33-29D6444586FD}" type="pres">
      <dgm:prSet presAssocID="{21066292-D966-C642-AD82-D4FE45CBE14E}" presName="linear" presStyleCnt="0">
        <dgm:presLayoutVars>
          <dgm:animLvl val="lvl"/>
          <dgm:resizeHandles val="exact"/>
        </dgm:presLayoutVars>
      </dgm:prSet>
      <dgm:spPr/>
      <dgm:t>
        <a:bodyPr/>
        <a:lstStyle/>
        <a:p>
          <a:endParaRPr lang="en-US"/>
        </a:p>
      </dgm:t>
    </dgm:pt>
    <dgm:pt modelId="{BBBC6A1C-E2AD-AB46-B5B1-BE979C87B9CD}" type="pres">
      <dgm:prSet presAssocID="{BC4B5331-3D1D-0D46-A039-067A05321667}" presName="parentText" presStyleLbl="node1" presStyleIdx="0" presStyleCnt="3">
        <dgm:presLayoutVars>
          <dgm:chMax val="0"/>
          <dgm:bulletEnabled val="1"/>
        </dgm:presLayoutVars>
      </dgm:prSet>
      <dgm:spPr/>
      <dgm:t>
        <a:bodyPr/>
        <a:lstStyle/>
        <a:p>
          <a:endParaRPr lang="en-US"/>
        </a:p>
      </dgm:t>
    </dgm:pt>
    <dgm:pt modelId="{041E852A-76DD-0C48-83FD-FBEC4EE5B576}" type="pres">
      <dgm:prSet presAssocID="{4CEE8B0C-3649-C24D-8337-29651A57724F}" presName="spacer" presStyleCnt="0"/>
      <dgm:spPr/>
    </dgm:pt>
    <dgm:pt modelId="{DDFB9A73-617E-7241-A457-AB4C188C164B}" type="pres">
      <dgm:prSet presAssocID="{013D78FD-73E7-2E42-B357-5CF46DAFB351}" presName="parentText" presStyleLbl="node1" presStyleIdx="1" presStyleCnt="3">
        <dgm:presLayoutVars>
          <dgm:chMax val="0"/>
          <dgm:bulletEnabled val="1"/>
        </dgm:presLayoutVars>
      </dgm:prSet>
      <dgm:spPr/>
      <dgm:t>
        <a:bodyPr/>
        <a:lstStyle/>
        <a:p>
          <a:endParaRPr lang="en-US"/>
        </a:p>
      </dgm:t>
    </dgm:pt>
    <dgm:pt modelId="{DD6A3B81-905A-804E-87BF-2DC75DBCF544}" type="pres">
      <dgm:prSet presAssocID="{ED5A43FC-16E2-A34E-BD4B-2117876BC409}" presName="spacer" presStyleCnt="0"/>
      <dgm:spPr/>
    </dgm:pt>
    <dgm:pt modelId="{6675C380-EC8E-7947-B2FE-D26D805D1246}" type="pres">
      <dgm:prSet presAssocID="{66A2DA83-B09C-F54C-AB50-7A80907EB921}" presName="parentText" presStyleLbl="node1" presStyleIdx="2" presStyleCnt="3">
        <dgm:presLayoutVars>
          <dgm:chMax val="0"/>
          <dgm:bulletEnabled val="1"/>
        </dgm:presLayoutVars>
      </dgm:prSet>
      <dgm:spPr/>
      <dgm:t>
        <a:bodyPr/>
        <a:lstStyle/>
        <a:p>
          <a:endParaRPr lang="en-US"/>
        </a:p>
      </dgm:t>
    </dgm:pt>
  </dgm:ptLst>
  <dgm:cxnLst>
    <dgm:cxn modelId="{2895C276-3B24-AC4B-AE7F-CD5CEEF4D767}" type="presOf" srcId="{013D78FD-73E7-2E42-B357-5CF46DAFB351}" destId="{DDFB9A73-617E-7241-A457-AB4C188C164B}" srcOrd="0" destOrd="0" presId="urn:microsoft.com/office/officeart/2005/8/layout/vList2"/>
    <dgm:cxn modelId="{6FA4E95D-D08A-1F4D-80B5-1137CC7EEE90}" srcId="{21066292-D966-C642-AD82-D4FE45CBE14E}" destId="{013D78FD-73E7-2E42-B357-5CF46DAFB351}" srcOrd="1" destOrd="0" parTransId="{8557D3E9-3719-2A42-B619-3259FDC9FA4C}" sibTransId="{ED5A43FC-16E2-A34E-BD4B-2117876BC409}"/>
    <dgm:cxn modelId="{266BA3B6-A373-DA43-83BE-195014CD8DB8}" type="presOf" srcId="{66A2DA83-B09C-F54C-AB50-7A80907EB921}" destId="{6675C380-EC8E-7947-B2FE-D26D805D1246}" srcOrd="0" destOrd="0" presId="urn:microsoft.com/office/officeart/2005/8/layout/vList2"/>
    <dgm:cxn modelId="{197F46CE-4F69-EB4A-8975-2FBD163EAACA}" srcId="{21066292-D966-C642-AD82-D4FE45CBE14E}" destId="{66A2DA83-B09C-F54C-AB50-7A80907EB921}" srcOrd="2" destOrd="0" parTransId="{5A25B505-8FF5-C948-AD6B-AA5CE0D6984D}" sibTransId="{B7D6FA5B-C7DC-3947-B47C-864B83888356}"/>
    <dgm:cxn modelId="{09961062-91D4-7447-B446-4B96286D8E8E}" type="presOf" srcId="{21066292-D966-C642-AD82-D4FE45CBE14E}" destId="{1C218415-D411-7B43-8D33-29D6444586FD}" srcOrd="0" destOrd="0" presId="urn:microsoft.com/office/officeart/2005/8/layout/vList2"/>
    <dgm:cxn modelId="{1A9EA692-EDFB-854C-9CB9-0A04DE9D0684}" type="presOf" srcId="{BC4B5331-3D1D-0D46-A039-067A05321667}" destId="{BBBC6A1C-E2AD-AB46-B5B1-BE979C87B9CD}" srcOrd="0" destOrd="0" presId="urn:microsoft.com/office/officeart/2005/8/layout/vList2"/>
    <dgm:cxn modelId="{F9C14607-B20C-544D-B68A-BFEBD01BDD23}" srcId="{21066292-D966-C642-AD82-D4FE45CBE14E}" destId="{BC4B5331-3D1D-0D46-A039-067A05321667}" srcOrd="0" destOrd="0" parTransId="{AE01F9C4-AFFC-2E43-BCD5-0ADA2FD78B66}" sibTransId="{4CEE8B0C-3649-C24D-8337-29651A57724F}"/>
    <dgm:cxn modelId="{C02DCDF3-331E-D441-83AC-747FFBFC38AF}" type="presParOf" srcId="{1C218415-D411-7B43-8D33-29D6444586FD}" destId="{BBBC6A1C-E2AD-AB46-B5B1-BE979C87B9CD}" srcOrd="0" destOrd="0" presId="urn:microsoft.com/office/officeart/2005/8/layout/vList2"/>
    <dgm:cxn modelId="{517BC168-E012-3341-876C-D435DA1B5EE0}" type="presParOf" srcId="{1C218415-D411-7B43-8D33-29D6444586FD}" destId="{041E852A-76DD-0C48-83FD-FBEC4EE5B576}" srcOrd="1" destOrd="0" presId="urn:microsoft.com/office/officeart/2005/8/layout/vList2"/>
    <dgm:cxn modelId="{F85D1A7B-C6DF-8F44-92F5-F01A180DFFCB}" type="presParOf" srcId="{1C218415-D411-7B43-8D33-29D6444586FD}" destId="{DDFB9A73-617E-7241-A457-AB4C188C164B}" srcOrd="2" destOrd="0" presId="urn:microsoft.com/office/officeart/2005/8/layout/vList2"/>
    <dgm:cxn modelId="{8DCAB9E0-8A8C-EE47-9D44-ED695D13C586}" type="presParOf" srcId="{1C218415-D411-7B43-8D33-29D6444586FD}" destId="{DD6A3B81-905A-804E-87BF-2DC75DBCF544}" srcOrd="3" destOrd="0" presId="urn:microsoft.com/office/officeart/2005/8/layout/vList2"/>
    <dgm:cxn modelId="{296E666A-F629-DF4A-A379-E867D252F2EA}" type="presParOf" srcId="{1C218415-D411-7B43-8D33-29D6444586FD}" destId="{6675C380-EC8E-7947-B2FE-D26D805D12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D4CEAC-555B-45DD-BD2B-035B60E1474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DE0A8A7E-38A6-44F5-86A7-E6D74799CBAD}">
      <dgm:prSet/>
      <dgm:spPr/>
      <dgm:t>
        <a:bodyPr/>
        <a:lstStyle/>
        <a:p>
          <a:pPr rtl="0"/>
          <a:r>
            <a:rPr lang="en-US" dirty="0" smtClean="0"/>
            <a:t>Function</a:t>
          </a:r>
          <a:r>
            <a:rPr lang="en-US" b="1" dirty="0" smtClean="0"/>
            <a:t> </a:t>
          </a:r>
          <a:r>
            <a:rPr lang="en-US" i="1" dirty="0" smtClean="0">
              <a:latin typeface="Times New Roman"/>
              <a:cs typeface="Times New Roman"/>
            </a:rPr>
            <a:t>f</a:t>
          </a:r>
          <a:r>
            <a:rPr lang="de-DE" i="1" baseline="-25000" dirty="0" smtClean="0">
              <a:latin typeface="Times New Roman"/>
              <a:cs typeface="Times New Roman"/>
            </a:rPr>
            <a:t>3-D </a:t>
          </a:r>
          <a:r>
            <a:rPr lang="en-US" dirty="0" smtClean="0"/>
            <a:t>is </a:t>
          </a:r>
          <a:r>
            <a:rPr lang="en-US" dirty="0" smtClean="0"/>
            <a:t>deterministic</a:t>
          </a:r>
          <a:endParaRPr lang="en-US" dirty="0"/>
        </a:p>
      </dgm:t>
    </dgm:pt>
    <dgm:pt modelId="{DF12E6F8-725C-47AE-B4A5-6DB238993968}" type="parTrans" cxnId="{44519B82-A1D3-4869-BC62-BFAE433B2116}">
      <dgm:prSet/>
      <dgm:spPr/>
      <dgm:t>
        <a:bodyPr/>
        <a:lstStyle/>
        <a:p>
          <a:endParaRPr lang="en-US"/>
        </a:p>
      </dgm:t>
    </dgm:pt>
    <dgm:pt modelId="{C6EB66FF-8A0E-4DD0-BDFF-46967C9017DA}" type="sibTrans" cxnId="{44519B82-A1D3-4869-BC62-BFAE433B2116}">
      <dgm:prSet/>
      <dgm:spPr/>
      <dgm:t>
        <a:bodyPr/>
        <a:lstStyle/>
        <a:p>
          <a:endParaRPr lang="en-US"/>
        </a:p>
      </dgm:t>
    </dgm:pt>
    <dgm:pt modelId="{72A5E47E-562E-4093-BA63-6405DDF5CF22}">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Key </a:t>
          </a:r>
          <a:r>
            <a:rPr lang="en-US" i="1" dirty="0" smtClean="0">
              <a:latin typeface="Times New Roman"/>
              <a:cs typeface="Times New Roman"/>
            </a:rPr>
            <a:t>f</a:t>
          </a:r>
          <a:r>
            <a:rPr lang="de-DE" i="1" baseline="-25000" dirty="0" smtClean="0">
              <a:latin typeface="Times New Roman"/>
              <a:cs typeface="Times New Roman"/>
            </a:rPr>
            <a:t>3-D</a:t>
          </a:r>
          <a:r>
            <a:rPr lang="en-US" b="1" i="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Quintuple)</a:t>
          </a:r>
          <a:r>
            <a:rPr lang="en-US" dirty="0" smtClean="0"/>
            <a:t> is scale sensitive</a:t>
          </a:r>
          <a:endParaRPr lang="en-US" dirty="0"/>
        </a:p>
      </dgm:t>
    </dgm:pt>
    <dgm:pt modelId="{4FAB7B36-C5C9-4BFC-8B20-C1EFBACCE932}" type="parTrans" cxnId="{9BA9564C-DA53-4817-B956-38FED9A3496F}">
      <dgm:prSet/>
      <dgm:spPr/>
      <dgm:t>
        <a:bodyPr/>
        <a:lstStyle/>
        <a:p>
          <a:endParaRPr lang="en-US"/>
        </a:p>
      </dgm:t>
    </dgm:pt>
    <dgm:pt modelId="{C46958CD-E0C6-4B94-ADEF-7011E0E3499A}" type="sibTrans" cxnId="{9BA9564C-DA53-4817-B956-38FED9A3496F}">
      <dgm:prSet/>
      <dgm:spPr/>
      <dgm:t>
        <a:bodyPr/>
        <a:lstStyle/>
        <a:p>
          <a:endParaRPr lang="en-US"/>
        </a:p>
      </dgm:t>
    </dgm:pt>
    <dgm:pt modelId="{18B86048-3FDC-4888-A7A8-572BED2B0A67}">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Key </a:t>
          </a:r>
          <a:r>
            <a:rPr lang="en-US" i="1" dirty="0" smtClean="0">
              <a:latin typeface="Times New Roman"/>
              <a:cs typeface="Times New Roman"/>
            </a:rPr>
            <a:t>f</a:t>
          </a:r>
          <a:r>
            <a:rPr lang="de-DE" i="1" baseline="-25000" dirty="0" smtClean="0">
              <a:latin typeface="Times New Roman"/>
              <a:cs typeface="Times New Roman"/>
            </a:rPr>
            <a:t>3-D</a:t>
          </a:r>
          <a:r>
            <a:rPr lang="en-US" b="1" i="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Quintuple)</a:t>
          </a:r>
          <a:r>
            <a:rPr lang="en-US" dirty="0" smtClean="0"/>
            <a:t> is rotation and translation invariant</a:t>
          </a:r>
          <a:endParaRPr lang="en-US" dirty="0"/>
        </a:p>
      </dgm:t>
    </dgm:pt>
    <dgm:pt modelId="{408C79F7-4379-4286-941A-331AF15EC6F2}" type="parTrans" cxnId="{06A693C8-81CA-42B4-BCEE-6CD1186F57C5}">
      <dgm:prSet/>
      <dgm:spPr/>
      <dgm:t>
        <a:bodyPr/>
        <a:lstStyle/>
        <a:p>
          <a:endParaRPr lang="en-US"/>
        </a:p>
      </dgm:t>
    </dgm:pt>
    <dgm:pt modelId="{01E06F8C-9575-4FEF-B656-E43563D91F96}" type="sibTrans" cxnId="{06A693C8-81CA-42B4-BCEE-6CD1186F57C5}">
      <dgm:prSet/>
      <dgm:spPr/>
      <dgm:t>
        <a:bodyPr/>
        <a:lstStyle/>
        <a:p>
          <a:endParaRPr lang="en-US"/>
        </a:p>
      </dgm:t>
    </dgm:pt>
    <dgm:pt modelId="{21B16543-A25D-4907-BAAB-200A0E3C6B18}" type="pres">
      <dgm:prSet presAssocID="{27D4CEAC-555B-45DD-BD2B-035B60E1474A}" presName="Name0" presStyleCnt="0">
        <dgm:presLayoutVars>
          <dgm:chMax val="7"/>
          <dgm:chPref val="7"/>
          <dgm:dir/>
        </dgm:presLayoutVars>
      </dgm:prSet>
      <dgm:spPr/>
      <dgm:t>
        <a:bodyPr/>
        <a:lstStyle/>
        <a:p>
          <a:endParaRPr lang="en-US"/>
        </a:p>
      </dgm:t>
    </dgm:pt>
    <dgm:pt modelId="{85F8A248-B149-48F5-A6CA-78B326536F02}" type="pres">
      <dgm:prSet presAssocID="{27D4CEAC-555B-45DD-BD2B-035B60E1474A}" presName="Name1" presStyleCnt="0"/>
      <dgm:spPr/>
      <dgm:t>
        <a:bodyPr/>
        <a:lstStyle/>
        <a:p>
          <a:endParaRPr lang="en-US"/>
        </a:p>
      </dgm:t>
    </dgm:pt>
    <dgm:pt modelId="{A3C9AFF9-52E8-477B-B6A6-31EF459B800C}" type="pres">
      <dgm:prSet presAssocID="{27D4CEAC-555B-45DD-BD2B-035B60E1474A}" presName="cycle" presStyleCnt="0"/>
      <dgm:spPr/>
      <dgm:t>
        <a:bodyPr/>
        <a:lstStyle/>
        <a:p>
          <a:endParaRPr lang="en-US"/>
        </a:p>
      </dgm:t>
    </dgm:pt>
    <dgm:pt modelId="{56978B57-FAC3-463A-A3D8-692C9F94F101}" type="pres">
      <dgm:prSet presAssocID="{27D4CEAC-555B-45DD-BD2B-035B60E1474A}" presName="srcNode" presStyleLbl="node1" presStyleIdx="0" presStyleCnt="3"/>
      <dgm:spPr/>
      <dgm:t>
        <a:bodyPr/>
        <a:lstStyle/>
        <a:p>
          <a:endParaRPr lang="en-US"/>
        </a:p>
      </dgm:t>
    </dgm:pt>
    <dgm:pt modelId="{E5766A44-B7B6-4482-85F2-6A73BBDD1BD3}" type="pres">
      <dgm:prSet presAssocID="{27D4CEAC-555B-45DD-BD2B-035B60E1474A}" presName="conn" presStyleLbl="parChTrans1D2" presStyleIdx="0" presStyleCnt="1"/>
      <dgm:spPr/>
      <dgm:t>
        <a:bodyPr/>
        <a:lstStyle/>
        <a:p>
          <a:endParaRPr lang="en-US"/>
        </a:p>
      </dgm:t>
    </dgm:pt>
    <dgm:pt modelId="{6AF412F2-30D5-4BCE-A31E-32877A974F98}" type="pres">
      <dgm:prSet presAssocID="{27D4CEAC-555B-45DD-BD2B-035B60E1474A}" presName="extraNode" presStyleLbl="node1" presStyleIdx="0" presStyleCnt="3"/>
      <dgm:spPr/>
      <dgm:t>
        <a:bodyPr/>
        <a:lstStyle/>
        <a:p>
          <a:endParaRPr lang="en-US"/>
        </a:p>
      </dgm:t>
    </dgm:pt>
    <dgm:pt modelId="{266D77F6-ED62-492F-811C-3A5E3331B723}" type="pres">
      <dgm:prSet presAssocID="{27D4CEAC-555B-45DD-BD2B-035B60E1474A}" presName="dstNode" presStyleLbl="node1" presStyleIdx="0" presStyleCnt="3"/>
      <dgm:spPr/>
      <dgm:t>
        <a:bodyPr/>
        <a:lstStyle/>
        <a:p>
          <a:endParaRPr lang="en-US"/>
        </a:p>
      </dgm:t>
    </dgm:pt>
    <dgm:pt modelId="{13B1D78E-1F6C-4BEA-B688-07891F0B9D3D}" type="pres">
      <dgm:prSet presAssocID="{DE0A8A7E-38A6-44F5-86A7-E6D74799CBAD}" presName="text_1" presStyleLbl="node1" presStyleIdx="0" presStyleCnt="3">
        <dgm:presLayoutVars>
          <dgm:bulletEnabled val="1"/>
        </dgm:presLayoutVars>
      </dgm:prSet>
      <dgm:spPr/>
      <dgm:t>
        <a:bodyPr/>
        <a:lstStyle/>
        <a:p>
          <a:endParaRPr lang="en-US"/>
        </a:p>
      </dgm:t>
    </dgm:pt>
    <dgm:pt modelId="{7B51AB58-91B4-41E5-888D-A3D784E4A26D}" type="pres">
      <dgm:prSet presAssocID="{DE0A8A7E-38A6-44F5-86A7-E6D74799CBAD}" presName="accent_1" presStyleCnt="0"/>
      <dgm:spPr/>
      <dgm:t>
        <a:bodyPr/>
        <a:lstStyle/>
        <a:p>
          <a:endParaRPr lang="en-US"/>
        </a:p>
      </dgm:t>
    </dgm:pt>
    <dgm:pt modelId="{896F0DD1-B777-4B6B-AFBA-28D6A909BA6E}" type="pres">
      <dgm:prSet presAssocID="{DE0A8A7E-38A6-44F5-86A7-E6D74799CBAD}" presName="accentRepeatNode" presStyleLbl="solidFgAcc1" presStyleIdx="0" presStyleCnt="3"/>
      <dgm:spPr/>
      <dgm:t>
        <a:bodyPr/>
        <a:lstStyle/>
        <a:p>
          <a:endParaRPr lang="en-US"/>
        </a:p>
      </dgm:t>
    </dgm:pt>
    <dgm:pt modelId="{43BBEA62-97FD-4B37-8B17-B2F2B7EFFAD8}" type="pres">
      <dgm:prSet presAssocID="{72A5E47E-562E-4093-BA63-6405DDF5CF22}" presName="text_2" presStyleLbl="node1" presStyleIdx="1" presStyleCnt="3">
        <dgm:presLayoutVars>
          <dgm:bulletEnabled val="1"/>
        </dgm:presLayoutVars>
      </dgm:prSet>
      <dgm:spPr/>
      <dgm:t>
        <a:bodyPr/>
        <a:lstStyle/>
        <a:p>
          <a:endParaRPr lang="en-US"/>
        </a:p>
      </dgm:t>
    </dgm:pt>
    <dgm:pt modelId="{5C8B63A2-D9FD-4710-BEF2-6906743621E2}" type="pres">
      <dgm:prSet presAssocID="{72A5E47E-562E-4093-BA63-6405DDF5CF22}" presName="accent_2" presStyleCnt="0"/>
      <dgm:spPr/>
      <dgm:t>
        <a:bodyPr/>
        <a:lstStyle/>
        <a:p>
          <a:endParaRPr lang="en-US"/>
        </a:p>
      </dgm:t>
    </dgm:pt>
    <dgm:pt modelId="{92AEDF33-C151-437F-A3C3-41CA365BBEBA}" type="pres">
      <dgm:prSet presAssocID="{72A5E47E-562E-4093-BA63-6405DDF5CF22}" presName="accentRepeatNode" presStyleLbl="solidFgAcc1" presStyleIdx="1" presStyleCnt="3"/>
      <dgm:spPr/>
      <dgm:t>
        <a:bodyPr/>
        <a:lstStyle/>
        <a:p>
          <a:endParaRPr lang="en-US"/>
        </a:p>
      </dgm:t>
    </dgm:pt>
    <dgm:pt modelId="{A7925D38-D422-4E46-8774-1C199B7D9DA2}" type="pres">
      <dgm:prSet presAssocID="{18B86048-3FDC-4888-A7A8-572BED2B0A67}" presName="text_3" presStyleLbl="node1" presStyleIdx="2" presStyleCnt="3">
        <dgm:presLayoutVars>
          <dgm:bulletEnabled val="1"/>
        </dgm:presLayoutVars>
      </dgm:prSet>
      <dgm:spPr/>
      <dgm:t>
        <a:bodyPr/>
        <a:lstStyle/>
        <a:p>
          <a:endParaRPr lang="en-US"/>
        </a:p>
      </dgm:t>
    </dgm:pt>
    <dgm:pt modelId="{B27889ED-1144-4BB3-9AC1-C8AA375A24B5}" type="pres">
      <dgm:prSet presAssocID="{18B86048-3FDC-4888-A7A8-572BED2B0A67}" presName="accent_3" presStyleCnt="0"/>
      <dgm:spPr/>
      <dgm:t>
        <a:bodyPr/>
        <a:lstStyle/>
        <a:p>
          <a:endParaRPr lang="en-US"/>
        </a:p>
      </dgm:t>
    </dgm:pt>
    <dgm:pt modelId="{E3D6D4EE-18E5-43A1-AB4A-8825C3C4B741}" type="pres">
      <dgm:prSet presAssocID="{18B86048-3FDC-4888-A7A8-572BED2B0A67}" presName="accentRepeatNode" presStyleLbl="solidFgAcc1" presStyleIdx="2" presStyleCnt="3"/>
      <dgm:spPr/>
      <dgm:t>
        <a:bodyPr/>
        <a:lstStyle/>
        <a:p>
          <a:endParaRPr lang="en-US"/>
        </a:p>
      </dgm:t>
    </dgm:pt>
  </dgm:ptLst>
  <dgm:cxnLst>
    <dgm:cxn modelId="{B6B001AD-B03B-0B44-9D4F-CB1C37985FD7}" type="presOf" srcId="{18B86048-3FDC-4888-A7A8-572BED2B0A67}" destId="{A7925D38-D422-4E46-8774-1C199B7D9DA2}" srcOrd="0" destOrd="0" presId="urn:microsoft.com/office/officeart/2008/layout/VerticalCurvedList"/>
    <dgm:cxn modelId="{1BEB3B23-FAAB-3345-89C5-7CED58B0976E}" type="presOf" srcId="{27D4CEAC-555B-45DD-BD2B-035B60E1474A}" destId="{21B16543-A25D-4907-BAAB-200A0E3C6B18}" srcOrd="0" destOrd="0" presId="urn:microsoft.com/office/officeart/2008/layout/VerticalCurvedList"/>
    <dgm:cxn modelId="{9BA9564C-DA53-4817-B956-38FED9A3496F}" srcId="{27D4CEAC-555B-45DD-BD2B-035B60E1474A}" destId="{72A5E47E-562E-4093-BA63-6405DDF5CF22}" srcOrd="1" destOrd="0" parTransId="{4FAB7B36-C5C9-4BFC-8B20-C1EFBACCE932}" sibTransId="{C46958CD-E0C6-4B94-ADEF-7011E0E3499A}"/>
    <dgm:cxn modelId="{44519B82-A1D3-4869-BC62-BFAE433B2116}" srcId="{27D4CEAC-555B-45DD-BD2B-035B60E1474A}" destId="{DE0A8A7E-38A6-44F5-86A7-E6D74799CBAD}" srcOrd="0" destOrd="0" parTransId="{DF12E6F8-725C-47AE-B4A5-6DB238993968}" sibTransId="{C6EB66FF-8A0E-4DD0-BDFF-46967C9017DA}"/>
    <dgm:cxn modelId="{1EE9E771-D349-274D-83D8-B95A7CEDE96D}" type="presOf" srcId="{C6EB66FF-8A0E-4DD0-BDFF-46967C9017DA}" destId="{E5766A44-B7B6-4482-85F2-6A73BBDD1BD3}" srcOrd="0" destOrd="0" presId="urn:microsoft.com/office/officeart/2008/layout/VerticalCurvedList"/>
    <dgm:cxn modelId="{383542FD-6B07-8543-8580-49E1319BAC4D}" type="presOf" srcId="{72A5E47E-562E-4093-BA63-6405DDF5CF22}" destId="{43BBEA62-97FD-4B37-8B17-B2F2B7EFFAD8}" srcOrd="0" destOrd="0" presId="urn:microsoft.com/office/officeart/2008/layout/VerticalCurvedList"/>
    <dgm:cxn modelId="{990A42E9-D26D-B94E-B6AE-7D9BBF0743A6}" type="presOf" srcId="{DE0A8A7E-38A6-44F5-86A7-E6D74799CBAD}" destId="{13B1D78E-1F6C-4BEA-B688-07891F0B9D3D}" srcOrd="0" destOrd="0" presId="urn:microsoft.com/office/officeart/2008/layout/VerticalCurvedList"/>
    <dgm:cxn modelId="{06A693C8-81CA-42B4-BCEE-6CD1186F57C5}" srcId="{27D4CEAC-555B-45DD-BD2B-035B60E1474A}" destId="{18B86048-3FDC-4888-A7A8-572BED2B0A67}" srcOrd="2" destOrd="0" parTransId="{408C79F7-4379-4286-941A-331AF15EC6F2}" sibTransId="{01E06F8C-9575-4FEF-B656-E43563D91F96}"/>
    <dgm:cxn modelId="{D4BFB981-D5C6-0D4B-B11C-9E0E365016FB}" type="presParOf" srcId="{21B16543-A25D-4907-BAAB-200A0E3C6B18}" destId="{85F8A248-B149-48F5-A6CA-78B326536F02}" srcOrd="0" destOrd="0" presId="urn:microsoft.com/office/officeart/2008/layout/VerticalCurvedList"/>
    <dgm:cxn modelId="{D027C378-36E8-AF47-ABDF-3114A7D989B5}" type="presParOf" srcId="{85F8A248-B149-48F5-A6CA-78B326536F02}" destId="{A3C9AFF9-52E8-477B-B6A6-31EF459B800C}" srcOrd="0" destOrd="0" presId="urn:microsoft.com/office/officeart/2008/layout/VerticalCurvedList"/>
    <dgm:cxn modelId="{45AAC472-5101-6F4A-8F7E-CE9D0452510E}" type="presParOf" srcId="{A3C9AFF9-52E8-477B-B6A6-31EF459B800C}" destId="{56978B57-FAC3-463A-A3D8-692C9F94F101}" srcOrd="0" destOrd="0" presId="urn:microsoft.com/office/officeart/2008/layout/VerticalCurvedList"/>
    <dgm:cxn modelId="{EA1A1B31-B8F6-7947-8BC6-1E056AF43FF5}" type="presParOf" srcId="{A3C9AFF9-52E8-477B-B6A6-31EF459B800C}" destId="{E5766A44-B7B6-4482-85F2-6A73BBDD1BD3}" srcOrd="1" destOrd="0" presId="urn:microsoft.com/office/officeart/2008/layout/VerticalCurvedList"/>
    <dgm:cxn modelId="{EFC44280-59E4-954B-9B06-23EAA042CD30}" type="presParOf" srcId="{A3C9AFF9-52E8-477B-B6A6-31EF459B800C}" destId="{6AF412F2-30D5-4BCE-A31E-32877A974F98}" srcOrd="2" destOrd="0" presId="urn:microsoft.com/office/officeart/2008/layout/VerticalCurvedList"/>
    <dgm:cxn modelId="{BE9000F3-BE9C-434D-9832-3CDD5EF91435}" type="presParOf" srcId="{A3C9AFF9-52E8-477B-B6A6-31EF459B800C}" destId="{266D77F6-ED62-492F-811C-3A5E3331B723}" srcOrd="3" destOrd="0" presId="urn:microsoft.com/office/officeart/2008/layout/VerticalCurvedList"/>
    <dgm:cxn modelId="{73420E17-6C12-484A-8F5C-F7A0CD503802}" type="presParOf" srcId="{85F8A248-B149-48F5-A6CA-78B326536F02}" destId="{13B1D78E-1F6C-4BEA-B688-07891F0B9D3D}" srcOrd="1" destOrd="0" presId="urn:microsoft.com/office/officeart/2008/layout/VerticalCurvedList"/>
    <dgm:cxn modelId="{FAAE0802-87ED-854F-B75B-E6BD2AA29CC3}" type="presParOf" srcId="{85F8A248-B149-48F5-A6CA-78B326536F02}" destId="{7B51AB58-91B4-41E5-888D-A3D784E4A26D}" srcOrd="2" destOrd="0" presId="urn:microsoft.com/office/officeart/2008/layout/VerticalCurvedList"/>
    <dgm:cxn modelId="{0D4E24BB-A8AB-4A49-8196-D6920797C9CF}" type="presParOf" srcId="{7B51AB58-91B4-41E5-888D-A3D784E4A26D}" destId="{896F0DD1-B777-4B6B-AFBA-28D6A909BA6E}" srcOrd="0" destOrd="0" presId="urn:microsoft.com/office/officeart/2008/layout/VerticalCurvedList"/>
    <dgm:cxn modelId="{748BCCFA-9F2C-0241-9C6F-A847325CAE54}" type="presParOf" srcId="{85F8A248-B149-48F5-A6CA-78B326536F02}" destId="{43BBEA62-97FD-4B37-8B17-B2F2B7EFFAD8}" srcOrd="3" destOrd="0" presId="urn:microsoft.com/office/officeart/2008/layout/VerticalCurvedList"/>
    <dgm:cxn modelId="{4879B19C-7B37-3741-BF92-A62F01E0264F}" type="presParOf" srcId="{85F8A248-B149-48F5-A6CA-78B326536F02}" destId="{5C8B63A2-D9FD-4710-BEF2-6906743621E2}" srcOrd="4" destOrd="0" presId="urn:microsoft.com/office/officeart/2008/layout/VerticalCurvedList"/>
    <dgm:cxn modelId="{360DD208-FC5A-714D-BAA1-3AF97D3628BC}" type="presParOf" srcId="{5C8B63A2-D9FD-4710-BEF2-6906743621E2}" destId="{92AEDF33-C151-437F-A3C3-41CA365BBEBA}" srcOrd="0" destOrd="0" presId="urn:microsoft.com/office/officeart/2008/layout/VerticalCurvedList"/>
    <dgm:cxn modelId="{A6EF70E8-D1F1-AD44-8D03-4727B4E9DF3A}" type="presParOf" srcId="{85F8A248-B149-48F5-A6CA-78B326536F02}" destId="{A7925D38-D422-4E46-8774-1C199B7D9DA2}" srcOrd="5" destOrd="0" presId="urn:microsoft.com/office/officeart/2008/layout/VerticalCurvedList"/>
    <dgm:cxn modelId="{6B58AA8D-DFB2-B242-B835-700AF9E8D292}" type="presParOf" srcId="{85F8A248-B149-48F5-A6CA-78B326536F02}" destId="{B27889ED-1144-4BB3-9AC1-C8AA375A24B5}" srcOrd="6" destOrd="0" presId="urn:microsoft.com/office/officeart/2008/layout/VerticalCurvedList"/>
    <dgm:cxn modelId="{E168EDE1-9347-4440-A437-617BB6CCC8E5}" type="presParOf" srcId="{B27889ED-1144-4BB3-9AC1-C8AA375A24B5}" destId="{E3D6D4EE-18E5-43A1-AB4A-8825C3C4B7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FA947-22A8-1E4B-98F9-069594625C30}">
      <dsp:nvSpPr>
        <dsp:cNvPr id="0" name=""/>
        <dsp:cNvSpPr/>
      </dsp:nvSpPr>
      <dsp:spPr>
        <a:xfrm>
          <a:off x="0" y="506528"/>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992FE-DB02-A94B-937A-5B7569B7FA14}">
      <dsp:nvSpPr>
        <dsp:cNvPr id="0" name=""/>
        <dsp:cNvSpPr/>
      </dsp:nvSpPr>
      <dsp:spPr>
        <a:xfrm>
          <a:off x="394335" y="92637"/>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t>Define Structural Unit</a:t>
          </a:r>
          <a:endParaRPr lang="en-US" sz="3300" kern="1200" dirty="0"/>
        </a:p>
      </dsp:txBody>
      <dsp:txXfrm>
        <a:off x="441890" y="140192"/>
        <a:ext cx="5425580" cy="879050"/>
      </dsp:txXfrm>
    </dsp:sp>
    <dsp:sp modelId="{7FBDCC98-1BD1-BB46-8855-78D9C4BDEB47}">
      <dsp:nvSpPr>
        <dsp:cNvPr id="0" name=""/>
        <dsp:cNvSpPr/>
      </dsp:nvSpPr>
      <dsp:spPr>
        <a:xfrm>
          <a:off x="0" y="200340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20E1FB-1D44-2E4D-A9F8-6C8711F2721C}">
      <dsp:nvSpPr>
        <dsp:cNvPr id="0" name=""/>
        <dsp:cNvSpPr/>
      </dsp:nvSpPr>
      <dsp:spPr>
        <a:xfrm>
          <a:off x="394335" y="151632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t>Degree of Comparison</a:t>
          </a:r>
          <a:endParaRPr lang="en-US" sz="3300" kern="1200" dirty="0"/>
        </a:p>
      </dsp:txBody>
      <dsp:txXfrm>
        <a:off x="441890" y="1563884"/>
        <a:ext cx="5425580" cy="879050"/>
      </dsp:txXfrm>
    </dsp:sp>
    <dsp:sp modelId="{1079BBC0-D1B1-2E4E-A318-770C97C0D275}">
      <dsp:nvSpPr>
        <dsp:cNvPr id="0" name=""/>
        <dsp:cNvSpPr/>
      </dsp:nvSpPr>
      <dsp:spPr>
        <a:xfrm>
          <a:off x="0" y="350028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252871-1334-9043-AC09-C225AB3D8076}">
      <dsp:nvSpPr>
        <dsp:cNvPr id="0" name=""/>
        <dsp:cNvSpPr/>
      </dsp:nvSpPr>
      <dsp:spPr>
        <a:xfrm>
          <a:off x="394335" y="301320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t>Method for Comparing</a:t>
          </a:r>
          <a:endParaRPr lang="en-US" sz="3300" kern="1200" dirty="0"/>
        </a:p>
      </dsp:txBody>
      <dsp:txXfrm>
        <a:off x="441890" y="3060764"/>
        <a:ext cx="542558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FA947-22A8-1E4B-98F9-069594625C30}">
      <dsp:nvSpPr>
        <dsp:cNvPr id="0" name=""/>
        <dsp:cNvSpPr/>
      </dsp:nvSpPr>
      <dsp:spPr>
        <a:xfrm>
          <a:off x="0" y="506528"/>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992FE-DB02-A94B-937A-5B7569B7FA14}">
      <dsp:nvSpPr>
        <dsp:cNvPr id="0" name=""/>
        <dsp:cNvSpPr/>
      </dsp:nvSpPr>
      <dsp:spPr>
        <a:xfrm>
          <a:off x="394335" y="19448"/>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t>Define Structural Unit</a:t>
          </a:r>
          <a:endParaRPr lang="en-US" sz="3300" kern="1200" dirty="0"/>
        </a:p>
      </dsp:txBody>
      <dsp:txXfrm>
        <a:off x="441890" y="67003"/>
        <a:ext cx="5425580" cy="879050"/>
      </dsp:txXfrm>
    </dsp:sp>
    <dsp:sp modelId="{7FBDCC98-1BD1-BB46-8855-78D9C4BDEB47}">
      <dsp:nvSpPr>
        <dsp:cNvPr id="0" name=""/>
        <dsp:cNvSpPr/>
      </dsp:nvSpPr>
      <dsp:spPr>
        <a:xfrm>
          <a:off x="0" y="200340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20E1FB-1D44-2E4D-A9F8-6C8711F2721C}">
      <dsp:nvSpPr>
        <dsp:cNvPr id="0" name=""/>
        <dsp:cNvSpPr/>
      </dsp:nvSpPr>
      <dsp:spPr>
        <a:xfrm>
          <a:off x="394335" y="151632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bg1">
                  <a:lumMod val="65000"/>
                </a:schemeClr>
              </a:solidFill>
            </a:rPr>
            <a:t>Degree of Comparison</a:t>
          </a:r>
          <a:endParaRPr lang="en-US" sz="3300" kern="1200" dirty="0">
            <a:solidFill>
              <a:schemeClr val="bg1">
                <a:lumMod val="65000"/>
              </a:schemeClr>
            </a:solidFill>
          </a:endParaRPr>
        </a:p>
      </dsp:txBody>
      <dsp:txXfrm>
        <a:off x="441890" y="1563884"/>
        <a:ext cx="5425580" cy="879050"/>
      </dsp:txXfrm>
    </dsp:sp>
    <dsp:sp modelId="{1079BBC0-D1B1-2E4E-A318-770C97C0D275}">
      <dsp:nvSpPr>
        <dsp:cNvPr id="0" name=""/>
        <dsp:cNvSpPr/>
      </dsp:nvSpPr>
      <dsp:spPr>
        <a:xfrm>
          <a:off x="0" y="350028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252871-1334-9043-AC09-C225AB3D8076}">
      <dsp:nvSpPr>
        <dsp:cNvPr id="0" name=""/>
        <dsp:cNvSpPr/>
      </dsp:nvSpPr>
      <dsp:spPr>
        <a:xfrm>
          <a:off x="394335" y="301320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rgbClr val="A6A6A6"/>
              </a:solidFill>
            </a:rPr>
            <a:t>Method for Comparing</a:t>
          </a:r>
          <a:endParaRPr lang="en-US" sz="3300" kern="1200" dirty="0">
            <a:solidFill>
              <a:srgbClr val="A6A6A6"/>
            </a:solidFill>
          </a:endParaRPr>
        </a:p>
      </dsp:txBody>
      <dsp:txXfrm>
        <a:off x="441890" y="3060764"/>
        <a:ext cx="542558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FA947-22A8-1E4B-98F9-069594625C30}">
      <dsp:nvSpPr>
        <dsp:cNvPr id="0" name=""/>
        <dsp:cNvSpPr/>
      </dsp:nvSpPr>
      <dsp:spPr>
        <a:xfrm>
          <a:off x="0" y="506528"/>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992FE-DB02-A94B-937A-5B7569B7FA14}">
      <dsp:nvSpPr>
        <dsp:cNvPr id="0" name=""/>
        <dsp:cNvSpPr/>
      </dsp:nvSpPr>
      <dsp:spPr>
        <a:xfrm>
          <a:off x="394335" y="19448"/>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bg1">
                  <a:lumMod val="65000"/>
                </a:schemeClr>
              </a:solidFill>
            </a:rPr>
            <a:t>Define Structural Unit</a:t>
          </a:r>
          <a:endParaRPr lang="en-US" sz="3300" kern="1200" dirty="0">
            <a:solidFill>
              <a:schemeClr val="bg1">
                <a:lumMod val="65000"/>
              </a:schemeClr>
            </a:solidFill>
          </a:endParaRPr>
        </a:p>
      </dsp:txBody>
      <dsp:txXfrm>
        <a:off x="441890" y="67003"/>
        <a:ext cx="5425580" cy="879050"/>
      </dsp:txXfrm>
    </dsp:sp>
    <dsp:sp modelId="{7FBDCC98-1BD1-BB46-8855-78D9C4BDEB47}">
      <dsp:nvSpPr>
        <dsp:cNvPr id="0" name=""/>
        <dsp:cNvSpPr/>
      </dsp:nvSpPr>
      <dsp:spPr>
        <a:xfrm>
          <a:off x="0" y="200340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20E1FB-1D44-2E4D-A9F8-6C8711F2721C}">
      <dsp:nvSpPr>
        <dsp:cNvPr id="0" name=""/>
        <dsp:cNvSpPr/>
      </dsp:nvSpPr>
      <dsp:spPr>
        <a:xfrm>
          <a:off x="394335" y="151632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tx1"/>
              </a:solidFill>
            </a:rPr>
            <a:t>Degree of Comparison</a:t>
          </a:r>
          <a:endParaRPr lang="en-US" sz="3300" kern="1200" dirty="0">
            <a:solidFill>
              <a:schemeClr val="tx1"/>
            </a:solidFill>
          </a:endParaRPr>
        </a:p>
      </dsp:txBody>
      <dsp:txXfrm>
        <a:off x="441890" y="1563884"/>
        <a:ext cx="5425580" cy="879050"/>
      </dsp:txXfrm>
    </dsp:sp>
    <dsp:sp modelId="{1079BBC0-D1B1-2E4E-A318-770C97C0D275}">
      <dsp:nvSpPr>
        <dsp:cNvPr id="0" name=""/>
        <dsp:cNvSpPr/>
      </dsp:nvSpPr>
      <dsp:spPr>
        <a:xfrm>
          <a:off x="0" y="350028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252871-1334-9043-AC09-C225AB3D8076}">
      <dsp:nvSpPr>
        <dsp:cNvPr id="0" name=""/>
        <dsp:cNvSpPr/>
      </dsp:nvSpPr>
      <dsp:spPr>
        <a:xfrm>
          <a:off x="394335" y="301320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rgbClr val="A6A6A6"/>
              </a:solidFill>
            </a:rPr>
            <a:t>Method for Comparing</a:t>
          </a:r>
          <a:endParaRPr lang="en-US" sz="3300" kern="1200" dirty="0">
            <a:solidFill>
              <a:srgbClr val="A6A6A6"/>
            </a:solidFill>
          </a:endParaRPr>
        </a:p>
      </dsp:txBody>
      <dsp:txXfrm>
        <a:off x="441890" y="3060764"/>
        <a:ext cx="542558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FA947-22A8-1E4B-98F9-069594625C30}">
      <dsp:nvSpPr>
        <dsp:cNvPr id="0" name=""/>
        <dsp:cNvSpPr/>
      </dsp:nvSpPr>
      <dsp:spPr>
        <a:xfrm>
          <a:off x="0" y="506528"/>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992FE-DB02-A94B-937A-5B7569B7FA14}">
      <dsp:nvSpPr>
        <dsp:cNvPr id="0" name=""/>
        <dsp:cNvSpPr/>
      </dsp:nvSpPr>
      <dsp:spPr>
        <a:xfrm>
          <a:off x="394335" y="19448"/>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bg1">
                  <a:lumMod val="65000"/>
                </a:schemeClr>
              </a:solidFill>
            </a:rPr>
            <a:t>Define Structural Unit</a:t>
          </a:r>
          <a:endParaRPr lang="en-US" sz="3300" kern="1200" dirty="0">
            <a:solidFill>
              <a:schemeClr val="bg1">
                <a:lumMod val="65000"/>
              </a:schemeClr>
            </a:solidFill>
          </a:endParaRPr>
        </a:p>
      </dsp:txBody>
      <dsp:txXfrm>
        <a:off x="441890" y="67003"/>
        <a:ext cx="5425580" cy="879050"/>
      </dsp:txXfrm>
    </dsp:sp>
    <dsp:sp modelId="{7FBDCC98-1BD1-BB46-8855-78D9C4BDEB47}">
      <dsp:nvSpPr>
        <dsp:cNvPr id="0" name=""/>
        <dsp:cNvSpPr/>
      </dsp:nvSpPr>
      <dsp:spPr>
        <a:xfrm>
          <a:off x="0" y="200340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20E1FB-1D44-2E4D-A9F8-6C8711F2721C}">
      <dsp:nvSpPr>
        <dsp:cNvPr id="0" name=""/>
        <dsp:cNvSpPr/>
      </dsp:nvSpPr>
      <dsp:spPr>
        <a:xfrm>
          <a:off x="394335" y="151632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chemeClr val="bg1">
                  <a:lumMod val="65000"/>
                </a:schemeClr>
              </a:solidFill>
            </a:rPr>
            <a:t>Degree of Comparison</a:t>
          </a:r>
          <a:endParaRPr lang="en-US" sz="3300" kern="1200" dirty="0">
            <a:solidFill>
              <a:schemeClr val="bg1">
                <a:lumMod val="65000"/>
              </a:schemeClr>
            </a:solidFill>
          </a:endParaRPr>
        </a:p>
      </dsp:txBody>
      <dsp:txXfrm>
        <a:off x="441890" y="1563884"/>
        <a:ext cx="5425580" cy="879050"/>
      </dsp:txXfrm>
    </dsp:sp>
    <dsp:sp modelId="{1079BBC0-D1B1-2E4E-A318-770C97C0D275}">
      <dsp:nvSpPr>
        <dsp:cNvPr id="0" name=""/>
        <dsp:cNvSpPr/>
      </dsp:nvSpPr>
      <dsp:spPr>
        <a:xfrm>
          <a:off x="0" y="3500289"/>
          <a:ext cx="7886700" cy="83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252871-1334-9043-AC09-C225AB3D8076}">
      <dsp:nvSpPr>
        <dsp:cNvPr id="0" name=""/>
        <dsp:cNvSpPr/>
      </dsp:nvSpPr>
      <dsp:spPr>
        <a:xfrm>
          <a:off x="394335" y="3013209"/>
          <a:ext cx="5520690" cy="974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8669" tIns="0" rIns="208669" bIns="0" numCol="1" spcCol="1270" anchor="ctr" anchorCtr="0">
          <a:noAutofit/>
        </a:bodyPr>
        <a:lstStyle/>
        <a:p>
          <a:pPr lvl="0" algn="l" defTabSz="1466850" rtl="0">
            <a:lnSpc>
              <a:spcPct val="90000"/>
            </a:lnSpc>
            <a:spcBef>
              <a:spcPct val="0"/>
            </a:spcBef>
            <a:spcAft>
              <a:spcPct val="35000"/>
            </a:spcAft>
          </a:pPr>
          <a:r>
            <a:rPr lang="en-US" sz="3300" kern="1200" dirty="0" smtClean="0">
              <a:solidFill>
                <a:srgbClr val="000000"/>
              </a:solidFill>
            </a:rPr>
            <a:t>Methods </a:t>
          </a:r>
          <a:r>
            <a:rPr lang="en-US" sz="3300" kern="1200" dirty="0" smtClean="0">
              <a:solidFill>
                <a:srgbClr val="000000"/>
              </a:solidFill>
            </a:rPr>
            <a:t>for Comparing</a:t>
          </a:r>
          <a:endParaRPr lang="en-US" sz="3300" kern="1200" dirty="0">
            <a:solidFill>
              <a:srgbClr val="000000"/>
            </a:solidFill>
          </a:endParaRPr>
        </a:p>
      </dsp:txBody>
      <dsp:txXfrm>
        <a:off x="441890" y="3060764"/>
        <a:ext cx="542558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41A73-DD18-41C5-B29E-626A9066C112}">
      <dsp:nvSpPr>
        <dsp:cNvPr id="0" name=""/>
        <dsp:cNvSpPr/>
      </dsp:nvSpPr>
      <dsp:spPr>
        <a:xfrm>
          <a:off x="0" y="305109"/>
          <a:ext cx="8224309"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CDB032F1-F5E5-4DEB-9D36-28DBE2C02540}">
      <dsp:nvSpPr>
        <dsp:cNvPr id="0" name=""/>
        <dsp:cNvSpPr/>
      </dsp:nvSpPr>
      <dsp:spPr>
        <a:xfrm>
          <a:off x="411215" y="63500"/>
          <a:ext cx="7585790"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7602" tIns="0" rIns="217602" bIns="0" numCol="1" spcCol="1270" anchor="ctr" anchorCtr="0">
          <a:noAutofit/>
        </a:bodyPr>
        <a:lstStyle/>
        <a:p>
          <a:pPr lvl="0" algn="ctr" defTabSz="1066800">
            <a:lnSpc>
              <a:spcPct val="90000"/>
            </a:lnSpc>
            <a:spcBef>
              <a:spcPct val="0"/>
            </a:spcBef>
            <a:spcAft>
              <a:spcPct val="35000"/>
            </a:spcAft>
          </a:pPr>
          <a:r>
            <a:rPr lang="en-US" sz="2400" kern="1200" dirty="0" smtClean="0"/>
            <a:t>Computational expenses and inefficient for real time database search</a:t>
          </a:r>
          <a:endParaRPr lang="en-US" sz="2400" kern="1200" dirty="0"/>
        </a:p>
      </dsp:txBody>
      <dsp:txXfrm>
        <a:off x="437154" y="89439"/>
        <a:ext cx="7533912" cy="479482"/>
      </dsp:txXfrm>
    </dsp:sp>
    <dsp:sp modelId="{C33108DC-5BDF-4677-829D-4A4A26069FE6}">
      <dsp:nvSpPr>
        <dsp:cNvPr id="0" name=""/>
        <dsp:cNvSpPr/>
      </dsp:nvSpPr>
      <dsp:spPr>
        <a:xfrm>
          <a:off x="0" y="1121589"/>
          <a:ext cx="8224309"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3DC84822-6F39-490D-B099-5087F6FBCEEC}">
      <dsp:nvSpPr>
        <dsp:cNvPr id="0" name=""/>
        <dsp:cNvSpPr/>
      </dsp:nvSpPr>
      <dsp:spPr>
        <a:xfrm>
          <a:off x="411215" y="855909"/>
          <a:ext cx="7585790"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7602" tIns="0" rIns="217602" bIns="0" numCol="1" spcCol="1270" anchor="ctr" anchorCtr="0">
          <a:noAutofit/>
        </a:bodyPr>
        <a:lstStyle/>
        <a:p>
          <a:pPr lvl="0" algn="ctr" defTabSz="1066800">
            <a:lnSpc>
              <a:spcPct val="90000"/>
            </a:lnSpc>
            <a:spcBef>
              <a:spcPct val="0"/>
            </a:spcBef>
            <a:spcAft>
              <a:spcPct val="35000"/>
            </a:spcAft>
          </a:pPr>
          <a:r>
            <a:rPr lang="en-US" sz="2400" kern="1200" dirty="0" smtClean="0"/>
            <a:t>Global alignment </a:t>
          </a:r>
          <a:r>
            <a:rPr lang="en-US" sz="2400" b="1" u="sng" kern="1200" dirty="0" smtClean="0"/>
            <a:t>does not mean good local alignment</a:t>
          </a:r>
          <a:endParaRPr lang="en-US" sz="2400" u="sng" kern="1200" dirty="0"/>
        </a:p>
      </dsp:txBody>
      <dsp:txXfrm>
        <a:off x="437154" y="881848"/>
        <a:ext cx="7533912" cy="479482"/>
      </dsp:txXfrm>
    </dsp:sp>
    <dsp:sp modelId="{3254291D-DA0E-4B85-AC3A-989669514B01}">
      <dsp:nvSpPr>
        <dsp:cNvPr id="0" name=""/>
        <dsp:cNvSpPr/>
      </dsp:nvSpPr>
      <dsp:spPr>
        <a:xfrm>
          <a:off x="0" y="1938069"/>
          <a:ext cx="8224309"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153880A-B131-4E55-9EF1-171702E33327}">
      <dsp:nvSpPr>
        <dsp:cNvPr id="0" name=""/>
        <dsp:cNvSpPr/>
      </dsp:nvSpPr>
      <dsp:spPr>
        <a:xfrm>
          <a:off x="411215" y="1672389"/>
          <a:ext cx="7585790"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7602" tIns="0" rIns="217602" bIns="0" numCol="1" spcCol="1270" anchor="ctr" anchorCtr="0">
          <a:noAutofit/>
        </a:bodyPr>
        <a:lstStyle/>
        <a:p>
          <a:pPr lvl="0" algn="ctr" defTabSz="1066800">
            <a:lnSpc>
              <a:spcPct val="90000"/>
            </a:lnSpc>
            <a:spcBef>
              <a:spcPct val="0"/>
            </a:spcBef>
            <a:spcAft>
              <a:spcPct val="35000"/>
            </a:spcAft>
          </a:pPr>
          <a:r>
            <a:rPr lang="en-US" sz="2400" kern="1200" dirty="0" smtClean="0"/>
            <a:t>Lack of sequence information</a:t>
          </a:r>
          <a:endParaRPr lang="en-US" sz="2400" kern="1200" dirty="0"/>
        </a:p>
      </dsp:txBody>
      <dsp:txXfrm>
        <a:off x="437154" y="1698328"/>
        <a:ext cx="7533912" cy="479482"/>
      </dsp:txXfrm>
    </dsp:sp>
    <dsp:sp modelId="{BECF4A32-A680-4781-AB4D-406C0D0AC027}">
      <dsp:nvSpPr>
        <dsp:cNvPr id="0" name=""/>
        <dsp:cNvSpPr/>
      </dsp:nvSpPr>
      <dsp:spPr>
        <a:xfrm>
          <a:off x="0" y="2754549"/>
          <a:ext cx="8224309"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0119BFA5-7A46-4ACE-A846-2BC217636D14}">
      <dsp:nvSpPr>
        <dsp:cNvPr id="0" name=""/>
        <dsp:cNvSpPr/>
      </dsp:nvSpPr>
      <dsp:spPr>
        <a:xfrm>
          <a:off x="411215" y="2488869"/>
          <a:ext cx="7585790"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7602" tIns="0" rIns="217602" bIns="0" numCol="1" spcCol="1270" anchor="ctr" anchorCtr="0">
          <a:noAutofit/>
        </a:bodyPr>
        <a:lstStyle/>
        <a:p>
          <a:pPr lvl="0" algn="ctr" defTabSz="1066800">
            <a:lnSpc>
              <a:spcPct val="90000"/>
            </a:lnSpc>
            <a:spcBef>
              <a:spcPct val="0"/>
            </a:spcBef>
            <a:spcAft>
              <a:spcPct val="35000"/>
            </a:spcAft>
          </a:pPr>
          <a:r>
            <a:rPr lang="en-US" sz="2400" kern="1200" dirty="0" smtClean="0"/>
            <a:t>Lack of scale sensitivity</a:t>
          </a:r>
          <a:endParaRPr lang="en-US" sz="2400" kern="1200" dirty="0"/>
        </a:p>
      </dsp:txBody>
      <dsp:txXfrm>
        <a:off x="437154" y="2514808"/>
        <a:ext cx="7533912" cy="479482"/>
      </dsp:txXfrm>
    </dsp:sp>
    <dsp:sp modelId="{4696030F-86B3-684E-801A-2AEA763C4658}">
      <dsp:nvSpPr>
        <dsp:cNvPr id="0" name=""/>
        <dsp:cNvSpPr/>
      </dsp:nvSpPr>
      <dsp:spPr>
        <a:xfrm>
          <a:off x="0" y="3571029"/>
          <a:ext cx="8224309" cy="45360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8381BE13-6C62-7C44-AAB0-6711958B82E1}">
      <dsp:nvSpPr>
        <dsp:cNvPr id="0" name=""/>
        <dsp:cNvSpPr/>
      </dsp:nvSpPr>
      <dsp:spPr>
        <a:xfrm>
          <a:off x="411215" y="3305349"/>
          <a:ext cx="7585790"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17602" tIns="0" rIns="217602" bIns="0" numCol="1" spcCol="1270" anchor="ctr" anchorCtr="0">
          <a:noAutofit/>
        </a:bodyPr>
        <a:lstStyle/>
        <a:p>
          <a:pPr lvl="0" algn="ctr" defTabSz="1066800">
            <a:lnSpc>
              <a:spcPct val="90000"/>
            </a:lnSpc>
            <a:spcBef>
              <a:spcPct val="0"/>
            </a:spcBef>
            <a:spcAft>
              <a:spcPct val="35000"/>
            </a:spcAft>
          </a:pPr>
          <a:r>
            <a:rPr lang="en-US" sz="2400" kern="1200" dirty="0" smtClean="0"/>
            <a:t>Sequential</a:t>
          </a:r>
          <a:endParaRPr lang="en-US" sz="2400" kern="1200" dirty="0"/>
        </a:p>
      </dsp:txBody>
      <dsp:txXfrm>
        <a:off x="437154" y="3331288"/>
        <a:ext cx="753391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C6A1C-E2AD-AB46-B5B1-BE979C87B9CD}">
      <dsp:nvSpPr>
        <dsp:cNvPr id="0" name=""/>
        <dsp:cNvSpPr/>
      </dsp:nvSpPr>
      <dsp:spPr>
        <a:xfrm>
          <a:off x="0" y="163268"/>
          <a:ext cx="7886700" cy="1216800"/>
        </a:xfrm>
        <a:prstGeom prst="roundRect">
          <a:avLst/>
        </a:prstGeom>
        <a:solidFill>
          <a:srgbClr val="FFFFFF"/>
        </a:solidFill>
        <a:ln>
          <a:solidFill>
            <a:srgbClr val="0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Need for reference </a:t>
          </a:r>
          <a:r>
            <a:rPr lang="en-US" sz="3200" kern="1200" dirty="0" smtClean="0"/>
            <a:t>frame transformation</a:t>
          </a:r>
          <a:endParaRPr lang="en-US" sz="3200" kern="1200" dirty="0"/>
        </a:p>
      </dsp:txBody>
      <dsp:txXfrm>
        <a:off x="59399" y="222667"/>
        <a:ext cx="7767902" cy="1098002"/>
      </dsp:txXfrm>
    </dsp:sp>
    <dsp:sp modelId="{DDFB9A73-617E-7241-A457-AB4C188C164B}">
      <dsp:nvSpPr>
        <dsp:cNvPr id="0" name=""/>
        <dsp:cNvSpPr/>
      </dsp:nvSpPr>
      <dsp:spPr>
        <a:xfrm>
          <a:off x="0" y="1567269"/>
          <a:ext cx="7886700" cy="1216800"/>
        </a:xfrm>
        <a:prstGeom prst="roundRect">
          <a:avLst/>
        </a:prstGeom>
        <a:noFill/>
        <a:ln>
          <a:solidFill>
            <a:srgbClr val="0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No residue </a:t>
          </a:r>
          <a:r>
            <a:rPr lang="en-US" sz="3200" kern="1200" dirty="0" smtClean="0"/>
            <a:t>information</a:t>
          </a:r>
          <a:endParaRPr lang="en-US" sz="3200" kern="1200" dirty="0"/>
        </a:p>
      </dsp:txBody>
      <dsp:txXfrm>
        <a:off x="59399" y="1626668"/>
        <a:ext cx="7767902" cy="1098002"/>
      </dsp:txXfrm>
    </dsp:sp>
    <dsp:sp modelId="{6675C380-EC8E-7947-B2FE-D26D805D1246}">
      <dsp:nvSpPr>
        <dsp:cNvPr id="0" name=""/>
        <dsp:cNvSpPr/>
      </dsp:nvSpPr>
      <dsp:spPr>
        <a:xfrm>
          <a:off x="0" y="2971269"/>
          <a:ext cx="7886700" cy="1216800"/>
        </a:xfrm>
        <a:prstGeom prst="roundRect">
          <a:avLst/>
        </a:prstGeom>
        <a:noFill/>
        <a:ln>
          <a:solidFill>
            <a:srgbClr val="00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Lack of non-sequential local </a:t>
          </a:r>
          <a:r>
            <a:rPr lang="en-US" sz="3200" kern="1200" dirty="0" smtClean="0"/>
            <a:t>comparisons</a:t>
          </a:r>
          <a:endParaRPr lang="en-US" sz="3200" kern="1200" dirty="0"/>
        </a:p>
      </dsp:txBody>
      <dsp:txXfrm>
        <a:off x="59399" y="3030668"/>
        <a:ext cx="77679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66A44-B7B6-4482-85F2-6A73BBDD1BD3}">
      <dsp:nvSpPr>
        <dsp:cNvPr id="0" name=""/>
        <dsp:cNvSpPr/>
      </dsp:nvSpPr>
      <dsp:spPr>
        <a:xfrm>
          <a:off x="-3688669" y="-566722"/>
          <a:ext cx="4396949" cy="4396949"/>
        </a:xfrm>
        <a:prstGeom prst="blockArc">
          <a:avLst>
            <a:gd name="adj1" fmla="val 18900000"/>
            <a:gd name="adj2" fmla="val 2700000"/>
            <a:gd name="adj3" fmla="val 49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1D78E-1F6C-4BEA-B688-07891F0B9D3D}">
      <dsp:nvSpPr>
        <dsp:cNvPr id="0" name=""/>
        <dsp:cNvSpPr/>
      </dsp:nvSpPr>
      <dsp:spPr>
        <a:xfrm>
          <a:off x="455467" y="326350"/>
          <a:ext cx="7388689" cy="6527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8081"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t>Function</a:t>
          </a:r>
          <a:r>
            <a:rPr lang="en-US" sz="2300" b="1" kern="1200" dirty="0" smtClean="0"/>
            <a:t> </a:t>
          </a:r>
          <a:r>
            <a:rPr lang="en-US" sz="2300" i="1" kern="1200" dirty="0" smtClean="0">
              <a:latin typeface="Times New Roman"/>
              <a:cs typeface="Times New Roman"/>
            </a:rPr>
            <a:t>f</a:t>
          </a:r>
          <a:r>
            <a:rPr lang="de-DE" sz="2300" i="1" kern="1200" baseline="-25000" dirty="0" smtClean="0">
              <a:latin typeface="Times New Roman"/>
              <a:cs typeface="Times New Roman"/>
            </a:rPr>
            <a:t>3-D </a:t>
          </a:r>
          <a:r>
            <a:rPr lang="en-US" sz="2300" kern="1200" dirty="0" smtClean="0"/>
            <a:t>is </a:t>
          </a:r>
          <a:r>
            <a:rPr lang="en-US" sz="2300" kern="1200" dirty="0" smtClean="0"/>
            <a:t>deterministic</a:t>
          </a:r>
          <a:endParaRPr lang="en-US" sz="2300" kern="1200" dirty="0"/>
        </a:p>
      </dsp:txBody>
      <dsp:txXfrm>
        <a:off x="455467" y="326350"/>
        <a:ext cx="7388689" cy="652700"/>
      </dsp:txXfrm>
    </dsp:sp>
    <dsp:sp modelId="{896F0DD1-B777-4B6B-AFBA-28D6A909BA6E}">
      <dsp:nvSpPr>
        <dsp:cNvPr id="0" name=""/>
        <dsp:cNvSpPr/>
      </dsp:nvSpPr>
      <dsp:spPr>
        <a:xfrm>
          <a:off x="47529" y="244762"/>
          <a:ext cx="815876" cy="815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3BBEA62-97FD-4B37-8B17-B2F2B7EFFAD8}">
      <dsp:nvSpPr>
        <dsp:cNvPr id="0" name=""/>
        <dsp:cNvSpPr/>
      </dsp:nvSpPr>
      <dsp:spPr>
        <a:xfrm>
          <a:off x="692723" y="1305401"/>
          <a:ext cx="7151432" cy="652700"/>
        </a:xfrm>
        <a:prstGeom prst="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18081"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t>Key </a:t>
          </a:r>
          <a:r>
            <a:rPr lang="en-US" sz="2300" i="1" kern="1200" dirty="0" smtClean="0">
              <a:latin typeface="Times New Roman"/>
              <a:cs typeface="Times New Roman"/>
            </a:rPr>
            <a:t>f</a:t>
          </a:r>
          <a:r>
            <a:rPr lang="de-DE" sz="2300" i="1" kern="1200" baseline="-25000" dirty="0" smtClean="0">
              <a:latin typeface="Times New Roman"/>
              <a:cs typeface="Times New Roman"/>
            </a:rPr>
            <a:t>3-D</a:t>
          </a:r>
          <a:r>
            <a:rPr lang="en-US" sz="2300" b="1" i="1" kern="1200" dirty="0" smtClean="0">
              <a:latin typeface="Times New Roman" panose="02020603050405020304" pitchFamily="18" charset="0"/>
              <a:cs typeface="Times New Roman" panose="02020603050405020304" pitchFamily="18" charset="0"/>
            </a:rPr>
            <a:t>(</a:t>
          </a:r>
          <a:r>
            <a:rPr lang="en-US" sz="2300" b="1" i="1" kern="1200" dirty="0" smtClean="0">
              <a:latin typeface="Times New Roman" panose="02020603050405020304" pitchFamily="18" charset="0"/>
              <a:cs typeface="Times New Roman" panose="02020603050405020304" pitchFamily="18" charset="0"/>
            </a:rPr>
            <a:t>Quintuple)</a:t>
          </a:r>
          <a:r>
            <a:rPr lang="en-US" sz="2300" kern="1200" dirty="0" smtClean="0"/>
            <a:t> is scale sensitive</a:t>
          </a:r>
          <a:endParaRPr lang="en-US" sz="2300" kern="1200" dirty="0"/>
        </a:p>
      </dsp:txBody>
      <dsp:txXfrm>
        <a:off x="692723" y="1305401"/>
        <a:ext cx="7151432" cy="652700"/>
      </dsp:txXfrm>
    </dsp:sp>
    <dsp:sp modelId="{92AEDF33-C151-437F-A3C3-41CA365BBEBA}">
      <dsp:nvSpPr>
        <dsp:cNvPr id="0" name=""/>
        <dsp:cNvSpPr/>
      </dsp:nvSpPr>
      <dsp:spPr>
        <a:xfrm>
          <a:off x="284785" y="1223814"/>
          <a:ext cx="815876" cy="815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7925D38-D422-4E46-8774-1C199B7D9DA2}">
      <dsp:nvSpPr>
        <dsp:cNvPr id="0" name=""/>
        <dsp:cNvSpPr/>
      </dsp:nvSpPr>
      <dsp:spPr>
        <a:xfrm>
          <a:off x="455467" y="2284452"/>
          <a:ext cx="7388689" cy="6527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18081"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t>Key </a:t>
          </a:r>
          <a:r>
            <a:rPr lang="en-US" sz="2300" i="1" kern="1200" dirty="0" smtClean="0">
              <a:latin typeface="Times New Roman"/>
              <a:cs typeface="Times New Roman"/>
            </a:rPr>
            <a:t>f</a:t>
          </a:r>
          <a:r>
            <a:rPr lang="de-DE" sz="2300" i="1" kern="1200" baseline="-25000" dirty="0" smtClean="0">
              <a:latin typeface="Times New Roman"/>
              <a:cs typeface="Times New Roman"/>
            </a:rPr>
            <a:t>3-D</a:t>
          </a:r>
          <a:r>
            <a:rPr lang="en-US" sz="2300" b="1" i="1" kern="1200" dirty="0" smtClean="0">
              <a:latin typeface="Times New Roman" panose="02020603050405020304" pitchFamily="18" charset="0"/>
              <a:cs typeface="Times New Roman" panose="02020603050405020304" pitchFamily="18" charset="0"/>
            </a:rPr>
            <a:t>(</a:t>
          </a:r>
          <a:r>
            <a:rPr lang="en-US" sz="2300" b="1" i="1" kern="1200" dirty="0" smtClean="0">
              <a:latin typeface="Times New Roman" panose="02020603050405020304" pitchFamily="18" charset="0"/>
              <a:cs typeface="Times New Roman" panose="02020603050405020304" pitchFamily="18" charset="0"/>
            </a:rPr>
            <a:t>Quintuple)</a:t>
          </a:r>
          <a:r>
            <a:rPr lang="en-US" sz="2300" kern="1200" dirty="0" smtClean="0"/>
            <a:t> is rotation and translation invariant</a:t>
          </a:r>
          <a:endParaRPr lang="en-US" sz="2300" kern="1200" dirty="0"/>
        </a:p>
      </dsp:txBody>
      <dsp:txXfrm>
        <a:off x="455467" y="2284452"/>
        <a:ext cx="7388689" cy="652700"/>
      </dsp:txXfrm>
    </dsp:sp>
    <dsp:sp modelId="{E3D6D4EE-18E5-43A1-AB4A-8825C3C4B741}">
      <dsp:nvSpPr>
        <dsp:cNvPr id="0" name=""/>
        <dsp:cNvSpPr/>
      </dsp:nvSpPr>
      <dsp:spPr>
        <a:xfrm>
          <a:off x="47529" y="2202865"/>
          <a:ext cx="815876" cy="815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EF8F8-78D3-BA4A-8A7B-E29975E14BBA}" type="datetime1">
              <a:rPr lang="en-US" smtClean="0"/>
              <a:t>11/14/17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F5F9A-D6FB-0D42-A495-E2A148C89220}" type="slidenum">
              <a:rPr lang="en-US" smtClean="0"/>
              <a:t>‹#›</a:t>
            </a:fld>
            <a:endParaRPr lang="en-US"/>
          </a:p>
        </p:txBody>
      </p:sp>
    </p:spTree>
    <p:extLst>
      <p:ext uri="{BB962C8B-B14F-4D97-AF65-F5344CB8AC3E}">
        <p14:creationId xmlns:p14="http://schemas.microsoft.com/office/powerpoint/2010/main" val="1515676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BAA5B-C384-474C-A756-3E0F4FA83318}" type="datetime1">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C32DB-7574-3745-BC7B-3C87A514A5A0}" type="slidenum">
              <a:rPr lang="en-US" smtClean="0"/>
              <a:t>‹#›</a:t>
            </a:fld>
            <a:endParaRPr lang="en-US"/>
          </a:p>
        </p:txBody>
      </p:sp>
    </p:spTree>
    <p:extLst>
      <p:ext uri="{BB962C8B-B14F-4D97-AF65-F5344CB8AC3E}">
        <p14:creationId xmlns:p14="http://schemas.microsoft.com/office/powerpoint/2010/main" val="29777073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ADD NEW SLIDE LAYOUTS: Make sure you have the ‘Home’ tab selected at the top of the PowerPoint screen and click the down facing arrow to the right on the ‘New Slide’ button that is located in the second section. Look through the layouts shown and click on the one you would like to work 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REMOVE SLIDES: Select the slide you would like to remove in the vertical window on the left side of the screen then hit the ‘Delete’ (on Mac) or the ‘Backspace’ (on PC).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REMOVE PAGE NUMBERS: </a:t>
            </a:r>
            <a:r>
              <a:rPr lang="en-US" baseline="0" dirty="0" smtClean="0">
                <a:solidFill>
                  <a:schemeClr val="tx1"/>
                </a:solidFill>
              </a:rPr>
              <a:t>A</a:t>
            </a:r>
            <a:r>
              <a:rPr lang="en-US" baseline="0" dirty="0" smtClean="0"/>
              <a:t>t the top of the PowerPoint screen between ‘Home’ and ‘Design’ click on ’Insert.’ Then in the options bar just below ’Insert’ click on ’Slide Number’ which is in the same section a the ‘Text Box’ and ‘Object.’ Uncheck the box next to ‘Slide Numbers’ and click ‘Apply to All.’ </a:t>
            </a:r>
          </a:p>
          <a:p>
            <a:endParaRPr lang="en-US" baseline="0" dirty="0" smtClean="0"/>
          </a:p>
          <a:p>
            <a:r>
              <a:rPr lang="en-US" baseline="0" dirty="0" smtClean="0">
                <a:solidFill>
                  <a:srgbClr val="FF0000"/>
                </a:solidFill>
              </a:rPr>
              <a:t>TO ADD PAGE NUMBERS: </a:t>
            </a:r>
            <a:r>
              <a:rPr lang="en-US" baseline="0" dirty="0" smtClean="0">
                <a:solidFill>
                  <a:schemeClr val="tx1"/>
                </a:solidFill>
              </a:rPr>
              <a:t>A</a:t>
            </a:r>
            <a:r>
              <a:rPr lang="en-US" baseline="0" dirty="0" smtClean="0"/>
              <a:t>t the top of the PowerPoint screen between ‘Home’ and ‘Design’ click on ’Insert.’ Then in the options bar just below ’Insert’ click on ’Slide Number’ which is in the same section a the ‘Text Box’ and ‘Object.’ Check the box next to ‘Slide Numbers’ and click ‘Apply to All.’ </a:t>
            </a:r>
          </a:p>
          <a:p>
            <a:endParaRPr lang="en-US" dirty="0"/>
          </a:p>
        </p:txBody>
      </p:sp>
      <p:sp>
        <p:nvSpPr>
          <p:cNvPr id="4" name="Slide Number Placeholder 3"/>
          <p:cNvSpPr>
            <a:spLocks noGrp="1"/>
          </p:cNvSpPr>
          <p:nvPr>
            <p:ph type="sldNum" sz="quarter" idx="10"/>
          </p:nvPr>
        </p:nvSpPr>
        <p:spPr/>
        <p:txBody>
          <a:bodyPr/>
          <a:lstStyle/>
          <a:p>
            <a:fld id="{462C32DB-7574-3745-BC7B-3C87A514A5A0}" type="slidenum">
              <a:rPr lang="en-US" smtClean="0"/>
              <a:t>1</a:t>
            </a:fld>
            <a:endParaRPr lang="en-US"/>
          </a:p>
        </p:txBody>
      </p:sp>
    </p:spTree>
    <p:extLst>
      <p:ext uri="{BB962C8B-B14F-4D97-AF65-F5344CB8AC3E}">
        <p14:creationId xmlns:p14="http://schemas.microsoft.com/office/powerpoint/2010/main" val="191670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Another</a:t>
            </a:r>
            <a:r>
              <a:rPr lang="en-US" baseline="0" dirty="0" smtClean="0"/>
              <a:t> alignment based method is intra-atomic distance based method. This method finds distance between all the atoms of the protein with respect to the seed element. Then find the similar sub matrices across the various structures.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Sequence</a:t>
            </a:r>
            <a:r>
              <a:rPr lang="en-US" baseline="0" dirty="0" smtClean="0"/>
              <a:t> forms the backbone of the tertiary structure and should not be ignored. </a:t>
            </a:r>
            <a:endParaRPr lang="en-US" dirty="0"/>
          </a:p>
        </p:txBody>
      </p:sp>
      <p:sp>
        <p:nvSpPr>
          <p:cNvPr id="4" name="Slide Number Placeholder 3"/>
          <p:cNvSpPr>
            <a:spLocks noGrp="1"/>
          </p:cNvSpPr>
          <p:nvPr>
            <p:ph type="sldNum" sz="quarter" idx="10"/>
          </p:nvPr>
        </p:nvSpPr>
        <p:spPr/>
        <p:txBody>
          <a:bodyPr/>
          <a:lstStyle/>
          <a:p>
            <a:fld id="{CB0CAD7C-B16B-445C-8877-11F490C7DBFE}" type="slidenum">
              <a:rPr lang="en-US" smtClean="0"/>
              <a:pPr/>
              <a:t>17</a:t>
            </a:fld>
            <a:endParaRPr lang="en-US" dirty="0"/>
          </a:p>
        </p:txBody>
      </p:sp>
    </p:spTree>
    <p:extLst>
      <p:ext uri="{BB962C8B-B14F-4D97-AF65-F5344CB8AC3E}">
        <p14:creationId xmlns:p14="http://schemas.microsoft.com/office/powerpoint/2010/main" val="408447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triangular spatial relationships?</a:t>
            </a:r>
          </a:p>
          <a:p>
            <a:endParaRPr lang="en-US" dirty="0"/>
          </a:p>
        </p:txBody>
      </p:sp>
      <p:sp>
        <p:nvSpPr>
          <p:cNvPr id="4" name="Slide Number Placeholder 3"/>
          <p:cNvSpPr>
            <a:spLocks noGrp="1"/>
          </p:cNvSpPr>
          <p:nvPr>
            <p:ph type="sldNum" sz="quarter" idx="10"/>
          </p:nvPr>
        </p:nvSpPr>
        <p:spPr/>
        <p:txBody>
          <a:bodyPr/>
          <a:lstStyle/>
          <a:p>
            <a:fld id="{462C32DB-7574-3745-BC7B-3C87A514A5A0}" type="slidenum">
              <a:rPr lang="en-US" smtClean="0"/>
              <a:t>24</a:t>
            </a:fld>
            <a:endParaRPr lang="en-US"/>
          </a:p>
        </p:txBody>
      </p:sp>
    </p:spTree>
    <p:extLst>
      <p:ext uri="{BB962C8B-B14F-4D97-AF65-F5344CB8AC3E}">
        <p14:creationId xmlns:p14="http://schemas.microsoft.com/office/powerpoint/2010/main" val="43910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Feature from each patch must be a good descriptor of its shape.</a:t>
            </a:r>
          </a:p>
          <a:p>
            <a:pPr marL="0" indent="0">
              <a:buNone/>
            </a:pPr>
            <a:r>
              <a:rPr lang="en-US" dirty="0" smtClean="0"/>
              <a:t>Transforms a Patch to non-homogenous feature space -&gt;</a:t>
            </a:r>
            <a:r>
              <a:rPr lang="en-US" i="1" dirty="0" smtClean="0"/>
              <a:t> (S) of dimension m</a:t>
            </a:r>
            <a:r>
              <a:rPr lang="en-US" dirty="0" smtClean="0"/>
              <a:t>,</a:t>
            </a:r>
            <a:r>
              <a:rPr lang="en-US" baseline="30000" dirty="0" smtClean="0"/>
              <a:t> </a:t>
            </a:r>
            <a:r>
              <a:rPr lang="en-US" dirty="0" smtClean="0"/>
              <a:t>where m is the number of features selected.</a:t>
            </a:r>
          </a:p>
          <a:p>
            <a:endParaRPr lang="en-US" dirty="0"/>
          </a:p>
        </p:txBody>
      </p:sp>
      <p:sp>
        <p:nvSpPr>
          <p:cNvPr id="4" name="Slide Number Placeholder 3"/>
          <p:cNvSpPr>
            <a:spLocks noGrp="1"/>
          </p:cNvSpPr>
          <p:nvPr>
            <p:ph type="sldNum" sz="quarter" idx="10"/>
          </p:nvPr>
        </p:nvSpPr>
        <p:spPr/>
        <p:txBody>
          <a:bodyPr/>
          <a:lstStyle/>
          <a:p>
            <a:fld id="{462C32DB-7574-3745-BC7B-3C87A514A5A0}" type="slidenum">
              <a:rPr lang="en-US" smtClean="0"/>
              <a:t>26</a:t>
            </a:fld>
            <a:endParaRPr lang="en-US"/>
          </a:p>
        </p:txBody>
      </p:sp>
    </p:spTree>
    <p:extLst>
      <p:ext uri="{BB962C8B-B14F-4D97-AF65-F5344CB8AC3E}">
        <p14:creationId xmlns:p14="http://schemas.microsoft.com/office/powerpoint/2010/main" val="418683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Quintuples are ISOMORPHIC with</a:t>
            </a:r>
            <a:r>
              <a:rPr lang="en-US" baseline="0" dirty="0" smtClean="0"/>
              <a:t> exception of rotation, translation</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28</a:t>
            </a:fld>
            <a:endParaRPr lang="en-US"/>
          </a:p>
        </p:txBody>
      </p:sp>
    </p:spTree>
    <p:extLst>
      <p:ext uri="{BB962C8B-B14F-4D97-AF65-F5344CB8AC3E}">
        <p14:creationId xmlns:p14="http://schemas.microsoft.com/office/powerpoint/2010/main" val="103906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C32DB-7574-3745-BC7B-3C87A514A5A0}" type="slidenum">
              <a:rPr lang="en-US" smtClean="0"/>
              <a:t>2</a:t>
            </a:fld>
            <a:endParaRPr lang="en-US"/>
          </a:p>
        </p:txBody>
      </p:sp>
    </p:spTree>
    <p:extLst>
      <p:ext uri="{BB962C8B-B14F-4D97-AF65-F5344CB8AC3E}">
        <p14:creationId xmlns:p14="http://schemas.microsoft.com/office/powerpoint/2010/main" val="146734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They have shown to improve comparison speed but require reference frame transformations, are limited to sequential comparisons as well as lack residue information. Like any sequence independent model, these methods ignore the correspondence of residues in similarity calculation. </a:t>
            </a:r>
            <a:endParaRPr lang="en-US" dirty="0"/>
          </a:p>
        </p:txBody>
      </p:sp>
      <p:sp>
        <p:nvSpPr>
          <p:cNvPr id="4" name="Slide Number Placeholder 3"/>
          <p:cNvSpPr>
            <a:spLocks noGrp="1"/>
          </p:cNvSpPr>
          <p:nvPr>
            <p:ph type="sldNum" sz="quarter" idx="10"/>
          </p:nvPr>
        </p:nvSpPr>
        <p:spPr/>
        <p:txBody>
          <a:bodyPr/>
          <a:lstStyle/>
          <a:p>
            <a:fld id="{462C32DB-7574-3745-BC7B-3C87A514A5A0}" type="slidenum">
              <a:rPr lang="en-US" smtClean="0"/>
              <a:t>4</a:t>
            </a:fld>
            <a:endParaRPr lang="en-US"/>
          </a:p>
        </p:txBody>
      </p:sp>
    </p:spTree>
    <p:extLst>
      <p:ext uri="{BB962C8B-B14F-4D97-AF65-F5344CB8AC3E}">
        <p14:creationId xmlns:p14="http://schemas.microsoft.com/office/powerpoint/2010/main" val="95840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Important to discuss a bit of</a:t>
            </a:r>
            <a:r>
              <a:rPr lang="en-US" baseline="0" dirty="0" smtClean="0"/>
              <a:t> where we fit in!</a:t>
            </a:r>
            <a:endParaRPr lang="en-US" dirty="0" smtClean="0"/>
          </a:p>
          <a:p>
            <a:pPr marL="514350" indent="-514350">
              <a:buFont typeface="+mj-lt"/>
              <a:buAutoNum type="arabicPeriod"/>
            </a:pPr>
            <a:r>
              <a:rPr lang="en-US" dirty="0" smtClean="0"/>
              <a:t>Range </a:t>
            </a:r>
            <a:r>
              <a:rPr lang="en-US" dirty="0" smtClean="0"/>
              <a:t>of structure far more constrained due to chemical and physical forces</a:t>
            </a:r>
          </a:p>
          <a:p>
            <a:pPr marL="514350" indent="-514350">
              <a:buFont typeface="+mj-lt"/>
              <a:buAutoNum type="arabicPeriod"/>
            </a:pPr>
            <a:r>
              <a:rPr lang="en-US" dirty="0" smtClean="0"/>
              <a:t>No definition of an optimal 3D alignment</a:t>
            </a:r>
          </a:p>
          <a:p>
            <a:pPr marL="514350" indent="-514350">
              <a:buFont typeface="+mj-lt"/>
              <a:buAutoNum type="arabicPeriod"/>
            </a:pPr>
            <a:r>
              <a:rPr lang="en-US" dirty="0" smtClean="0"/>
              <a:t>Random protein structure definition is not clear</a:t>
            </a:r>
          </a:p>
          <a:p>
            <a:pPr marL="514350" indent="-514350">
              <a:buFont typeface="+mj-lt"/>
              <a:buAutoNum type="arabicPeriod"/>
            </a:pPr>
            <a:r>
              <a:rPr lang="en-US" dirty="0" smtClean="0"/>
              <a:t>Difficulty to compare totally different protein structures</a:t>
            </a:r>
          </a:p>
          <a:p>
            <a:pPr marL="514350" indent="-514350">
              <a:buFont typeface="+mj-lt"/>
              <a:buAutoNum type="arabicPeriod"/>
            </a:pPr>
            <a:r>
              <a:rPr lang="en-US" dirty="0" smtClean="0"/>
              <a:t>Homology or analogy</a:t>
            </a:r>
          </a:p>
          <a:p>
            <a:endParaRPr lang="en-US" dirty="0"/>
          </a:p>
        </p:txBody>
      </p:sp>
      <p:sp>
        <p:nvSpPr>
          <p:cNvPr id="4" name="Slide Number Placeholder 3"/>
          <p:cNvSpPr>
            <a:spLocks noGrp="1"/>
          </p:cNvSpPr>
          <p:nvPr>
            <p:ph type="sldNum" sz="quarter" idx="10"/>
          </p:nvPr>
        </p:nvSpPr>
        <p:spPr/>
        <p:txBody>
          <a:bodyPr/>
          <a:lstStyle/>
          <a:p>
            <a:fld id="{CB0CAD7C-B16B-445C-8877-11F490C7DBFE}" type="slidenum">
              <a:rPr lang="en-US" smtClean="0"/>
              <a:pPr/>
              <a:t>5</a:t>
            </a:fld>
            <a:endParaRPr lang="en-US" dirty="0"/>
          </a:p>
        </p:txBody>
      </p:sp>
    </p:spTree>
    <p:extLst>
      <p:ext uri="{BB962C8B-B14F-4D97-AF65-F5344CB8AC3E}">
        <p14:creationId xmlns:p14="http://schemas.microsoft.com/office/powerpoint/2010/main" val="302486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Important to discuss a bit of</a:t>
            </a:r>
            <a:r>
              <a:rPr lang="en-US" baseline="0" dirty="0" smtClean="0"/>
              <a:t> where we fit in!</a:t>
            </a:r>
            <a:endParaRPr lang="en-US" dirty="0" smtClean="0"/>
          </a:p>
          <a:p>
            <a:pPr marL="514350" indent="-514350">
              <a:buFont typeface="+mj-lt"/>
              <a:buAutoNum type="arabicPeriod"/>
            </a:pPr>
            <a:r>
              <a:rPr lang="en-US" dirty="0" smtClean="0"/>
              <a:t>Range </a:t>
            </a:r>
            <a:r>
              <a:rPr lang="en-US" dirty="0" smtClean="0"/>
              <a:t>of structure far more constrained due to chemical and physical forces</a:t>
            </a:r>
          </a:p>
          <a:p>
            <a:pPr marL="514350" indent="-514350">
              <a:buFont typeface="+mj-lt"/>
              <a:buAutoNum type="arabicPeriod"/>
            </a:pPr>
            <a:r>
              <a:rPr lang="en-US" dirty="0" smtClean="0"/>
              <a:t>No definition of an optimal 3D alignment</a:t>
            </a:r>
          </a:p>
          <a:p>
            <a:pPr marL="514350" indent="-514350">
              <a:buFont typeface="+mj-lt"/>
              <a:buAutoNum type="arabicPeriod"/>
            </a:pPr>
            <a:r>
              <a:rPr lang="en-US" dirty="0" smtClean="0"/>
              <a:t>Random protein structure definition is not clear</a:t>
            </a:r>
          </a:p>
          <a:p>
            <a:pPr marL="514350" indent="-514350">
              <a:buFont typeface="+mj-lt"/>
              <a:buAutoNum type="arabicPeriod"/>
            </a:pPr>
            <a:r>
              <a:rPr lang="en-US" dirty="0" smtClean="0"/>
              <a:t>Difficulty to compare totally different protein structures</a:t>
            </a:r>
          </a:p>
          <a:p>
            <a:pPr marL="514350" indent="-514350">
              <a:buFont typeface="+mj-lt"/>
              <a:buAutoNum type="arabicPeriod"/>
            </a:pPr>
            <a:r>
              <a:rPr lang="en-US" dirty="0" smtClean="0"/>
              <a:t>Homology or analogy</a:t>
            </a:r>
          </a:p>
          <a:p>
            <a:endParaRPr lang="en-US" dirty="0"/>
          </a:p>
        </p:txBody>
      </p:sp>
      <p:sp>
        <p:nvSpPr>
          <p:cNvPr id="4" name="Slide Number Placeholder 3"/>
          <p:cNvSpPr>
            <a:spLocks noGrp="1"/>
          </p:cNvSpPr>
          <p:nvPr>
            <p:ph type="sldNum" sz="quarter" idx="10"/>
          </p:nvPr>
        </p:nvSpPr>
        <p:spPr/>
        <p:txBody>
          <a:bodyPr/>
          <a:lstStyle/>
          <a:p>
            <a:fld id="{CB0CAD7C-B16B-445C-8877-11F490C7DBFE}" type="slidenum">
              <a:rPr lang="en-US" smtClean="0"/>
              <a:pPr/>
              <a:t>6</a:t>
            </a:fld>
            <a:endParaRPr lang="en-US" dirty="0"/>
          </a:p>
        </p:txBody>
      </p:sp>
    </p:spTree>
    <p:extLst>
      <p:ext uri="{BB962C8B-B14F-4D97-AF65-F5344CB8AC3E}">
        <p14:creationId xmlns:p14="http://schemas.microsoft.com/office/powerpoint/2010/main" val="302486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X,y,z coordinates for Centroid of amino acids</a:t>
            </a:r>
            <a:r>
              <a:rPr lang="en-US" baseline="0" dirty="0" smtClean="0"/>
              <a:t> are represented by c-alpha atom</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7</a:t>
            </a:fld>
            <a:endParaRPr lang="en-US" dirty="0"/>
          </a:p>
        </p:txBody>
      </p:sp>
    </p:spTree>
    <p:extLst>
      <p:ext uri="{BB962C8B-B14F-4D97-AF65-F5344CB8AC3E}">
        <p14:creationId xmlns:p14="http://schemas.microsoft.com/office/powerpoint/2010/main" val="122455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Important to discuss a bit of</a:t>
            </a:r>
            <a:r>
              <a:rPr lang="en-US" baseline="0" dirty="0" smtClean="0"/>
              <a:t> where we fit in!</a:t>
            </a:r>
            <a:endParaRPr lang="en-US" dirty="0" smtClean="0"/>
          </a:p>
          <a:p>
            <a:pPr marL="514350" indent="-514350">
              <a:buFont typeface="+mj-lt"/>
              <a:buAutoNum type="arabicPeriod"/>
            </a:pPr>
            <a:r>
              <a:rPr lang="en-US" dirty="0" smtClean="0"/>
              <a:t>Range </a:t>
            </a:r>
            <a:r>
              <a:rPr lang="en-US" dirty="0" smtClean="0"/>
              <a:t>of structure far more constrained due to chemical and physical forces</a:t>
            </a:r>
          </a:p>
          <a:p>
            <a:pPr marL="514350" indent="-514350">
              <a:buFont typeface="+mj-lt"/>
              <a:buAutoNum type="arabicPeriod"/>
            </a:pPr>
            <a:r>
              <a:rPr lang="en-US" dirty="0" smtClean="0"/>
              <a:t>No definition of an optimal 3D alignment</a:t>
            </a:r>
          </a:p>
          <a:p>
            <a:pPr marL="514350" indent="-514350">
              <a:buFont typeface="+mj-lt"/>
              <a:buAutoNum type="arabicPeriod"/>
            </a:pPr>
            <a:r>
              <a:rPr lang="en-US" dirty="0" smtClean="0"/>
              <a:t>Random protein structure definition is not clear</a:t>
            </a:r>
          </a:p>
          <a:p>
            <a:pPr marL="514350" indent="-514350">
              <a:buFont typeface="+mj-lt"/>
              <a:buAutoNum type="arabicPeriod"/>
            </a:pPr>
            <a:r>
              <a:rPr lang="en-US" dirty="0" smtClean="0"/>
              <a:t>Difficulty to compare totally different protein structures</a:t>
            </a:r>
          </a:p>
          <a:p>
            <a:pPr marL="514350" indent="-514350">
              <a:buFont typeface="+mj-lt"/>
              <a:buAutoNum type="arabicPeriod"/>
            </a:pPr>
            <a:r>
              <a:rPr lang="en-US" dirty="0" smtClean="0"/>
              <a:t>Homology or analogy</a:t>
            </a:r>
          </a:p>
          <a:p>
            <a:endParaRPr lang="en-US" dirty="0"/>
          </a:p>
        </p:txBody>
      </p:sp>
      <p:sp>
        <p:nvSpPr>
          <p:cNvPr id="4" name="Slide Number Placeholder 3"/>
          <p:cNvSpPr>
            <a:spLocks noGrp="1"/>
          </p:cNvSpPr>
          <p:nvPr>
            <p:ph type="sldNum" sz="quarter" idx="10"/>
          </p:nvPr>
        </p:nvSpPr>
        <p:spPr/>
        <p:txBody>
          <a:bodyPr/>
          <a:lstStyle/>
          <a:p>
            <a:fld id="{CB0CAD7C-B16B-445C-8877-11F490C7DBFE}" type="slidenum">
              <a:rPr lang="en-US" smtClean="0"/>
              <a:pPr/>
              <a:t>8</a:t>
            </a:fld>
            <a:endParaRPr lang="en-US" dirty="0"/>
          </a:p>
        </p:txBody>
      </p:sp>
    </p:spTree>
    <p:extLst>
      <p:ext uri="{BB962C8B-B14F-4D97-AF65-F5344CB8AC3E}">
        <p14:creationId xmlns:p14="http://schemas.microsoft.com/office/powerpoint/2010/main" val="302486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Important to discuss a bit of</a:t>
            </a:r>
            <a:r>
              <a:rPr lang="en-US" baseline="0" dirty="0" smtClean="0"/>
              <a:t> where we fit in!</a:t>
            </a:r>
            <a:endParaRPr lang="en-US" dirty="0" smtClean="0"/>
          </a:p>
          <a:p>
            <a:pPr marL="514350" indent="-514350">
              <a:buFont typeface="+mj-lt"/>
              <a:buAutoNum type="arabicPeriod"/>
            </a:pPr>
            <a:r>
              <a:rPr lang="en-US" dirty="0" smtClean="0"/>
              <a:t>Range </a:t>
            </a:r>
            <a:r>
              <a:rPr lang="en-US" dirty="0" smtClean="0"/>
              <a:t>of structure far more constrained due to chemical and physical forces</a:t>
            </a:r>
          </a:p>
          <a:p>
            <a:pPr marL="514350" indent="-514350">
              <a:buFont typeface="+mj-lt"/>
              <a:buAutoNum type="arabicPeriod"/>
            </a:pPr>
            <a:r>
              <a:rPr lang="en-US" dirty="0" smtClean="0"/>
              <a:t>No definition of an optimal 3D alignment</a:t>
            </a:r>
          </a:p>
          <a:p>
            <a:pPr marL="514350" indent="-514350">
              <a:buFont typeface="+mj-lt"/>
              <a:buAutoNum type="arabicPeriod"/>
            </a:pPr>
            <a:r>
              <a:rPr lang="en-US" dirty="0" smtClean="0"/>
              <a:t>Random protein structure definition is not clear</a:t>
            </a:r>
          </a:p>
          <a:p>
            <a:pPr marL="514350" indent="-514350">
              <a:buFont typeface="+mj-lt"/>
              <a:buAutoNum type="arabicPeriod"/>
            </a:pPr>
            <a:r>
              <a:rPr lang="en-US" dirty="0" smtClean="0"/>
              <a:t>Difficulty to compare totally different protein structures</a:t>
            </a:r>
          </a:p>
          <a:p>
            <a:pPr marL="514350" indent="-514350">
              <a:buFont typeface="+mj-lt"/>
              <a:buAutoNum type="arabicPeriod"/>
            </a:pPr>
            <a:r>
              <a:rPr lang="en-US" dirty="0" smtClean="0"/>
              <a:t>Homology or analogy</a:t>
            </a:r>
          </a:p>
          <a:p>
            <a:endParaRPr lang="en-US" dirty="0"/>
          </a:p>
        </p:txBody>
      </p:sp>
      <p:sp>
        <p:nvSpPr>
          <p:cNvPr id="4" name="Slide Number Placeholder 3"/>
          <p:cNvSpPr>
            <a:spLocks noGrp="1"/>
          </p:cNvSpPr>
          <p:nvPr>
            <p:ph type="sldNum" sz="quarter" idx="10"/>
          </p:nvPr>
        </p:nvSpPr>
        <p:spPr/>
        <p:txBody>
          <a:bodyPr/>
          <a:lstStyle/>
          <a:p>
            <a:fld id="{CB0CAD7C-B16B-445C-8877-11F490C7DBFE}" type="slidenum">
              <a:rPr lang="en-US" smtClean="0"/>
              <a:pPr/>
              <a:t>12</a:t>
            </a:fld>
            <a:endParaRPr lang="en-US" dirty="0"/>
          </a:p>
        </p:txBody>
      </p:sp>
    </p:spTree>
    <p:extLst>
      <p:ext uri="{BB962C8B-B14F-4D97-AF65-F5344CB8AC3E}">
        <p14:creationId xmlns:p14="http://schemas.microsoft.com/office/powerpoint/2010/main" val="302486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One of</a:t>
            </a:r>
            <a:r>
              <a:rPr lang="en-US" baseline="0" dirty="0" smtClean="0"/>
              <a:t> the two broad classes of alignment based protein structure comparison methods is inter atomic distance based method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6062472"/>
            <a:ext cx="9144000" cy="7955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0" y="3810000"/>
            <a:ext cx="9144000" cy="1524000"/>
          </a:xfrm>
          <a:prstGeom prst="rect">
            <a:avLst/>
          </a:prstGeom>
        </p:spPr>
        <p:txBody>
          <a:bodyPr/>
          <a:lstStyle>
            <a:lvl1pPr>
              <a:defRPr sz="3600"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1524000"/>
            <a:ext cx="7120128" cy="1557528"/>
          </a:xfrm>
          <a:prstGeom prst="rect">
            <a:avLst/>
          </a:prstGeom>
        </p:spPr>
      </p:pic>
    </p:spTree>
    <p:extLst>
      <p:ext uri="{BB962C8B-B14F-4D97-AF65-F5344CB8AC3E}">
        <p14:creationId xmlns:p14="http://schemas.microsoft.com/office/powerpoint/2010/main" val="32166046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Title and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baseline="0">
                <a:solidFill>
                  <a:schemeClr val="tx1"/>
                </a:solidFill>
                <a:latin typeface="Futura Heavy" charset="0"/>
                <a:ea typeface="Futura Heavy" charset="0"/>
                <a:cs typeface="Futura Heavy" charset="0"/>
              </a:defRPr>
            </a:lvl1pPr>
          </a:lstStyle>
          <a:p>
            <a:r>
              <a:rPr lang="en-US" dirty="0" smtClean="0"/>
              <a:t>Click to edit title</a:t>
            </a:r>
            <a:endParaRPr lang="en-US" dirty="0"/>
          </a:p>
        </p:txBody>
      </p:sp>
      <p:sp>
        <p:nvSpPr>
          <p:cNvPr id="6" name="Slide Number Placeholder 5"/>
          <p:cNvSpPr>
            <a:spLocks noGrp="1"/>
          </p:cNvSpPr>
          <p:nvPr>
            <p:ph type="sldNum" sz="quarter" idx="10"/>
          </p:nvPr>
        </p:nvSpPr>
        <p:spPr/>
        <p:txBody>
          <a:bodyPr/>
          <a:lstStyle/>
          <a:p>
            <a:fld id="{0450CABA-6034-A541-ADA7-E4906492857E}" type="slidenum">
              <a:rPr lang="en-US" smtClean="0"/>
              <a:pPr/>
              <a:t>‹#›</a:t>
            </a:fld>
            <a:endParaRPr lang="en-US" dirty="0"/>
          </a:p>
        </p:txBody>
      </p:sp>
      <p:sp>
        <p:nvSpPr>
          <p:cNvPr id="8" name="Content Placeholder 7"/>
          <p:cNvSpPr>
            <a:spLocks noGrp="1"/>
          </p:cNvSpPr>
          <p:nvPr>
            <p:ph sz="quarter" idx="11" hasCustomPrompt="1"/>
          </p:nvPr>
        </p:nvSpPr>
        <p:spPr>
          <a:xfrm>
            <a:off x="457200" y="1570038"/>
            <a:ext cx="8229600" cy="4449762"/>
          </a:xfrm>
          <a:prstGeom prst="rect">
            <a:avLst/>
          </a:prstGeom>
        </p:spPr>
        <p:txBody>
          <a:bodyPr/>
          <a:lstStyle>
            <a:lvl1pPr>
              <a:buClr>
                <a:srgbClr val="CF202E"/>
              </a:buClr>
              <a:defRPr>
                <a:solidFill>
                  <a:schemeClr val="tx1"/>
                </a:solidFill>
              </a:defRPr>
            </a:lvl1pPr>
            <a:lvl2pPr>
              <a:buClr>
                <a:srgbClr val="CF202E"/>
              </a:buClr>
              <a:defRPr>
                <a:solidFill>
                  <a:schemeClr val="tx1"/>
                </a:solidFill>
              </a:defRPr>
            </a:lvl2pPr>
            <a:lvl3pPr>
              <a:buClr>
                <a:srgbClr val="CF202E"/>
              </a:buClr>
              <a:defRPr>
                <a:solidFill>
                  <a:schemeClr val="tx1"/>
                </a:solidFill>
              </a:defRPr>
            </a:lvl3pPr>
            <a:lvl4pPr>
              <a:buClr>
                <a:srgbClr val="CF202E"/>
              </a:buClr>
              <a:defRPr>
                <a:solidFill>
                  <a:schemeClr val="tx1"/>
                </a:solidFill>
              </a:defRPr>
            </a:lvl4pPr>
            <a:lvl5pPr>
              <a:buClr>
                <a:srgbClr val="CF202E"/>
              </a:buClr>
              <a:defRPr>
                <a:solidFill>
                  <a:schemeClr val="tx1"/>
                </a:solidFill>
              </a:defRPr>
            </a:lvl5pPr>
          </a:lstStyle>
          <a:p>
            <a:pPr lvl="0"/>
            <a:r>
              <a:rPr lang="en-US" dirty="0" smtClean="0"/>
              <a:t>Click to edit text or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70988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Title and Conten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baseline="0">
                <a:solidFill>
                  <a:schemeClr val="tx1"/>
                </a:solidFill>
                <a:latin typeface="Futura Heavy" charset="0"/>
                <a:ea typeface="Futura Heavy" charset="0"/>
                <a:cs typeface="Futura Heavy" charset="0"/>
              </a:defRPr>
            </a:lvl1pPr>
          </a:lstStyle>
          <a:p>
            <a:r>
              <a:rPr lang="en-US" dirty="0" smtClean="0"/>
              <a:t>Click to edit title</a:t>
            </a:r>
            <a:endParaRPr lang="en-US" dirty="0"/>
          </a:p>
        </p:txBody>
      </p:sp>
      <p:sp>
        <p:nvSpPr>
          <p:cNvPr id="6" name="Slide Number Placeholder 5"/>
          <p:cNvSpPr>
            <a:spLocks noGrp="1"/>
          </p:cNvSpPr>
          <p:nvPr>
            <p:ph type="sldNum" sz="quarter" idx="10"/>
          </p:nvPr>
        </p:nvSpPr>
        <p:spPr/>
        <p:txBody>
          <a:bodyPr/>
          <a:lstStyle/>
          <a:p>
            <a:fld id="{0450CABA-6034-A541-ADA7-E4906492857E}" type="slidenum">
              <a:rPr lang="en-US" smtClean="0"/>
              <a:pPr/>
              <a:t>‹#›</a:t>
            </a:fld>
            <a:endParaRPr lang="en-US" dirty="0"/>
          </a:p>
        </p:txBody>
      </p:sp>
      <p:sp>
        <p:nvSpPr>
          <p:cNvPr id="8" name="Content Placeholder 7"/>
          <p:cNvSpPr>
            <a:spLocks noGrp="1"/>
          </p:cNvSpPr>
          <p:nvPr>
            <p:ph sz="quarter" idx="11" hasCustomPrompt="1"/>
          </p:nvPr>
        </p:nvSpPr>
        <p:spPr>
          <a:xfrm>
            <a:off x="457200" y="1570038"/>
            <a:ext cx="8229600" cy="4449762"/>
          </a:xfrm>
          <a:prstGeom prst="rect">
            <a:avLst/>
          </a:prstGeom>
        </p:spPr>
        <p:txBody>
          <a:bodyPr/>
          <a:lstStyle>
            <a:lvl1pPr marL="0" indent="0">
              <a:buClr>
                <a:srgbClr val="CF202E"/>
              </a:buClr>
              <a:buNone/>
              <a:defRPr>
                <a:solidFill>
                  <a:schemeClr val="tx1"/>
                </a:solidFill>
              </a:defRPr>
            </a:lvl1pPr>
            <a:lvl2pPr marL="457200" indent="0">
              <a:buClr>
                <a:srgbClr val="CF202E"/>
              </a:buClr>
              <a:buNone/>
              <a:defRPr>
                <a:solidFill>
                  <a:schemeClr val="bg1"/>
                </a:solidFill>
              </a:defRPr>
            </a:lvl2pPr>
            <a:lvl3pPr marL="914400" indent="0">
              <a:buClr>
                <a:srgbClr val="CF202E"/>
              </a:buClr>
              <a:buNone/>
              <a:defRPr>
                <a:solidFill>
                  <a:schemeClr val="bg1"/>
                </a:solidFill>
              </a:defRPr>
            </a:lvl3pPr>
            <a:lvl4pPr marL="1371600" indent="0">
              <a:buClr>
                <a:srgbClr val="CF202E"/>
              </a:buClr>
              <a:buNone/>
              <a:defRPr>
                <a:solidFill>
                  <a:schemeClr val="bg1"/>
                </a:solidFill>
              </a:defRPr>
            </a:lvl4pPr>
            <a:lvl5pPr marL="1828800" indent="0">
              <a:buClr>
                <a:srgbClr val="CF202E"/>
              </a:buClr>
              <a:buNone/>
              <a:defRPr>
                <a:solidFill>
                  <a:schemeClr val="bg1"/>
                </a:solidFill>
              </a:defRPr>
            </a:lvl5pPr>
          </a:lstStyle>
          <a:p>
            <a:pPr lvl="0"/>
            <a:r>
              <a:rPr lang="en-US" dirty="0" smtClean="0"/>
              <a:t>Click to edit text or add content</a:t>
            </a:r>
          </a:p>
        </p:txBody>
      </p:sp>
    </p:spTree>
    <p:extLst>
      <p:ext uri="{BB962C8B-B14F-4D97-AF65-F5344CB8AC3E}">
        <p14:creationId xmlns:p14="http://schemas.microsoft.com/office/powerpoint/2010/main" val="186354566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vie/Media Full Pag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450CABA-6034-A541-ADA7-E4906492857E}" type="slidenum">
              <a:rPr lang="en-US" smtClean="0"/>
              <a:pPr/>
              <a:t>‹#›</a:t>
            </a:fld>
            <a:endParaRPr lang="en-US" dirty="0"/>
          </a:p>
        </p:txBody>
      </p:sp>
      <p:sp>
        <p:nvSpPr>
          <p:cNvPr id="3" name="Media Placeholder 2"/>
          <p:cNvSpPr>
            <a:spLocks noGrp="1"/>
          </p:cNvSpPr>
          <p:nvPr>
            <p:ph type="media" sz="quarter" idx="11" hasCustomPrompt="1"/>
          </p:nvPr>
        </p:nvSpPr>
        <p:spPr>
          <a:xfrm>
            <a:off x="0" y="381000"/>
            <a:ext cx="9144000" cy="5715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Drag media to placeholder or click icon to add</a:t>
            </a:r>
            <a:endParaRPr lang="en-US" dirty="0"/>
          </a:p>
        </p:txBody>
      </p:sp>
    </p:spTree>
    <p:extLst>
      <p:ext uri="{BB962C8B-B14F-4D97-AF65-F5344CB8AC3E}">
        <p14:creationId xmlns:p14="http://schemas.microsoft.com/office/powerpoint/2010/main" val="331295071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vie/Media with Border">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450CABA-6034-A541-ADA7-E4906492857E}" type="slidenum">
              <a:rPr lang="en-US" smtClean="0"/>
              <a:pPr/>
              <a:t>‹#›</a:t>
            </a:fld>
            <a:endParaRPr lang="en-US" dirty="0"/>
          </a:p>
        </p:txBody>
      </p:sp>
      <p:sp>
        <p:nvSpPr>
          <p:cNvPr id="3" name="Media Placeholder 2"/>
          <p:cNvSpPr>
            <a:spLocks noGrp="1"/>
          </p:cNvSpPr>
          <p:nvPr>
            <p:ph type="media" sz="quarter" idx="11" hasCustomPrompt="1"/>
          </p:nvPr>
        </p:nvSpPr>
        <p:spPr>
          <a:xfrm>
            <a:off x="611658" y="762000"/>
            <a:ext cx="7924800" cy="5105400"/>
          </a:xfrm>
          <a:prstGeom prst="rect">
            <a:avLst/>
          </a:prstGeom>
          <a:ln>
            <a:noFill/>
          </a:ln>
        </p:spPr>
        <p:txBody>
          <a:bodyPr/>
          <a:lstStyle>
            <a:lvl1pPr>
              <a:defRPr>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Drag media to placeholder or click icon to add</a:t>
            </a:r>
            <a:endParaRPr lang="en-US" dirty="0"/>
          </a:p>
        </p:txBody>
      </p:sp>
    </p:spTree>
    <p:extLst>
      <p:ext uri="{BB962C8B-B14F-4D97-AF65-F5344CB8AC3E}">
        <p14:creationId xmlns:p14="http://schemas.microsoft.com/office/powerpoint/2010/main" val="16807147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Border">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450CABA-6034-A541-ADA7-E4906492857E}" type="slidenum">
              <a:rPr lang="en-US" smtClean="0"/>
              <a:pPr/>
              <a:t>‹#›</a:t>
            </a:fld>
            <a:endParaRPr lang="en-US" dirty="0"/>
          </a:p>
        </p:txBody>
      </p:sp>
      <p:sp>
        <p:nvSpPr>
          <p:cNvPr id="6" name="Picture Placeholder 5"/>
          <p:cNvSpPr>
            <a:spLocks noGrp="1"/>
          </p:cNvSpPr>
          <p:nvPr>
            <p:ph type="pic" sz="quarter" idx="11"/>
          </p:nvPr>
        </p:nvSpPr>
        <p:spPr>
          <a:xfrm>
            <a:off x="609600" y="762000"/>
            <a:ext cx="7924800" cy="5105400"/>
          </a:xfrm>
          <a:prstGeom prst="rect">
            <a:avLst/>
          </a:prstGeom>
        </p:spPr>
        <p:txBody>
          <a:bodyPr/>
          <a:lstStyle>
            <a:lvl1pPr>
              <a:defRPr baseline="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Drag picture to placeholder or click icon to add</a:t>
            </a:r>
            <a:endParaRPr lang="en-US" dirty="0"/>
          </a:p>
        </p:txBody>
      </p:sp>
    </p:spTree>
    <p:extLst>
      <p:ext uri="{BB962C8B-B14F-4D97-AF65-F5344CB8AC3E}">
        <p14:creationId xmlns:p14="http://schemas.microsoft.com/office/powerpoint/2010/main" val="43593327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008313" cy="977900"/>
          </a:xfrm>
          <a:prstGeom prst="rect">
            <a:avLst/>
          </a:prstGeom>
        </p:spPr>
        <p:txBody>
          <a:bodyPr anchor="b"/>
          <a:lstStyle>
            <a:lvl1pPr algn="l">
              <a:defRPr sz="2800" b="1" i="0">
                <a:solidFill>
                  <a:srgbClr val="CF202E"/>
                </a:solidFill>
                <a:latin typeface="Futura Heavy" charset="0"/>
                <a:ea typeface="Futura Heavy" charset="0"/>
                <a:cs typeface="Futura Heavy" charset="0"/>
              </a:defRPr>
            </a:lvl1pPr>
          </a:lstStyle>
          <a:p>
            <a:r>
              <a:rPr lang="en-US" dirty="0" smtClean="0"/>
              <a:t>Click to edit title </a:t>
            </a:r>
            <a:endParaRPr lang="en-US" dirty="0"/>
          </a:p>
        </p:txBody>
      </p:sp>
      <p:sp>
        <p:nvSpPr>
          <p:cNvPr id="3" name="Content Placeholder 2"/>
          <p:cNvSpPr>
            <a:spLocks noGrp="1"/>
          </p:cNvSpPr>
          <p:nvPr>
            <p:ph idx="1" hasCustomPrompt="1"/>
          </p:nvPr>
        </p:nvSpPr>
        <p:spPr>
          <a:xfrm>
            <a:off x="3575050" y="1435100"/>
            <a:ext cx="5111750" cy="4584701"/>
          </a:xfrm>
          <a:prstGeom prst="rect">
            <a:avLst/>
          </a:prstGeom>
        </p:spPr>
        <p:txBody>
          <a:bodyPr/>
          <a:lstStyle>
            <a:lvl1pPr marL="0" indent="0">
              <a:buClr>
                <a:srgbClr val="CF202E"/>
              </a:buClr>
              <a:buNone/>
              <a:defRPr sz="3200" b="0" i="0" baseline="0">
                <a:latin typeface="Futura Book" charset="0"/>
                <a:ea typeface="Futura Book" charset="0"/>
                <a:cs typeface="Futura Book" charset="0"/>
              </a:defRPr>
            </a:lvl1pPr>
            <a:lvl2pPr>
              <a:buClr>
                <a:srgbClr val="CF202E"/>
              </a:buClr>
              <a:defRPr sz="2800" b="0" i="0">
                <a:latin typeface="Futura Book" charset="0"/>
                <a:ea typeface="Futura Book" charset="0"/>
                <a:cs typeface="Futura Book" charset="0"/>
              </a:defRPr>
            </a:lvl2pPr>
            <a:lvl3pPr>
              <a:buClr>
                <a:srgbClr val="CF202E"/>
              </a:buClr>
              <a:defRPr sz="2400" b="0" i="0">
                <a:latin typeface="Futura Book" charset="0"/>
                <a:ea typeface="Futura Book" charset="0"/>
                <a:cs typeface="Futura Book" charset="0"/>
              </a:defRPr>
            </a:lvl3pPr>
            <a:lvl4pPr>
              <a:buClr>
                <a:srgbClr val="CF202E"/>
              </a:buClr>
              <a:defRPr sz="2000" b="0" i="0">
                <a:latin typeface="Futura Book" charset="0"/>
                <a:ea typeface="Futura Book" charset="0"/>
                <a:cs typeface="Futura Book" charset="0"/>
              </a:defRPr>
            </a:lvl4pPr>
            <a:lvl5pPr>
              <a:buClr>
                <a:srgbClr val="CF202E"/>
              </a:buClr>
              <a:defRPr sz="2000" b="0" i="0">
                <a:latin typeface="Futura Book" charset="0"/>
                <a:ea typeface="Futura Book" charset="0"/>
                <a:cs typeface="Futura Book" charset="0"/>
              </a:defRPr>
            </a:lvl5pPr>
            <a:lvl6pPr>
              <a:defRPr sz="2000"/>
            </a:lvl6pPr>
            <a:lvl7pPr>
              <a:defRPr sz="2000"/>
            </a:lvl7pPr>
            <a:lvl8pPr>
              <a:defRPr sz="2000"/>
            </a:lvl8pPr>
            <a:lvl9pPr>
              <a:defRPr sz="2000"/>
            </a:lvl9pPr>
          </a:lstStyle>
          <a:p>
            <a:pPr lvl="0"/>
            <a:r>
              <a:rPr lang="en-US" dirty="0" smtClean="0"/>
              <a:t>Click icons to add content</a:t>
            </a:r>
            <a:endParaRPr lang="en-US" dirty="0"/>
          </a:p>
        </p:txBody>
      </p:sp>
      <p:sp>
        <p:nvSpPr>
          <p:cNvPr id="4" name="Text Placeholder 3"/>
          <p:cNvSpPr>
            <a:spLocks noGrp="1"/>
          </p:cNvSpPr>
          <p:nvPr>
            <p:ph type="body" sz="half" idx="2" hasCustomPrompt="1"/>
          </p:nvPr>
        </p:nvSpPr>
        <p:spPr>
          <a:xfrm>
            <a:off x="457200" y="1435101"/>
            <a:ext cx="3008313" cy="4584700"/>
          </a:xfrm>
          <a:prstGeom prst="rect">
            <a:avLst/>
          </a:prstGeom>
        </p:spPr>
        <p:txBody>
          <a:bodyPr/>
          <a:lstStyle>
            <a:lvl1pPr marL="0" indent="0">
              <a:buNone/>
              <a:defRPr sz="1400" b="0" i="0">
                <a:latin typeface="Futura Book" charset="0"/>
                <a:ea typeface="Futura Book" charset="0"/>
                <a:cs typeface="Futura Book" charset="0"/>
              </a:defRPr>
            </a:lvl1pPr>
            <a:lvl2pPr marL="628650" indent="-171450">
              <a:buClr>
                <a:srgbClr val="CF202E"/>
              </a:buClr>
              <a:buFont typeface="Arial" charset="0"/>
              <a:buChar char="•"/>
              <a:defRPr sz="1200"/>
            </a:lvl2pPr>
            <a:lvl3pPr marL="1085850" indent="-171450">
              <a:buClr>
                <a:srgbClr val="CF202E"/>
              </a:buClr>
              <a:buFont typeface="Arial" charset="0"/>
              <a:buChar char="•"/>
              <a:defRPr sz="1000"/>
            </a:lvl3pPr>
            <a:lvl4pPr marL="1543050" indent="-171450">
              <a:buClr>
                <a:srgbClr val="CF202E"/>
              </a:buClr>
              <a:buFont typeface="Arial" charset="0"/>
              <a:buChar char="•"/>
              <a:defRPr sz="900"/>
            </a:lvl4pPr>
            <a:lvl5pPr marL="2000250" indent="-171450">
              <a:buClr>
                <a:srgbClr val="CF202E"/>
              </a:buClr>
              <a:buFont typeface="Arial" charset="0"/>
              <a:buChar char="•"/>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7"/>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362958467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008313" cy="977900"/>
          </a:xfrm>
          <a:prstGeom prst="rect">
            <a:avLst/>
          </a:prstGeom>
        </p:spPr>
        <p:txBody>
          <a:bodyPr anchor="b"/>
          <a:lstStyle>
            <a:lvl1pPr algn="l">
              <a:defRPr sz="2800" b="1" i="0">
                <a:solidFill>
                  <a:srgbClr val="CF202E"/>
                </a:solidFill>
                <a:latin typeface="Futura Heavy" charset="0"/>
                <a:ea typeface="Futura Heavy" charset="0"/>
                <a:cs typeface="Futura Heavy" charset="0"/>
              </a:defRPr>
            </a:lvl1pPr>
          </a:lstStyle>
          <a:p>
            <a:r>
              <a:rPr lang="en-US" dirty="0" smtClean="0"/>
              <a:t>Click to edit title </a:t>
            </a:r>
            <a:endParaRPr lang="en-US" dirty="0"/>
          </a:p>
        </p:txBody>
      </p:sp>
      <p:sp>
        <p:nvSpPr>
          <p:cNvPr id="3" name="Content Placeholder 2"/>
          <p:cNvSpPr>
            <a:spLocks noGrp="1"/>
          </p:cNvSpPr>
          <p:nvPr>
            <p:ph idx="1" hasCustomPrompt="1"/>
          </p:nvPr>
        </p:nvSpPr>
        <p:spPr>
          <a:xfrm>
            <a:off x="3575050" y="1435100"/>
            <a:ext cx="5111750" cy="4584701"/>
          </a:xfrm>
          <a:prstGeom prst="rect">
            <a:avLst/>
          </a:prstGeom>
        </p:spPr>
        <p:txBody>
          <a:bodyPr/>
          <a:lstStyle>
            <a:lvl1pPr marL="0" indent="0">
              <a:buClr>
                <a:srgbClr val="CF202E"/>
              </a:buClr>
              <a:buNone/>
              <a:defRPr sz="3200" b="0" i="0" baseline="0">
                <a:latin typeface="Futura Book" charset="0"/>
                <a:ea typeface="Futura Book" charset="0"/>
                <a:cs typeface="Futura Book" charset="0"/>
              </a:defRPr>
            </a:lvl1pPr>
            <a:lvl2pPr>
              <a:buClr>
                <a:srgbClr val="CF202E"/>
              </a:buClr>
              <a:defRPr sz="2800" b="0" i="0">
                <a:latin typeface="Futura Book" charset="0"/>
                <a:ea typeface="Futura Book" charset="0"/>
                <a:cs typeface="Futura Book" charset="0"/>
              </a:defRPr>
            </a:lvl2pPr>
            <a:lvl3pPr>
              <a:buClr>
                <a:srgbClr val="CF202E"/>
              </a:buClr>
              <a:defRPr sz="2400" b="0" i="0">
                <a:latin typeface="Futura Book" charset="0"/>
                <a:ea typeface="Futura Book" charset="0"/>
                <a:cs typeface="Futura Book" charset="0"/>
              </a:defRPr>
            </a:lvl3pPr>
            <a:lvl4pPr>
              <a:buClr>
                <a:srgbClr val="CF202E"/>
              </a:buClr>
              <a:defRPr sz="2000" b="0" i="0">
                <a:latin typeface="Futura Book" charset="0"/>
                <a:ea typeface="Futura Book" charset="0"/>
                <a:cs typeface="Futura Book" charset="0"/>
              </a:defRPr>
            </a:lvl4pPr>
            <a:lvl5pPr>
              <a:buClr>
                <a:srgbClr val="CF202E"/>
              </a:buClr>
              <a:defRPr sz="2000" b="0" i="0">
                <a:latin typeface="Futura Book" charset="0"/>
                <a:ea typeface="Futura Book" charset="0"/>
                <a:cs typeface="Futura Book" charset="0"/>
              </a:defRPr>
            </a:lvl5pPr>
            <a:lvl6pPr>
              <a:defRPr sz="2000"/>
            </a:lvl6pPr>
            <a:lvl7pPr>
              <a:defRPr sz="2000"/>
            </a:lvl7pPr>
            <a:lvl8pPr>
              <a:defRPr sz="2000"/>
            </a:lvl8pPr>
            <a:lvl9pPr>
              <a:defRPr sz="2000"/>
            </a:lvl9pPr>
          </a:lstStyle>
          <a:p>
            <a:pPr lvl="0"/>
            <a:r>
              <a:rPr lang="en-US" dirty="0" smtClean="0"/>
              <a:t>Click icons to add content</a:t>
            </a:r>
            <a:endParaRPr lang="en-US" dirty="0"/>
          </a:p>
        </p:txBody>
      </p:sp>
      <p:sp>
        <p:nvSpPr>
          <p:cNvPr id="4" name="Text Placeholder 3"/>
          <p:cNvSpPr>
            <a:spLocks noGrp="1"/>
          </p:cNvSpPr>
          <p:nvPr>
            <p:ph type="body" sz="half" idx="2" hasCustomPrompt="1"/>
          </p:nvPr>
        </p:nvSpPr>
        <p:spPr>
          <a:xfrm>
            <a:off x="457200" y="1435101"/>
            <a:ext cx="3008313" cy="4584700"/>
          </a:xfrm>
          <a:prstGeom prst="rect">
            <a:avLst/>
          </a:prstGeom>
        </p:spPr>
        <p:txBody>
          <a:bodyPr/>
          <a:lstStyle>
            <a:lvl1pPr marL="0" indent="0">
              <a:buNone/>
              <a:defRPr sz="1400" b="0" i="0">
                <a:latin typeface="Futura Book" charset="0"/>
                <a:ea typeface="Futura Book" charset="0"/>
                <a:cs typeface="Futura Book" charset="0"/>
              </a:defRPr>
            </a:lvl1pPr>
            <a:lvl2pPr marL="628650" indent="-171450">
              <a:buClr>
                <a:srgbClr val="CF202E"/>
              </a:buClr>
              <a:buFont typeface="Arial" charset="0"/>
              <a:buChar char="•"/>
              <a:defRPr sz="1200"/>
            </a:lvl2pPr>
            <a:lvl3pPr marL="1085850" indent="-171450">
              <a:buClr>
                <a:srgbClr val="CF202E"/>
              </a:buClr>
              <a:buFont typeface="Arial" charset="0"/>
              <a:buChar char="•"/>
              <a:defRPr sz="1000"/>
            </a:lvl3pPr>
            <a:lvl4pPr marL="1543050" indent="-171450">
              <a:buClr>
                <a:srgbClr val="CF202E"/>
              </a:buClr>
              <a:buFont typeface="Arial" charset="0"/>
              <a:buChar char="•"/>
              <a:defRPr sz="900"/>
            </a:lvl4pPr>
            <a:lvl5pPr marL="2000250" indent="-171450">
              <a:buClr>
                <a:srgbClr val="CF202E"/>
              </a:buClr>
              <a:buFont typeface="Arial" charset="0"/>
              <a:buChar char="•"/>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8" name="Slide Number Placeholder 7"/>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1650409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800" b="1" i="0" baseline="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hasCustomPrompt="1"/>
          </p:nvPr>
        </p:nvSpPr>
        <p:spPr>
          <a:xfrm>
            <a:off x="1792288" y="5367338"/>
            <a:ext cx="5486400" cy="652462"/>
          </a:xfrm>
          <a:prstGeom prst="rect">
            <a:avLst/>
          </a:prstGeom>
        </p:spPr>
        <p:txBody>
          <a:bodyPr/>
          <a:lstStyle>
            <a:lvl1pPr marL="0" indent="0">
              <a:buNone/>
              <a:defRPr sz="1400" b="0" i="0" baseline="0">
                <a:latin typeface="Futura Book" charset="0"/>
                <a:ea typeface="Futura Book" charset="0"/>
                <a:cs typeface="Futura Book"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8" name="Slide Number Placeholder 7"/>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83446640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6B36C5-DABF-104C-90AF-259EAB2FC54D}" type="datetime1">
              <a:rPr lang="en-US" smtClean="0"/>
              <a:t>11/14/17</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FCD904C-D1DC-4FA1-992A-F40497B59867}" type="slidenum">
              <a:rPr lang="en-US" smtClean="0"/>
              <a:pPr/>
              <a:t>‹#›</a:t>
            </a:fld>
            <a:endParaRPr lang="en-US" dirty="0"/>
          </a:p>
        </p:txBody>
      </p:sp>
    </p:spTree>
    <p:extLst>
      <p:ext uri="{BB962C8B-B14F-4D97-AF65-F5344CB8AC3E}">
        <p14:creationId xmlns:p14="http://schemas.microsoft.com/office/powerpoint/2010/main" val="418685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b="0" i="0" baseline="0">
                <a:solidFill>
                  <a:schemeClr val="tx1"/>
                </a:solidFill>
                <a:latin typeface="Futura Book" charset="0"/>
                <a:ea typeface="Futura Book" charset="0"/>
                <a:cs typeface="Futura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7" name="Slide Number Placeholder 6"/>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179421737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600201"/>
            <a:ext cx="8229600" cy="4419600"/>
          </a:xfrm>
          <a:prstGeom prst="rect">
            <a:avLst/>
          </a:prstGeom>
        </p:spPr>
        <p:txBody>
          <a:bodyPr/>
          <a:lstStyle>
            <a:lvl1pPr>
              <a:buClr>
                <a:srgbClr val="C0071E"/>
              </a:buClr>
              <a:defRPr b="0" i="0">
                <a:latin typeface="Futura Book" charset="0"/>
                <a:ea typeface="Futura Book" charset="0"/>
                <a:cs typeface="Futura Book" charset="0"/>
              </a:defRPr>
            </a:lvl1pPr>
            <a:lvl2pPr>
              <a:buClr>
                <a:srgbClr val="C0071E"/>
              </a:buClr>
              <a:defRPr b="0" i="0">
                <a:latin typeface="Futura Book" charset="0"/>
                <a:ea typeface="Futura Book" charset="0"/>
                <a:cs typeface="Futura Book" charset="0"/>
              </a:defRPr>
            </a:lvl2pPr>
            <a:lvl3pPr>
              <a:buClr>
                <a:srgbClr val="C0071E"/>
              </a:buClr>
              <a:defRPr b="0" i="0">
                <a:latin typeface="Futura Book" charset="0"/>
                <a:ea typeface="Futura Book" charset="0"/>
                <a:cs typeface="Futura Book" charset="0"/>
              </a:defRPr>
            </a:lvl3pPr>
            <a:lvl4pPr>
              <a:buClr>
                <a:srgbClr val="C0071E"/>
              </a:buClr>
              <a:defRPr b="0" i="0">
                <a:latin typeface="Futura Book" charset="0"/>
                <a:ea typeface="Futura Book" charset="0"/>
                <a:cs typeface="Futura Book" charset="0"/>
              </a:defRPr>
            </a:lvl4pPr>
            <a:lvl5pPr>
              <a:buClr>
                <a:srgbClr val="C0071E"/>
              </a:buClr>
              <a:defRPr b="0" i="0">
                <a:latin typeface="Futura Book" charset="0"/>
                <a:ea typeface="Futura Book" charset="0"/>
                <a:cs typeface="Futura Book"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234286157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600201"/>
            <a:ext cx="8229600" cy="4419600"/>
          </a:xfrm>
          <a:prstGeom prst="rect">
            <a:avLst/>
          </a:prstGeom>
        </p:spPr>
        <p:txBody>
          <a:bodyPr/>
          <a:lstStyle>
            <a:lvl1pPr marL="0" indent="0">
              <a:buClr>
                <a:srgbClr val="C0071E"/>
              </a:buClr>
              <a:buNone/>
              <a:defRPr b="0" i="0">
                <a:latin typeface="Futura Book" charset="0"/>
                <a:ea typeface="Futura Book" charset="0"/>
                <a:cs typeface="Futura Book" charset="0"/>
              </a:defRPr>
            </a:lvl1pPr>
            <a:lvl2pPr marL="457200" indent="0">
              <a:buClr>
                <a:srgbClr val="C0071E"/>
              </a:buClr>
              <a:buNone/>
              <a:defRPr b="0" i="0">
                <a:latin typeface="Futura Book" charset="0"/>
                <a:ea typeface="Futura Book" charset="0"/>
                <a:cs typeface="Futura Book" charset="0"/>
              </a:defRPr>
            </a:lvl2pPr>
            <a:lvl3pPr marL="914400" indent="0">
              <a:buClr>
                <a:srgbClr val="C0071E"/>
              </a:buClr>
              <a:buNone/>
              <a:defRPr b="0" i="0">
                <a:latin typeface="Futura Book" charset="0"/>
                <a:ea typeface="Futura Book" charset="0"/>
                <a:cs typeface="Futura Book" charset="0"/>
              </a:defRPr>
            </a:lvl3pPr>
            <a:lvl4pPr marL="1371600" indent="0">
              <a:buClr>
                <a:srgbClr val="C0071E"/>
              </a:buClr>
              <a:buNone/>
              <a:defRPr b="0" i="0">
                <a:latin typeface="Futura Book" charset="0"/>
                <a:ea typeface="Futura Book" charset="0"/>
                <a:cs typeface="Futura Book" charset="0"/>
              </a:defRPr>
            </a:lvl4pPr>
            <a:lvl5pPr marL="1828800" indent="0">
              <a:buClr>
                <a:srgbClr val="C0071E"/>
              </a:buClr>
              <a:buNone/>
              <a:defRPr b="0" i="0">
                <a:latin typeface="Futura Book" charset="0"/>
                <a:ea typeface="Futura Book" charset="0"/>
                <a:cs typeface="Futura Book" charset="0"/>
              </a:defRPr>
            </a:lvl5pPr>
          </a:lstStyle>
          <a:p>
            <a:pPr lvl="0"/>
            <a:r>
              <a:rPr lang="en-US" dirty="0" smtClean="0"/>
              <a:t>Click to edit text or add content</a:t>
            </a:r>
          </a:p>
        </p:txBody>
      </p:sp>
      <p:sp>
        <p:nvSpPr>
          <p:cNvPr id="7" name="Slide Number Placeholder 6"/>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6958413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24400"/>
            <a:ext cx="8037513" cy="914400"/>
          </a:xfrm>
          <a:prstGeom prst="rect">
            <a:avLst/>
          </a:prstGeom>
        </p:spPr>
        <p:txBody>
          <a:bodyPr anchor="t"/>
          <a:lstStyle>
            <a:lvl1pPr algn="l">
              <a:defRPr sz="4000" b="1" i="0" cap="none">
                <a:solidFill>
                  <a:srgbClr val="CF202E"/>
                </a:solidFill>
                <a:latin typeface="Futura Heavy" charset="0"/>
                <a:ea typeface="Futura Heavy" charset="0"/>
                <a:cs typeface="Futura Heavy" charset="0"/>
              </a:defRPr>
            </a:lvl1pPr>
          </a:lstStyle>
          <a:p>
            <a:r>
              <a:rPr lang="en-US" b="1" dirty="0" smtClean="0"/>
              <a:t>Click to edit title</a:t>
            </a:r>
            <a:endParaRPr lang="en-US" dirty="0"/>
          </a:p>
        </p:txBody>
      </p:sp>
      <p:sp>
        <p:nvSpPr>
          <p:cNvPr id="3" name="Text Placeholder 2"/>
          <p:cNvSpPr>
            <a:spLocks noGrp="1"/>
          </p:cNvSpPr>
          <p:nvPr>
            <p:ph type="body" idx="1" hasCustomPrompt="1"/>
          </p:nvPr>
        </p:nvSpPr>
        <p:spPr>
          <a:xfrm>
            <a:off x="457200" y="3224213"/>
            <a:ext cx="8037513" cy="1500187"/>
          </a:xfrm>
          <a:prstGeom prst="rect">
            <a:avLst/>
          </a:prstGeom>
        </p:spPr>
        <p:txBody>
          <a:bodyPr anchor="b"/>
          <a:lstStyle>
            <a:lvl1pPr marL="0" indent="0">
              <a:buNone/>
              <a:defRPr sz="2000" b="0" i="0">
                <a:solidFill>
                  <a:schemeClr val="tx1"/>
                </a:solidFill>
                <a:latin typeface="Futura Book" charset="0"/>
                <a:ea typeface="Futura Book" charset="0"/>
                <a:cs typeface="Futura Book"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7" name="Slide Number Placeholder 6"/>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406262017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umn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873211"/>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447801"/>
            <a:ext cx="4038600" cy="4572000"/>
          </a:xfrm>
          <a:prstGeom prst="rect">
            <a:avLst/>
          </a:prstGeom>
        </p:spPr>
        <p:txBody>
          <a:bodyPr/>
          <a:lstStyle>
            <a:lvl1pPr>
              <a:buClr>
                <a:srgbClr val="CF202E"/>
              </a:buClr>
              <a:defRPr sz="2800" b="0" i="0">
                <a:latin typeface="Futura Book" charset="0"/>
                <a:ea typeface="Futura Book" charset="0"/>
                <a:cs typeface="Futura Book" charset="0"/>
              </a:defRPr>
            </a:lvl1pPr>
            <a:lvl2pPr>
              <a:buClr>
                <a:srgbClr val="CF202E"/>
              </a:buClr>
              <a:defRPr sz="2400" b="0" i="0">
                <a:latin typeface="Futura Book" charset="0"/>
                <a:ea typeface="Futura Book" charset="0"/>
                <a:cs typeface="Futura Book" charset="0"/>
              </a:defRPr>
            </a:lvl2pPr>
            <a:lvl3pPr>
              <a:buClr>
                <a:srgbClr val="CF202E"/>
              </a:buClr>
              <a:defRPr sz="2000" b="0" i="0">
                <a:latin typeface="Futura Book" charset="0"/>
                <a:ea typeface="Futura Book" charset="0"/>
                <a:cs typeface="Futura Book" charset="0"/>
              </a:defRPr>
            </a:lvl3pPr>
            <a:lvl4pPr>
              <a:buClr>
                <a:srgbClr val="CF202E"/>
              </a:buClr>
              <a:defRPr sz="1800" b="0" i="0">
                <a:latin typeface="Futura Book" charset="0"/>
                <a:ea typeface="Futura Book" charset="0"/>
                <a:cs typeface="Futura Book" charset="0"/>
              </a:defRPr>
            </a:lvl4pPr>
            <a:lvl5pPr>
              <a:buClr>
                <a:srgbClr val="CF202E"/>
              </a:buClr>
              <a:defRPr sz="1800" b="0" i="0">
                <a:latin typeface="Futura Book" charset="0"/>
                <a:ea typeface="Futura Book" charset="0"/>
                <a:cs typeface="Futura Book"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447800"/>
            <a:ext cx="4038600" cy="4572001"/>
          </a:xfrm>
          <a:prstGeom prst="rect">
            <a:avLst/>
          </a:prstGeom>
        </p:spPr>
        <p:txBody>
          <a:bodyPr/>
          <a:lstStyle>
            <a:lvl1pPr>
              <a:buClr>
                <a:srgbClr val="CF202E"/>
              </a:buClr>
              <a:defRPr sz="2800" b="0" i="0">
                <a:latin typeface="Futura Book" charset="0"/>
                <a:ea typeface="Futura Book" charset="0"/>
                <a:cs typeface="Futura Book" charset="0"/>
              </a:defRPr>
            </a:lvl1pPr>
            <a:lvl2pPr>
              <a:buClr>
                <a:srgbClr val="CF202E"/>
              </a:buClr>
              <a:defRPr sz="2400" b="0" i="0">
                <a:latin typeface="Futura Book" charset="0"/>
                <a:ea typeface="Futura Book" charset="0"/>
                <a:cs typeface="Futura Book" charset="0"/>
              </a:defRPr>
            </a:lvl2pPr>
            <a:lvl3pPr>
              <a:buClr>
                <a:srgbClr val="CF202E"/>
              </a:buClr>
              <a:defRPr sz="2000" b="0" i="0">
                <a:latin typeface="Futura Book" charset="0"/>
                <a:ea typeface="Futura Book" charset="0"/>
                <a:cs typeface="Futura Book" charset="0"/>
              </a:defRPr>
            </a:lvl3pPr>
            <a:lvl4pPr>
              <a:buClr>
                <a:srgbClr val="CF202E"/>
              </a:buClr>
              <a:defRPr sz="1800" b="0" i="0">
                <a:latin typeface="Futura Book" charset="0"/>
                <a:ea typeface="Futura Book" charset="0"/>
                <a:cs typeface="Futura Book" charset="0"/>
              </a:defRPr>
            </a:lvl4pPr>
            <a:lvl5pPr>
              <a:buClr>
                <a:srgbClr val="CF202E"/>
              </a:buClr>
              <a:defRPr sz="1800" b="0" i="0">
                <a:latin typeface="Futura Book" charset="0"/>
                <a:ea typeface="Futura Book" charset="0"/>
                <a:cs typeface="Futura Book"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170648778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 Conten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873211"/>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447801"/>
            <a:ext cx="4038600" cy="4572000"/>
          </a:xfrm>
          <a:prstGeom prst="rect">
            <a:avLst/>
          </a:prstGeom>
        </p:spPr>
        <p:txBody>
          <a:bodyPr/>
          <a:lstStyle>
            <a:lvl1pPr marL="0" indent="0">
              <a:buClr>
                <a:srgbClr val="CF202E"/>
              </a:buClr>
              <a:buNone/>
              <a:defRPr sz="2800" b="0" i="0">
                <a:latin typeface="Futura Book" charset="0"/>
                <a:ea typeface="Futura Book" charset="0"/>
                <a:cs typeface="Futura Book" charset="0"/>
              </a:defRPr>
            </a:lvl1pPr>
            <a:lvl2pPr marL="457200" indent="0">
              <a:buClr>
                <a:srgbClr val="CF202E"/>
              </a:buClr>
              <a:buNone/>
              <a:defRPr sz="2400" b="0" i="0">
                <a:latin typeface="Futura Book" charset="0"/>
                <a:ea typeface="Futura Book" charset="0"/>
                <a:cs typeface="Futura Book" charset="0"/>
              </a:defRPr>
            </a:lvl2pPr>
            <a:lvl3pPr marL="914400" indent="0">
              <a:buClr>
                <a:srgbClr val="CF202E"/>
              </a:buClr>
              <a:buNone/>
              <a:defRPr sz="2000" b="0" i="0">
                <a:latin typeface="Futura Book" charset="0"/>
                <a:ea typeface="Futura Book" charset="0"/>
                <a:cs typeface="Futura Book" charset="0"/>
              </a:defRPr>
            </a:lvl3pPr>
            <a:lvl4pPr marL="1371600" indent="0">
              <a:buClr>
                <a:srgbClr val="CF202E"/>
              </a:buClr>
              <a:buNone/>
              <a:defRPr sz="1800" b="0" i="0">
                <a:latin typeface="Futura Book" charset="0"/>
                <a:ea typeface="Futura Book" charset="0"/>
                <a:cs typeface="Futura Book" charset="0"/>
              </a:defRPr>
            </a:lvl4pPr>
            <a:lvl5pPr marL="1828800" indent="0">
              <a:buClr>
                <a:srgbClr val="CF202E"/>
              </a:buClr>
              <a:buNone/>
              <a:defRPr sz="1800" b="0" i="0">
                <a:latin typeface="Futura Book" charset="0"/>
                <a:ea typeface="Futura Book" charset="0"/>
                <a:cs typeface="Futura Book" charset="0"/>
              </a:defRPr>
            </a:lvl5pPr>
            <a:lvl6pPr>
              <a:defRPr sz="1800"/>
            </a:lvl6pPr>
            <a:lvl7pPr>
              <a:defRPr sz="1800"/>
            </a:lvl7pPr>
            <a:lvl8pPr>
              <a:defRPr sz="1800"/>
            </a:lvl8pPr>
            <a:lvl9pPr>
              <a:defRPr sz="1800"/>
            </a:lvl9pPr>
          </a:lstStyle>
          <a:p>
            <a:pPr lvl="0"/>
            <a:r>
              <a:rPr lang="en-US" dirty="0" smtClean="0"/>
              <a:t>Click to edit text or click icon to add content</a:t>
            </a:r>
          </a:p>
        </p:txBody>
      </p:sp>
      <p:sp>
        <p:nvSpPr>
          <p:cNvPr id="4" name="Content Placeholder 3"/>
          <p:cNvSpPr>
            <a:spLocks noGrp="1"/>
          </p:cNvSpPr>
          <p:nvPr>
            <p:ph sz="half" idx="2" hasCustomPrompt="1"/>
          </p:nvPr>
        </p:nvSpPr>
        <p:spPr>
          <a:xfrm>
            <a:off x="4648200" y="1447800"/>
            <a:ext cx="4038600" cy="4572001"/>
          </a:xfrm>
          <a:prstGeom prst="rect">
            <a:avLst/>
          </a:prstGeom>
        </p:spPr>
        <p:txBody>
          <a:bodyPr/>
          <a:lstStyle>
            <a:lvl1pPr marL="0" indent="0">
              <a:buClr>
                <a:srgbClr val="CF202E"/>
              </a:buClr>
              <a:buNone/>
              <a:defRPr sz="2800" b="0" i="0">
                <a:latin typeface="Futura Book" charset="0"/>
                <a:ea typeface="Futura Book" charset="0"/>
                <a:cs typeface="Futura Book" charset="0"/>
              </a:defRPr>
            </a:lvl1pPr>
            <a:lvl2pPr marL="457200" indent="0">
              <a:buClr>
                <a:srgbClr val="CF202E"/>
              </a:buClr>
              <a:buNone/>
              <a:defRPr sz="2400" b="0" i="0">
                <a:latin typeface="Futura Book" charset="0"/>
                <a:ea typeface="Futura Book" charset="0"/>
                <a:cs typeface="Futura Book" charset="0"/>
              </a:defRPr>
            </a:lvl2pPr>
            <a:lvl3pPr marL="914400" indent="0">
              <a:buClr>
                <a:srgbClr val="CF202E"/>
              </a:buClr>
              <a:buNone/>
              <a:defRPr sz="2000" b="0" i="0">
                <a:latin typeface="Futura Book" charset="0"/>
                <a:ea typeface="Futura Book" charset="0"/>
                <a:cs typeface="Futura Book" charset="0"/>
              </a:defRPr>
            </a:lvl3pPr>
            <a:lvl4pPr marL="1371600" indent="0">
              <a:buClr>
                <a:srgbClr val="CF202E"/>
              </a:buClr>
              <a:buNone/>
              <a:defRPr sz="1800" b="0" i="0">
                <a:latin typeface="Futura Book" charset="0"/>
                <a:ea typeface="Futura Book" charset="0"/>
                <a:cs typeface="Futura Book" charset="0"/>
              </a:defRPr>
            </a:lvl4pPr>
            <a:lvl5pPr marL="1828800" indent="0">
              <a:buClr>
                <a:srgbClr val="CF202E"/>
              </a:buClr>
              <a:buNone/>
              <a:defRPr sz="1800" b="0" i="0">
                <a:latin typeface="Futura Book" charset="0"/>
                <a:ea typeface="Futura Book" charset="0"/>
                <a:cs typeface="Futura Book" charset="0"/>
              </a:defRPr>
            </a:lvl5pPr>
            <a:lvl6pPr>
              <a:defRPr sz="1800"/>
            </a:lvl6pPr>
            <a:lvl7pPr>
              <a:defRPr sz="1800"/>
            </a:lvl7pPr>
            <a:lvl8pPr>
              <a:defRPr sz="1800"/>
            </a:lvl8pPr>
            <a:lvl9pPr>
              <a:defRPr sz="1800"/>
            </a:lvl9pPr>
          </a:lstStyle>
          <a:p>
            <a:pPr lvl="0"/>
            <a:r>
              <a:rPr lang="en-US" dirty="0" smtClean="0"/>
              <a:t>Click to edit text or click icon to add content</a:t>
            </a:r>
          </a:p>
        </p:txBody>
      </p:sp>
      <p:sp>
        <p:nvSpPr>
          <p:cNvPr id="8" name="Slide Number Placeholder 7"/>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147177850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 Column Content with Titles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i="0" baseline="0">
                <a:solidFill>
                  <a:schemeClr val="tx1"/>
                </a:solidFill>
                <a:latin typeface="Futura Heavy" charset="0"/>
                <a:ea typeface="Futura Heavy" charset="0"/>
                <a:cs typeface="Futura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title</a:t>
            </a:r>
          </a:p>
        </p:txBody>
      </p:sp>
      <p:sp>
        <p:nvSpPr>
          <p:cNvPr id="4" name="Content Placeholder 3"/>
          <p:cNvSpPr>
            <a:spLocks noGrp="1"/>
          </p:cNvSpPr>
          <p:nvPr>
            <p:ph sz="half" idx="2" hasCustomPrompt="1"/>
          </p:nvPr>
        </p:nvSpPr>
        <p:spPr>
          <a:xfrm>
            <a:off x="457200" y="2174875"/>
            <a:ext cx="4040188" cy="3844925"/>
          </a:xfrm>
          <a:prstGeom prst="rect">
            <a:avLst/>
          </a:prstGeom>
        </p:spPr>
        <p:txBody>
          <a:bodyPr/>
          <a:lstStyle>
            <a:lvl1pPr>
              <a:buClr>
                <a:srgbClr val="CF202E"/>
              </a:buClr>
              <a:defRPr sz="2400" baseline="0"/>
            </a:lvl1pPr>
            <a:lvl2pPr>
              <a:buClr>
                <a:srgbClr val="CF202E"/>
              </a:buClr>
              <a:defRPr sz="2000"/>
            </a:lvl2pPr>
            <a:lvl3pPr>
              <a:buClr>
                <a:srgbClr val="CF202E"/>
              </a:buClr>
              <a:defRPr sz="1800"/>
            </a:lvl3pPr>
            <a:lvl4pPr>
              <a:buClr>
                <a:srgbClr val="CF202E"/>
              </a:buClr>
              <a:defRPr sz="1600"/>
            </a:lvl4pPr>
            <a:lvl5pPr>
              <a:buClr>
                <a:srgbClr val="CF202E"/>
              </a:buCl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i="0">
                <a:latin typeface="Futura Heavy" charset="0"/>
                <a:ea typeface="Futura Heavy" charset="0"/>
                <a:cs typeface="Futura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title</a:t>
            </a:r>
          </a:p>
        </p:txBody>
      </p:sp>
      <p:sp>
        <p:nvSpPr>
          <p:cNvPr id="6" name="Content Placeholder 5"/>
          <p:cNvSpPr>
            <a:spLocks noGrp="1"/>
          </p:cNvSpPr>
          <p:nvPr>
            <p:ph sz="quarter" idx="4" hasCustomPrompt="1"/>
          </p:nvPr>
        </p:nvSpPr>
        <p:spPr>
          <a:xfrm>
            <a:off x="4645025" y="2174875"/>
            <a:ext cx="4041775" cy="3844925"/>
          </a:xfrm>
          <a:prstGeom prst="rect">
            <a:avLst/>
          </a:prstGeom>
        </p:spPr>
        <p:txBody>
          <a:bodyPr/>
          <a:lstStyle>
            <a:lvl1pPr marL="342900" indent="-342900">
              <a:buClr>
                <a:srgbClr val="CF202E"/>
              </a:buClr>
              <a:buFont typeface="Arial" charset="0"/>
              <a:buChar char="•"/>
              <a:defRPr sz="2400"/>
            </a:lvl1pPr>
            <a:lvl2pPr>
              <a:buClr>
                <a:srgbClr val="CF202E"/>
              </a:buClr>
              <a:defRPr sz="2000"/>
            </a:lvl2pPr>
            <a:lvl3pPr>
              <a:buClr>
                <a:srgbClr val="CF202E"/>
              </a:buClr>
              <a:defRPr sz="1800"/>
            </a:lvl3pPr>
            <a:lvl4pPr>
              <a:buClr>
                <a:srgbClr val="CF202E"/>
              </a:buClr>
              <a:defRPr sz="1600"/>
            </a:lvl4pPr>
            <a:lvl5pPr>
              <a:buClr>
                <a:srgbClr val="CF202E"/>
              </a:buCl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246382286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 Column Content with Titles and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i="0" baseline="0">
                <a:solidFill>
                  <a:schemeClr val="tx1"/>
                </a:solidFill>
                <a:latin typeface="Futura Heavy" charset="0"/>
                <a:ea typeface="Futura Heavy" charset="0"/>
                <a:cs typeface="Futura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title</a:t>
            </a:r>
          </a:p>
        </p:txBody>
      </p:sp>
      <p:sp>
        <p:nvSpPr>
          <p:cNvPr id="4" name="Content Placeholder 3"/>
          <p:cNvSpPr>
            <a:spLocks noGrp="1"/>
          </p:cNvSpPr>
          <p:nvPr>
            <p:ph sz="half" idx="2" hasCustomPrompt="1"/>
          </p:nvPr>
        </p:nvSpPr>
        <p:spPr>
          <a:xfrm>
            <a:off x="457200" y="2174875"/>
            <a:ext cx="4040188" cy="3844925"/>
          </a:xfrm>
          <a:prstGeom prst="rect">
            <a:avLst/>
          </a:prstGeom>
        </p:spPr>
        <p:txBody>
          <a:bodyPr/>
          <a:lstStyle>
            <a:lvl1pPr marL="0" indent="0">
              <a:buClr>
                <a:srgbClr val="CF202E"/>
              </a:buClr>
              <a:buNone/>
              <a:defRPr sz="2400" baseline="0"/>
            </a:lvl1pPr>
            <a:lvl2pPr marL="457200" indent="0">
              <a:buClr>
                <a:srgbClr val="CF202E"/>
              </a:buClr>
              <a:buNone/>
              <a:defRPr sz="2000"/>
            </a:lvl2pPr>
            <a:lvl3pPr marL="914400" indent="0">
              <a:buClr>
                <a:srgbClr val="CF202E"/>
              </a:buClr>
              <a:buNone/>
              <a:defRPr sz="1800"/>
            </a:lvl3pPr>
            <a:lvl4pPr marL="1371600" indent="0">
              <a:buClr>
                <a:srgbClr val="CF202E"/>
              </a:buClr>
              <a:buNone/>
              <a:defRPr sz="1600"/>
            </a:lvl4pPr>
            <a:lvl5pPr marL="1828800" indent="0">
              <a:buClr>
                <a:srgbClr val="CF202E"/>
              </a:buClr>
              <a:buNone/>
              <a:defRPr sz="1600"/>
            </a:lvl5pPr>
            <a:lvl6pPr>
              <a:defRPr sz="1600"/>
            </a:lvl6pPr>
            <a:lvl7pPr>
              <a:defRPr sz="1600"/>
            </a:lvl7pPr>
            <a:lvl8pPr>
              <a:defRPr sz="1600"/>
            </a:lvl8pPr>
            <a:lvl9pPr>
              <a:defRPr sz="1600"/>
            </a:lvl9pPr>
          </a:lstStyle>
          <a:p>
            <a:pPr lvl="0"/>
            <a:r>
              <a:rPr lang="en-US" dirty="0" smtClean="0"/>
              <a:t>Click to edit text or click icon to add content</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i="0">
                <a:latin typeface="Futura Heavy" charset="0"/>
                <a:ea typeface="Futura Heavy" charset="0"/>
                <a:cs typeface="Futura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section title</a:t>
            </a:r>
          </a:p>
        </p:txBody>
      </p:sp>
      <p:sp>
        <p:nvSpPr>
          <p:cNvPr id="6" name="Content Placeholder 5"/>
          <p:cNvSpPr>
            <a:spLocks noGrp="1"/>
          </p:cNvSpPr>
          <p:nvPr>
            <p:ph sz="quarter" idx="4" hasCustomPrompt="1"/>
          </p:nvPr>
        </p:nvSpPr>
        <p:spPr>
          <a:xfrm>
            <a:off x="4645025" y="2174875"/>
            <a:ext cx="4041775" cy="3844925"/>
          </a:xfrm>
          <a:prstGeom prst="rect">
            <a:avLst/>
          </a:prstGeom>
        </p:spPr>
        <p:txBody>
          <a:bodyPr/>
          <a:lstStyle>
            <a:lvl1pPr marL="0" indent="0">
              <a:buClr>
                <a:srgbClr val="CF202E"/>
              </a:buClr>
              <a:buFont typeface="Arial" charset="0"/>
              <a:buNone/>
              <a:defRPr sz="2400"/>
            </a:lvl1pPr>
            <a:lvl2pPr marL="457200" indent="0">
              <a:buClr>
                <a:srgbClr val="CF202E"/>
              </a:buClr>
              <a:buNone/>
              <a:defRPr sz="2000"/>
            </a:lvl2pPr>
            <a:lvl3pPr marL="914400" indent="0">
              <a:buClr>
                <a:srgbClr val="CF202E"/>
              </a:buClr>
              <a:buNone/>
              <a:defRPr sz="1800"/>
            </a:lvl3pPr>
            <a:lvl4pPr marL="1371600" indent="0">
              <a:buClr>
                <a:srgbClr val="CF202E"/>
              </a:buClr>
              <a:buNone/>
              <a:defRPr sz="1600"/>
            </a:lvl4pPr>
            <a:lvl5pPr marL="1828800" indent="0">
              <a:buClr>
                <a:srgbClr val="CF202E"/>
              </a:buClr>
              <a:buNone/>
              <a:defRPr sz="1600"/>
            </a:lvl5pPr>
            <a:lvl6pPr>
              <a:defRPr sz="1600"/>
            </a:lvl6pPr>
            <a:lvl7pPr>
              <a:defRPr sz="1600"/>
            </a:lvl7pPr>
            <a:lvl8pPr>
              <a:defRPr sz="1600"/>
            </a:lvl8pPr>
            <a:lvl9pPr>
              <a:defRPr sz="1600"/>
            </a:lvl9pPr>
          </a:lstStyle>
          <a:p>
            <a:pPr lvl="0"/>
            <a:r>
              <a:rPr lang="en-US" dirty="0" smtClean="0"/>
              <a:t>Click to edit text or click icon to add content</a:t>
            </a:r>
          </a:p>
        </p:txBody>
      </p:sp>
      <p:sp>
        <p:nvSpPr>
          <p:cNvPr id="10" name="Slide Number Placeholder 9"/>
          <p:cNvSpPr>
            <a:spLocks noGrp="1"/>
          </p:cNvSpPr>
          <p:nvPr>
            <p:ph type="sldNum" sz="quarter" idx="10"/>
          </p:nvPr>
        </p:nvSpPr>
        <p:spPr/>
        <p:txBody>
          <a:body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4659359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163"/>
            <a:ext cx="9144000" cy="7318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858000" y="6273915"/>
            <a:ext cx="2046157" cy="447560"/>
          </a:xfrm>
          <a:prstGeom prst="rect">
            <a:avLst/>
          </a:prstGeom>
        </p:spPr>
      </p:pic>
      <p:sp>
        <p:nvSpPr>
          <p:cNvPr id="14" name="Slide Number Placeholder 13"/>
          <p:cNvSpPr>
            <a:spLocks noGrp="1"/>
          </p:cNvSpPr>
          <p:nvPr>
            <p:ph type="sldNum" sz="quarter" idx="4"/>
          </p:nvPr>
        </p:nvSpPr>
        <p:spPr>
          <a:xfrm>
            <a:off x="76200" y="6488026"/>
            <a:ext cx="2057400" cy="273050"/>
          </a:xfrm>
          <a:prstGeom prst="rect">
            <a:avLst/>
          </a:prstGeom>
        </p:spPr>
        <p:txBody>
          <a:bodyPr vert="horz" lIns="91440" tIns="45720" rIns="91440" bIns="45720" rtlCol="0" anchor="ctr"/>
          <a:lstStyle>
            <a:lvl1pPr algn="l">
              <a:defRPr sz="1200" b="0" i="0">
                <a:solidFill>
                  <a:schemeClr val="bg1"/>
                </a:solidFill>
                <a:latin typeface="Futura Medium" charset="0"/>
                <a:ea typeface="Futura Medium" charset="0"/>
                <a:cs typeface="Futura Medium" charset="0"/>
              </a:defRPr>
            </a:lvl1pPr>
          </a:lstStyle>
          <a:p>
            <a:fld id="{0450CABA-6034-A541-ADA7-E4906492857E}" type="slidenum">
              <a:rPr lang="en-US" smtClean="0"/>
              <a:pPr/>
              <a:t>‹#›</a:t>
            </a:fld>
            <a:endParaRPr lang="en-US" dirty="0"/>
          </a:p>
        </p:txBody>
      </p:sp>
    </p:spTree>
    <p:extLst>
      <p:ext uri="{BB962C8B-B14F-4D97-AF65-F5344CB8AC3E}">
        <p14:creationId xmlns:p14="http://schemas.microsoft.com/office/powerpoint/2010/main" val="39159941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1" r:id="rId5"/>
    <p:sldLayoutId id="2147483652" r:id="rId6"/>
    <p:sldLayoutId id="2147483662" r:id="rId7"/>
    <p:sldLayoutId id="2147483653" r:id="rId8"/>
    <p:sldLayoutId id="2147483663" r:id="rId9"/>
    <p:sldLayoutId id="2147483654" r:id="rId10"/>
    <p:sldLayoutId id="2147483668" r:id="rId11"/>
    <p:sldLayoutId id="2147483655" r:id="rId12"/>
    <p:sldLayoutId id="2147483666" r:id="rId13"/>
    <p:sldLayoutId id="2147483667" r:id="rId14"/>
    <p:sldLayoutId id="2147483656" r:id="rId15"/>
    <p:sldLayoutId id="2147483669" r:id="rId16"/>
    <p:sldLayoutId id="2147483657" r:id="rId17"/>
    <p:sldLayoutId id="2147483671" r:id="rId18"/>
  </p:sldLayoutIdLst>
  <p:timing>
    <p:tnLst>
      <p:par>
        <p:cTn xmlns:p14="http://schemas.microsoft.com/office/powerpoint/2010/mai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81105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Sequential vs. n</a:t>
            </a:r>
            <a:r>
              <a:rPr lang="en-US" sz="3600" dirty="0" smtClean="0">
                <a:solidFill>
                  <a:srgbClr val="000000"/>
                </a:solidFill>
                <a:latin typeface="Times New Roman"/>
                <a:cs typeface="Times New Roman"/>
              </a:rPr>
              <a:t>on-sequential comparisons</a:t>
            </a:r>
            <a:endParaRPr lang="en-US" sz="3600" dirty="0">
              <a:solidFill>
                <a:srgbClr val="000000"/>
              </a:solidFill>
              <a:latin typeface="Times New Roman"/>
              <a:cs typeface="Times New Roman"/>
            </a:endParaRPr>
          </a:p>
        </p:txBody>
      </p:sp>
      <p:grpSp>
        <p:nvGrpSpPr>
          <p:cNvPr id="4" name="Group 3"/>
          <p:cNvGrpSpPr/>
          <p:nvPr/>
        </p:nvGrpSpPr>
        <p:grpSpPr>
          <a:xfrm>
            <a:off x="533400" y="2286000"/>
            <a:ext cx="7620000" cy="2057400"/>
            <a:chOff x="665201" y="2663024"/>
            <a:chExt cx="7328510" cy="1500384"/>
          </a:xfrm>
        </p:grpSpPr>
        <p:grpSp>
          <p:nvGrpSpPr>
            <p:cNvPr id="22" name="Group 21"/>
            <p:cNvGrpSpPr/>
            <p:nvPr/>
          </p:nvGrpSpPr>
          <p:grpSpPr>
            <a:xfrm>
              <a:off x="665201" y="2663024"/>
              <a:ext cx="7317216" cy="481276"/>
              <a:chOff x="665201" y="2663024"/>
              <a:chExt cx="7317216" cy="481276"/>
            </a:xfrm>
            <a:solidFill>
              <a:schemeClr val="bg2">
                <a:lumMod val="75000"/>
              </a:schemeClr>
            </a:solidFill>
          </p:grpSpPr>
          <p:sp>
            <p:nvSpPr>
              <p:cNvPr id="5" name="Rectangle 4"/>
              <p:cNvSpPr/>
              <p:nvPr/>
            </p:nvSpPr>
            <p:spPr>
              <a:xfrm>
                <a:off x="1491664" y="2680717"/>
                <a:ext cx="947408" cy="463583"/>
              </a:xfrm>
              <a:prstGeom prst="rect">
                <a:avLst/>
              </a:prstGeom>
              <a:solidFill>
                <a:schemeClr val="accent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Seq</a:t>
                </a:r>
                <a:endParaRPr lang="en-US" dirty="0"/>
              </a:p>
            </p:txBody>
          </p:sp>
          <p:sp>
            <p:nvSpPr>
              <p:cNvPr id="6" name="Rectangle 5"/>
              <p:cNvSpPr/>
              <p:nvPr/>
            </p:nvSpPr>
            <p:spPr>
              <a:xfrm>
                <a:off x="3196201" y="2671871"/>
                <a:ext cx="947408" cy="463583"/>
              </a:xfrm>
              <a:prstGeom prst="rect">
                <a:avLst/>
              </a:prstGeom>
              <a:solidFill>
                <a:schemeClr val="accent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a:t>
                </a:r>
                <a:r>
                  <a:rPr lang="en-US" dirty="0" err="1" smtClean="0"/>
                  <a:t>Seq</a:t>
                </a:r>
                <a:endParaRPr lang="en-US" dirty="0"/>
              </a:p>
            </p:txBody>
          </p:sp>
          <p:sp>
            <p:nvSpPr>
              <p:cNvPr id="7" name="Rectangle 6"/>
              <p:cNvSpPr/>
              <p:nvPr/>
            </p:nvSpPr>
            <p:spPr>
              <a:xfrm>
                <a:off x="4820107" y="2663024"/>
                <a:ext cx="947408" cy="463583"/>
              </a:xfrm>
              <a:prstGeom prst="rect">
                <a:avLst/>
              </a:prstGeom>
              <a:solidFill>
                <a:srgbClr val="5B9BD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a:t>
                </a:r>
                <a:r>
                  <a:rPr lang="en-US" dirty="0" err="1" smtClean="0"/>
                  <a:t>Seq</a:t>
                </a:r>
                <a:endParaRPr lang="en-US" dirty="0"/>
              </a:p>
            </p:txBody>
          </p:sp>
          <p:sp>
            <p:nvSpPr>
              <p:cNvPr id="8" name="Rectangle 7"/>
              <p:cNvSpPr/>
              <p:nvPr/>
            </p:nvSpPr>
            <p:spPr>
              <a:xfrm>
                <a:off x="6323067" y="2674335"/>
                <a:ext cx="947408" cy="463583"/>
              </a:xfrm>
              <a:prstGeom prst="rect">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Seq</a:t>
                </a:r>
                <a:endParaRPr lang="en-US" dirty="0"/>
              </a:p>
            </p:txBody>
          </p:sp>
          <p:cxnSp>
            <p:nvCxnSpPr>
              <p:cNvPr id="12" name="Straight Connector 11"/>
              <p:cNvCxnSpPr>
                <a:stCxn id="5" idx="3"/>
                <a:endCxn id="6" idx="1"/>
              </p:cNvCxnSpPr>
              <p:nvPr/>
            </p:nvCxnSpPr>
            <p:spPr>
              <a:xfrm flipV="1">
                <a:off x="2439072" y="2903663"/>
                <a:ext cx="757129" cy="884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6" idx="3"/>
                <a:endCxn id="7" idx="1"/>
              </p:cNvCxnSpPr>
              <p:nvPr/>
            </p:nvCxnSpPr>
            <p:spPr>
              <a:xfrm flipV="1">
                <a:off x="4143609" y="2894816"/>
                <a:ext cx="676498" cy="8847"/>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3"/>
                <a:endCxn id="8" idx="1"/>
              </p:cNvCxnSpPr>
              <p:nvPr/>
            </p:nvCxnSpPr>
            <p:spPr>
              <a:xfrm>
                <a:off x="5767515" y="2894816"/>
                <a:ext cx="555552" cy="1131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8" idx="3"/>
              </p:cNvCxnSpPr>
              <p:nvPr/>
            </p:nvCxnSpPr>
            <p:spPr>
              <a:xfrm flipV="1">
                <a:off x="7270475" y="2882275"/>
                <a:ext cx="711942" cy="23852"/>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1"/>
              </p:cNvCxnSpPr>
              <p:nvPr/>
            </p:nvCxnSpPr>
            <p:spPr>
              <a:xfrm flipH="1">
                <a:off x="665201" y="2912509"/>
                <a:ext cx="826463" cy="10077"/>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76495" y="3682132"/>
              <a:ext cx="7317216" cy="481276"/>
              <a:chOff x="665201" y="2663024"/>
              <a:chExt cx="7317216" cy="481276"/>
            </a:xfrm>
            <a:solidFill>
              <a:srgbClr val="AFABAB"/>
            </a:solidFill>
          </p:grpSpPr>
          <p:sp>
            <p:nvSpPr>
              <p:cNvPr id="24" name="Rectangle 23"/>
              <p:cNvSpPr/>
              <p:nvPr/>
            </p:nvSpPr>
            <p:spPr>
              <a:xfrm>
                <a:off x="1491664" y="2680717"/>
                <a:ext cx="947408" cy="463583"/>
              </a:xfrm>
              <a:prstGeom prst="rect">
                <a:avLst/>
              </a:prstGeom>
              <a:solidFill>
                <a:schemeClr val="accent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Seq</a:t>
                </a:r>
                <a:endParaRPr lang="en-US" dirty="0"/>
              </a:p>
            </p:txBody>
          </p:sp>
          <p:sp>
            <p:nvSpPr>
              <p:cNvPr id="25" name="Rectangle 24"/>
              <p:cNvSpPr/>
              <p:nvPr/>
            </p:nvSpPr>
            <p:spPr>
              <a:xfrm>
                <a:off x="3196201" y="2671871"/>
                <a:ext cx="947408" cy="463583"/>
              </a:xfrm>
              <a:prstGeom prst="rect">
                <a:avLst/>
              </a:prstGeom>
              <a:solidFill>
                <a:schemeClr val="accent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a:t>
                </a:r>
                <a:r>
                  <a:rPr lang="en-US" dirty="0" err="1" smtClean="0"/>
                  <a:t>Seq</a:t>
                </a:r>
                <a:endParaRPr lang="en-US" dirty="0"/>
              </a:p>
            </p:txBody>
          </p:sp>
          <p:sp>
            <p:nvSpPr>
              <p:cNvPr id="26" name="Rectangle 25"/>
              <p:cNvSpPr/>
              <p:nvPr/>
            </p:nvSpPr>
            <p:spPr>
              <a:xfrm>
                <a:off x="4820107" y="2663024"/>
                <a:ext cx="947408" cy="463583"/>
              </a:xfrm>
              <a:prstGeom prst="rect">
                <a:avLst/>
              </a:prstGeom>
              <a:solidFill>
                <a:schemeClr val="accent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a:t>
                </a:r>
                <a:r>
                  <a:rPr lang="en-US" dirty="0" err="1" smtClean="0"/>
                  <a:t>Seq</a:t>
                </a:r>
                <a:endParaRPr lang="en-US" dirty="0"/>
              </a:p>
            </p:txBody>
          </p:sp>
          <p:sp>
            <p:nvSpPr>
              <p:cNvPr id="27" name="Rectangle 26"/>
              <p:cNvSpPr/>
              <p:nvPr/>
            </p:nvSpPr>
            <p:spPr>
              <a:xfrm>
                <a:off x="6323067" y="2674335"/>
                <a:ext cx="947408" cy="463583"/>
              </a:xfrm>
              <a:prstGeom prst="rect">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Seq</a:t>
                </a:r>
                <a:endParaRPr lang="en-US" dirty="0"/>
              </a:p>
            </p:txBody>
          </p:sp>
          <p:cxnSp>
            <p:nvCxnSpPr>
              <p:cNvPr id="28" name="Straight Connector 27"/>
              <p:cNvCxnSpPr>
                <a:stCxn id="24" idx="3"/>
                <a:endCxn id="25" idx="1"/>
              </p:cNvCxnSpPr>
              <p:nvPr/>
            </p:nvCxnSpPr>
            <p:spPr>
              <a:xfrm flipV="1">
                <a:off x="2439072" y="2903663"/>
                <a:ext cx="757129" cy="8846"/>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5" idx="3"/>
                <a:endCxn id="26" idx="1"/>
              </p:cNvCxnSpPr>
              <p:nvPr/>
            </p:nvCxnSpPr>
            <p:spPr>
              <a:xfrm flipV="1">
                <a:off x="4143609" y="2894816"/>
                <a:ext cx="676498" cy="8847"/>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6" idx="3"/>
                <a:endCxn id="27" idx="1"/>
              </p:cNvCxnSpPr>
              <p:nvPr/>
            </p:nvCxnSpPr>
            <p:spPr>
              <a:xfrm>
                <a:off x="5767515" y="2894816"/>
                <a:ext cx="555552" cy="1131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7" idx="3"/>
              </p:cNvCxnSpPr>
              <p:nvPr/>
            </p:nvCxnSpPr>
            <p:spPr>
              <a:xfrm flipV="1">
                <a:off x="7270475" y="2882275"/>
                <a:ext cx="711942" cy="23852"/>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4" idx="1"/>
              </p:cNvCxnSpPr>
              <p:nvPr/>
            </p:nvCxnSpPr>
            <p:spPr>
              <a:xfrm flipH="1">
                <a:off x="665201" y="2912509"/>
                <a:ext cx="826463" cy="10077"/>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6" name="Straight Connector 35"/>
            <p:cNvCxnSpPr>
              <a:stCxn id="5" idx="2"/>
              <a:endCxn id="24" idx="0"/>
            </p:cNvCxnSpPr>
            <p:nvPr/>
          </p:nvCxnSpPr>
          <p:spPr>
            <a:xfrm>
              <a:off x="1965368" y="3144300"/>
              <a:ext cx="11294" cy="555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2"/>
              <a:endCxn id="27" idx="0"/>
            </p:cNvCxnSpPr>
            <p:nvPr/>
          </p:nvCxnSpPr>
          <p:spPr>
            <a:xfrm>
              <a:off x="6796771" y="3137918"/>
              <a:ext cx="11294" cy="555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6" idx="2"/>
              <a:endCxn id="26" idx="0"/>
            </p:cNvCxnSpPr>
            <p:nvPr/>
          </p:nvCxnSpPr>
          <p:spPr>
            <a:xfrm>
              <a:off x="3669905" y="3135454"/>
              <a:ext cx="1635200" cy="5466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7" idx="2"/>
              <a:endCxn id="25" idx="0"/>
            </p:cNvCxnSpPr>
            <p:nvPr/>
          </p:nvCxnSpPr>
          <p:spPr>
            <a:xfrm flipH="1">
              <a:off x="3681199" y="3126607"/>
              <a:ext cx="1612612" cy="5643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823123" y="4667071"/>
            <a:ext cx="7784378" cy="1200329"/>
          </a:xfrm>
          <a:prstGeom prst="rect">
            <a:avLst/>
          </a:prstGeom>
          <a:noFill/>
        </p:spPr>
        <p:txBody>
          <a:bodyPr wrap="square" rtlCol="0">
            <a:spAutoFit/>
          </a:bodyPr>
          <a:lstStyle/>
          <a:p>
            <a:r>
              <a:rPr lang="en-US" dirty="0"/>
              <a:t>A non-sequential alignment is an alignment where structurally similar parts are not in the same order </a:t>
            </a:r>
            <a:r>
              <a:rPr lang="en-US" dirty="0" smtClean="0"/>
              <a:t>as in the </a:t>
            </a:r>
            <a:r>
              <a:rPr lang="en-US" dirty="0"/>
              <a:t>protein </a:t>
            </a:r>
            <a:r>
              <a:rPr lang="en-US" dirty="0" smtClean="0"/>
              <a:t>sequence.</a:t>
            </a:r>
            <a:endParaRPr lang="en-US" dirty="0" smtClean="0"/>
          </a:p>
          <a:p>
            <a:endParaRPr lang="en-US" dirty="0"/>
          </a:p>
          <a:p>
            <a:r>
              <a:rPr lang="en-US" b="1" dirty="0"/>
              <a:t>Circular permutation resulted by precursor gene </a:t>
            </a:r>
            <a:r>
              <a:rPr lang="en-US" b="1" dirty="0" smtClean="0"/>
              <a:t>duplication.</a:t>
            </a:r>
            <a:endParaRPr lang="en-US" b="1" dirty="0"/>
          </a:p>
        </p:txBody>
      </p:sp>
      <p:sp>
        <p:nvSpPr>
          <p:cNvPr id="10" name="Slide Number Placeholder 9"/>
          <p:cNvSpPr>
            <a:spLocks noGrp="1"/>
          </p:cNvSpPr>
          <p:nvPr>
            <p:ph type="sldNum" sz="quarter" idx="4294967295"/>
          </p:nvPr>
        </p:nvSpPr>
        <p:spPr>
          <a:xfrm>
            <a:off x="228600" y="6324600"/>
            <a:ext cx="2057400" cy="365125"/>
          </a:xfrm>
          <a:prstGeom prst="rect">
            <a:avLst/>
          </a:prstGeom>
        </p:spPr>
        <p:txBody>
          <a:bodyPr/>
          <a:lstStyle/>
          <a:p>
            <a:fld id="{1FCD904C-D1DC-4FA1-992A-F40497B59867}" type="slidenum">
              <a:rPr lang="en-US" smtClean="0"/>
              <a:pPr/>
              <a:t>10</a:t>
            </a:fld>
            <a:endParaRPr lang="en-US" dirty="0"/>
          </a:p>
        </p:txBody>
      </p:sp>
      <p:sp>
        <p:nvSpPr>
          <p:cNvPr id="33"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55668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Global vs. </a:t>
            </a:r>
            <a:r>
              <a:rPr lang="en-US" sz="3600" dirty="0" smtClean="0">
                <a:solidFill>
                  <a:srgbClr val="000000"/>
                </a:solidFill>
                <a:latin typeface="Times New Roman"/>
                <a:cs typeface="Times New Roman"/>
              </a:rPr>
              <a:t>local </a:t>
            </a:r>
            <a:r>
              <a:rPr lang="en-US" sz="3600" dirty="0">
                <a:solidFill>
                  <a:srgbClr val="000000"/>
                </a:solidFill>
                <a:latin typeface="Times New Roman"/>
                <a:cs typeface="Times New Roman"/>
              </a:rPr>
              <a:t>c</a:t>
            </a:r>
            <a:r>
              <a:rPr lang="en-US" sz="3600" dirty="0" smtClean="0">
                <a:solidFill>
                  <a:srgbClr val="000000"/>
                </a:solidFill>
                <a:latin typeface="Times New Roman"/>
                <a:cs typeface="Times New Roman"/>
              </a:rPr>
              <a:t>omparison</a:t>
            </a:r>
            <a:endParaRPr lang="en-US" sz="3600" dirty="0">
              <a:solidFill>
                <a:srgbClr val="000000"/>
              </a:solidFill>
              <a:latin typeface="Times New Roman"/>
              <a:cs typeface="Times New Roman"/>
            </a:endParaRPr>
          </a:p>
        </p:txBody>
      </p:sp>
      <p:grpSp>
        <p:nvGrpSpPr>
          <p:cNvPr id="43" name="Group 42"/>
          <p:cNvGrpSpPr/>
          <p:nvPr/>
        </p:nvGrpSpPr>
        <p:grpSpPr>
          <a:xfrm>
            <a:off x="1600200" y="1371600"/>
            <a:ext cx="5715000" cy="4373247"/>
            <a:chOff x="967556" y="1371600"/>
            <a:chExt cx="7493450" cy="4373247"/>
          </a:xfrm>
        </p:grpSpPr>
        <p:grpSp>
          <p:nvGrpSpPr>
            <p:cNvPr id="40" name="Group 39"/>
            <p:cNvGrpSpPr/>
            <p:nvPr/>
          </p:nvGrpSpPr>
          <p:grpSpPr>
            <a:xfrm>
              <a:off x="967556" y="1807083"/>
              <a:ext cx="7493450" cy="3937764"/>
              <a:chOff x="967556" y="1997885"/>
              <a:chExt cx="7493450" cy="3937764"/>
            </a:xfrm>
          </p:grpSpPr>
          <p:sp>
            <p:nvSpPr>
              <p:cNvPr id="5" name="Rectangle 4"/>
              <p:cNvSpPr/>
              <p:nvPr/>
            </p:nvSpPr>
            <p:spPr>
              <a:xfrm>
                <a:off x="1108659" y="2156667"/>
                <a:ext cx="914400" cy="9144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571305" y="2167977"/>
                <a:ext cx="914400" cy="9144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088502" y="3103988"/>
                <a:ext cx="914400" cy="91440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2530989" y="3115298"/>
                <a:ext cx="914400" cy="914400"/>
              </a:xfrm>
              <a:prstGeom prst="ellipse">
                <a:avLst/>
              </a:prstGeom>
              <a:solidFill>
                <a:srgbClr val="ED7D3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gular Pentagon 8"/>
              <p:cNvSpPr/>
              <p:nvPr/>
            </p:nvSpPr>
            <p:spPr>
              <a:xfrm>
                <a:off x="1048187" y="4071466"/>
                <a:ext cx="960120" cy="914400"/>
              </a:xfrm>
              <a:prstGeom prst="pentagon">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gular Pentagon 9"/>
              <p:cNvSpPr/>
              <p:nvPr/>
            </p:nvSpPr>
            <p:spPr>
              <a:xfrm>
                <a:off x="2510832" y="4082775"/>
                <a:ext cx="960120" cy="914400"/>
              </a:xfrm>
              <a:prstGeom prst="pentagon">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967556" y="4998630"/>
                <a:ext cx="1060704" cy="914400"/>
              </a:xfrm>
              <a:prstGeom prst="triangl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2490674" y="5009939"/>
                <a:ext cx="1060704" cy="914400"/>
              </a:xfrm>
              <a:prstGeom prst="triangle">
                <a:avLst/>
              </a:prstGeom>
              <a:solidFill>
                <a:srgbClr val="ED7D3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018287" y="2147821"/>
                <a:ext cx="914400" cy="9144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480933" y="3990842"/>
                <a:ext cx="914400" cy="1057953"/>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998130" y="3095142"/>
                <a:ext cx="914400" cy="914400"/>
              </a:xfrm>
              <a:prstGeom prst="ellips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7440617" y="3086296"/>
                <a:ext cx="914400" cy="914400"/>
              </a:xfrm>
              <a:prstGeom prst="ellipse">
                <a:avLst/>
              </a:prstGeom>
              <a:solidFill>
                <a:srgbClr val="ED7D3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gular Pentagon 16"/>
              <p:cNvSpPr/>
              <p:nvPr/>
            </p:nvSpPr>
            <p:spPr>
              <a:xfrm>
                <a:off x="5957815" y="4062620"/>
                <a:ext cx="960120" cy="914400"/>
              </a:xfrm>
              <a:prstGeom prst="pentagon">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gular Pentagon 17"/>
              <p:cNvSpPr/>
              <p:nvPr/>
            </p:nvSpPr>
            <p:spPr>
              <a:xfrm>
                <a:off x="7460775" y="1997885"/>
                <a:ext cx="960120" cy="1065791"/>
              </a:xfrm>
              <a:prstGeom prst="pentagon">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5877184" y="4989784"/>
                <a:ext cx="1060704" cy="914400"/>
              </a:xfrm>
              <a:prstGeom prst="triangle">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7400302" y="5021249"/>
                <a:ext cx="1060704" cy="914400"/>
              </a:xfrm>
              <a:prstGeom prst="triangle">
                <a:avLst/>
              </a:prstGeom>
              <a:solidFill>
                <a:srgbClr val="ED7D3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2" name="Straight Arrow Connector 21"/>
            <p:cNvCxnSpPr/>
            <p:nvPr/>
          </p:nvCxnSpPr>
          <p:spPr>
            <a:xfrm>
              <a:off x="2023059" y="2473788"/>
              <a:ext cx="548246" cy="1131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002902" y="3421109"/>
              <a:ext cx="528087" cy="1131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008306" y="4280656"/>
              <a:ext cx="502527" cy="1130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763084" y="5315751"/>
              <a:ext cx="992766" cy="1130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912530" y="3403417"/>
              <a:ext cx="528087" cy="8846"/>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672712" y="5306905"/>
              <a:ext cx="992766" cy="31465"/>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128827" y="1391755"/>
              <a:ext cx="2701121" cy="461665"/>
            </a:xfrm>
            <a:prstGeom prst="rect">
              <a:avLst/>
            </a:prstGeom>
            <a:noFill/>
          </p:spPr>
          <p:txBody>
            <a:bodyPr wrap="square" rtlCol="0">
              <a:spAutoFit/>
            </a:bodyPr>
            <a:lstStyle/>
            <a:p>
              <a:pPr algn="ctr"/>
              <a:r>
                <a:rPr lang="en-US" sz="2400" dirty="0" smtClean="0"/>
                <a:t>Global</a:t>
              </a:r>
              <a:endParaRPr lang="en-US" sz="2400" dirty="0"/>
            </a:p>
          </p:txBody>
        </p:sp>
        <p:sp>
          <p:nvSpPr>
            <p:cNvPr id="42" name="TextBox 41"/>
            <p:cNvSpPr txBox="1"/>
            <p:nvPr/>
          </p:nvSpPr>
          <p:spPr>
            <a:xfrm>
              <a:off x="6269020" y="1371600"/>
              <a:ext cx="1572294" cy="461665"/>
            </a:xfrm>
            <a:prstGeom prst="rect">
              <a:avLst/>
            </a:prstGeom>
            <a:noFill/>
          </p:spPr>
          <p:txBody>
            <a:bodyPr wrap="square" rtlCol="0">
              <a:spAutoFit/>
            </a:bodyPr>
            <a:lstStyle/>
            <a:p>
              <a:pPr algn="ctr"/>
              <a:r>
                <a:rPr lang="en-US" sz="2400" dirty="0" smtClean="0"/>
                <a:t>Local</a:t>
              </a:r>
              <a:endParaRPr lang="en-US" sz="2400" dirty="0"/>
            </a:p>
          </p:txBody>
        </p:sp>
      </p:grpSp>
      <p:sp>
        <p:nvSpPr>
          <p:cNvPr id="23" name="Slide Number Placeholder 22"/>
          <p:cNvSpPr>
            <a:spLocks noGrp="1"/>
          </p:cNvSpPr>
          <p:nvPr>
            <p:ph type="sldNum" sz="quarter" idx="4294967295"/>
          </p:nvPr>
        </p:nvSpPr>
        <p:spPr>
          <a:xfrm>
            <a:off x="6457950" y="6356351"/>
            <a:ext cx="2057400" cy="365125"/>
          </a:xfrm>
          <a:prstGeom prst="rect">
            <a:avLst/>
          </a:prstGeom>
        </p:spPr>
        <p:txBody>
          <a:bodyPr/>
          <a:lstStyle/>
          <a:p>
            <a:fld id="{1FCD904C-D1DC-4FA1-992A-F40497B59867}" type="slidenum">
              <a:rPr lang="en-US" smtClean="0"/>
              <a:pPr/>
              <a:t>11</a:t>
            </a:fld>
            <a:endParaRPr lang="en-US" dirty="0"/>
          </a:p>
        </p:txBody>
      </p:sp>
      <p:sp>
        <p:nvSpPr>
          <p:cNvPr id="44"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22370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1506147"/>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457200" y="6248400"/>
            <a:ext cx="2057400" cy="365125"/>
          </a:xfrm>
          <a:prstGeom prst="rect">
            <a:avLst/>
          </a:prstGeom>
        </p:spPr>
        <p:txBody>
          <a:bodyPr/>
          <a:lstStyle/>
          <a:p>
            <a:fld id="{1FCD904C-D1DC-4FA1-992A-F40497B59867}" type="slidenum">
              <a:rPr lang="en-US" smtClean="0"/>
              <a:pPr/>
              <a:t>12</a:t>
            </a:fld>
            <a:endParaRPr lang="en-US" dirty="0"/>
          </a:p>
        </p:txBody>
      </p:sp>
      <p:sp>
        <p:nvSpPr>
          <p:cNvPr id="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409782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Methods for comparing two structures</a:t>
            </a:r>
            <a:endParaRPr lang="en-US" sz="3600" dirty="0">
              <a:solidFill>
                <a:srgbClr val="000000"/>
              </a:solidFill>
              <a:latin typeface="Times New Roman"/>
              <a:cs typeface="Times New Roman"/>
            </a:endParaRPr>
          </a:p>
        </p:txBody>
      </p:sp>
      <p:sp>
        <p:nvSpPr>
          <p:cNvPr id="4" name="Rounded Rectangle 3"/>
          <p:cNvSpPr/>
          <p:nvPr/>
        </p:nvSpPr>
        <p:spPr>
          <a:xfrm>
            <a:off x="728221" y="2590800"/>
            <a:ext cx="77724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2"/>
            <a:r>
              <a:rPr lang="en-US" sz="2800" dirty="0" smtClean="0">
                <a:solidFill>
                  <a:srgbClr val="000000"/>
                </a:solidFill>
              </a:rPr>
              <a:t>Alignment Based</a:t>
            </a:r>
            <a:endParaRPr lang="en-US" sz="2800" dirty="0">
              <a:solidFill>
                <a:srgbClr val="000000"/>
              </a:solidFill>
            </a:endParaRPr>
          </a:p>
        </p:txBody>
      </p:sp>
      <p:sp>
        <p:nvSpPr>
          <p:cNvPr id="5" name="Rounded Rectangle 4"/>
          <p:cNvSpPr/>
          <p:nvPr/>
        </p:nvSpPr>
        <p:spPr>
          <a:xfrm>
            <a:off x="727755" y="3225289"/>
            <a:ext cx="77724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2"/>
            <a:r>
              <a:rPr lang="en-US" sz="2800" dirty="0" smtClean="0">
                <a:solidFill>
                  <a:srgbClr val="000000"/>
                </a:solidFill>
              </a:rPr>
              <a:t>Descriptor Based</a:t>
            </a:r>
            <a:endParaRPr lang="en-US" sz="2800" dirty="0">
              <a:solidFill>
                <a:srgbClr val="000000"/>
              </a:solidFill>
            </a:endParaRPr>
          </a:p>
        </p:txBody>
      </p:sp>
      <p:sp>
        <p:nvSpPr>
          <p:cNvPr id="6" name="Slide Number Placeholder 5"/>
          <p:cNvSpPr>
            <a:spLocks noGrp="1"/>
          </p:cNvSpPr>
          <p:nvPr>
            <p:ph type="sldNum" sz="quarter" idx="10"/>
          </p:nvPr>
        </p:nvSpPr>
        <p:spPr/>
        <p:txBody>
          <a:bodyPr/>
          <a:lstStyle/>
          <a:p>
            <a:fld id="{0450CABA-6034-A541-ADA7-E4906492857E}" type="slidenum">
              <a:rPr lang="en-US" smtClean="0"/>
              <a:pPr/>
              <a:t>13</a:t>
            </a:fld>
            <a:endParaRPr lang="en-US" dirty="0"/>
          </a:p>
        </p:txBody>
      </p:sp>
      <p:sp>
        <p:nvSpPr>
          <p:cNvPr id="7"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43875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63"/>
          <p:cNvSpPr/>
          <p:nvPr/>
        </p:nvSpPr>
        <p:spPr>
          <a:xfrm rot="5400000">
            <a:off x="5524544" y="3012451"/>
            <a:ext cx="1133544" cy="3429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solidFill>
                  <a:prstClr val="black"/>
                </a:solidFill>
              </a:rPr>
              <a:t>Rotation</a:t>
            </a:r>
          </a:p>
        </p:txBody>
      </p:sp>
      <p:sp>
        <p:nvSpPr>
          <p:cNvPr id="65" name="Right Arrow 64"/>
          <p:cNvSpPr/>
          <p:nvPr/>
        </p:nvSpPr>
        <p:spPr>
          <a:xfrm>
            <a:off x="3440291" y="2086916"/>
            <a:ext cx="1055118" cy="3429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solidFill>
                  <a:prstClr val="black"/>
                </a:solidFill>
              </a:rPr>
              <a:t>Translation</a:t>
            </a:r>
          </a:p>
        </p:txBody>
      </p:sp>
      <p:sp>
        <p:nvSpPr>
          <p:cNvPr id="66" name="Right Arrow 65"/>
          <p:cNvSpPr/>
          <p:nvPr/>
        </p:nvSpPr>
        <p:spPr>
          <a:xfrm rot="10800000" flipV="1">
            <a:off x="3585324" y="3690199"/>
            <a:ext cx="1012675" cy="342900"/>
          </a:xfrm>
          <a:prstGeom prst="rightArrow">
            <a:avLst>
              <a:gd name="adj1" fmla="val 50000"/>
              <a:gd name="adj2" fmla="val 4746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solidFill>
                  <a:prstClr val="black"/>
                </a:solidFill>
              </a:rPr>
              <a:t>Rotation</a:t>
            </a:r>
          </a:p>
        </p:txBody>
      </p:sp>
      <p:sp>
        <p:nvSpPr>
          <p:cNvPr id="2" name="Title 1"/>
          <p:cNvSpPr>
            <a:spLocks noGrp="1"/>
          </p:cNvSpPr>
          <p:nvPr>
            <p:ph type="title"/>
          </p:nvPr>
        </p:nvSpPr>
        <p:spPr>
          <a:xfrm>
            <a:off x="939114" y="461921"/>
            <a:ext cx="7389339" cy="667622"/>
          </a:xfrm>
        </p:spPr>
        <p:txBody>
          <a:bodyPr>
            <a:noAutofit/>
          </a:bodyPr>
          <a:lstStyle/>
          <a:p>
            <a:r>
              <a:rPr lang="en-US" sz="3600" dirty="0">
                <a:solidFill>
                  <a:srgbClr val="000000"/>
                </a:solidFill>
                <a:latin typeface="Times New Roman"/>
                <a:cs typeface="Times New Roman"/>
              </a:rPr>
              <a:t>Protein structure comparison using </a:t>
            </a:r>
            <a:r>
              <a:rPr lang="en-US" sz="3600" dirty="0">
                <a:solidFill>
                  <a:srgbClr val="000000"/>
                </a:solidFill>
                <a:latin typeface="Times New Roman"/>
                <a:cs typeface="Times New Roman"/>
              </a:rPr>
              <a:t>s</a:t>
            </a:r>
            <a:r>
              <a:rPr lang="en-US" sz="3600" dirty="0" smtClean="0">
                <a:solidFill>
                  <a:srgbClr val="000000"/>
                </a:solidFill>
                <a:latin typeface="Times New Roman"/>
                <a:cs typeface="Times New Roman"/>
              </a:rPr>
              <a:t>tructural </a:t>
            </a:r>
            <a:r>
              <a:rPr lang="en-US" sz="3600" dirty="0">
                <a:solidFill>
                  <a:srgbClr val="000000"/>
                </a:solidFill>
                <a:latin typeface="Times New Roman"/>
                <a:cs typeface="Times New Roman"/>
              </a:rPr>
              <a:t>a</a:t>
            </a:r>
            <a:r>
              <a:rPr lang="en-US" sz="3600" dirty="0" smtClean="0">
                <a:solidFill>
                  <a:srgbClr val="000000"/>
                </a:solidFill>
                <a:latin typeface="Times New Roman"/>
                <a:cs typeface="Times New Roman"/>
              </a:rPr>
              <a:t>lignment</a:t>
            </a:r>
            <a:endParaRPr lang="en-US" sz="3600" dirty="0">
              <a:solidFill>
                <a:srgbClr val="000000"/>
              </a:solidFill>
              <a:latin typeface="Times New Roman"/>
              <a:cs typeface="Times New Roman"/>
            </a:endParaRPr>
          </a:p>
        </p:txBody>
      </p:sp>
      <p:grpSp>
        <p:nvGrpSpPr>
          <p:cNvPr id="5" name="Group 4"/>
          <p:cNvGrpSpPr/>
          <p:nvPr/>
        </p:nvGrpSpPr>
        <p:grpSpPr>
          <a:xfrm>
            <a:off x="1525906" y="1951977"/>
            <a:ext cx="2059418" cy="1508297"/>
            <a:chOff x="1130300" y="1612470"/>
            <a:chExt cx="2745890" cy="2011063"/>
          </a:xfrm>
        </p:grpSpPr>
        <p:grpSp>
          <p:nvGrpSpPr>
            <p:cNvPr id="23" name="Group 22"/>
            <p:cNvGrpSpPr/>
            <p:nvPr/>
          </p:nvGrpSpPr>
          <p:grpSpPr>
            <a:xfrm>
              <a:off x="1691373" y="1612470"/>
              <a:ext cx="2184817" cy="1660694"/>
              <a:chOff x="762000" y="1295400"/>
              <a:chExt cx="4038600" cy="1905000"/>
            </a:xfrm>
          </p:grpSpPr>
          <p:sp>
            <p:nvSpPr>
              <p:cNvPr id="7" name="Freeform 6"/>
              <p:cNvSpPr>
                <a:spLocks/>
              </p:cNvSpPr>
              <p:nvPr/>
            </p:nvSpPr>
            <p:spPr bwMode="auto">
              <a:xfrm rot="5400000">
                <a:off x="2897765" y="1369434"/>
                <a:ext cx="750739" cy="136467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8" name="Freeform 7"/>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22" name="Group 21"/>
              <p:cNvGrpSpPr/>
              <p:nvPr/>
            </p:nvGrpSpPr>
            <p:grpSpPr>
              <a:xfrm>
                <a:off x="762000" y="1295400"/>
                <a:ext cx="4038600" cy="1905000"/>
                <a:chOff x="762000" y="1295400"/>
                <a:chExt cx="4038600" cy="1905000"/>
              </a:xfrm>
            </p:grpSpPr>
            <p:cxnSp>
              <p:nvCxnSpPr>
                <p:cNvPr id="10" name="Straight Connector 9"/>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62000" y="3048000"/>
                  <a:ext cx="4038600"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 name="Straight Connector 3"/>
            <p:cNvCxnSpPr/>
            <p:nvPr/>
          </p:nvCxnSpPr>
          <p:spPr>
            <a:xfrm flipH="1">
              <a:off x="1130300" y="3159143"/>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a:off x="1803236" y="3396877"/>
            <a:ext cx="1637055" cy="1605599"/>
            <a:chOff x="1130300" y="4171950"/>
            <a:chExt cx="2182740" cy="2140798"/>
          </a:xfrm>
        </p:grpSpPr>
        <p:grpSp>
          <p:nvGrpSpPr>
            <p:cNvPr id="54" name="Group 53"/>
            <p:cNvGrpSpPr/>
            <p:nvPr/>
          </p:nvGrpSpPr>
          <p:grpSpPr>
            <a:xfrm>
              <a:off x="1701385" y="4171950"/>
              <a:ext cx="1611655" cy="1825270"/>
              <a:chOff x="762000" y="1295400"/>
              <a:chExt cx="2979120" cy="1905000"/>
            </a:xfrm>
          </p:grpSpPr>
          <p:sp>
            <p:nvSpPr>
              <p:cNvPr id="55" name="Freeform 54"/>
              <p:cNvSpPr>
                <a:spLocks/>
              </p:cNvSpPr>
              <p:nvPr/>
            </p:nvSpPr>
            <p:spPr bwMode="auto">
              <a:xfrm rot="11611068">
                <a:off x="1400001" y="1397206"/>
                <a:ext cx="954134" cy="1232350"/>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56" name="Freeform 55"/>
              <p:cNvSpPr>
                <a:spLocks/>
              </p:cNvSpPr>
              <p:nvPr/>
            </p:nvSpPr>
            <p:spPr bwMode="auto">
              <a:xfrm rot="12420000">
                <a:off x="1339445" y="1401343"/>
                <a:ext cx="877010" cy="1296496"/>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57" name="Group 21"/>
              <p:cNvGrpSpPr/>
              <p:nvPr/>
            </p:nvGrpSpPr>
            <p:grpSpPr>
              <a:xfrm>
                <a:off x="762000" y="1295400"/>
                <a:ext cx="2979120" cy="1905000"/>
                <a:chOff x="762000" y="1295400"/>
                <a:chExt cx="2979120" cy="1905000"/>
              </a:xfrm>
            </p:grpSpPr>
            <p:cxnSp>
              <p:nvCxnSpPr>
                <p:cNvPr id="58" name="Straight Connector 5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762000" y="3045036"/>
                  <a:ext cx="2979120" cy="2964"/>
                </a:xfrm>
                <a:prstGeom prst="line">
                  <a:avLst/>
                </a:prstGeom>
              </p:spPr>
              <p:style>
                <a:lnRef idx="3">
                  <a:schemeClr val="dk1"/>
                </a:lnRef>
                <a:fillRef idx="0">
                  <a:schemeClr val="dk1"/>
                </a:fillRef>
                <a:effectRef idx="2">
                  <a:schemeClr val="dk1"/>
                </a:effectRef>
                <a:fontRef idx="minor">
                  <a:schemeClr val="tx1"/>
                </a:fontRef>
              </p:style>
            </p:cxnSp>
          </p:grpSp>
        </p:grpSp>
        <p:cxnSp>
          <p:nvCxnSpPr>
            <p:cNvPr id="68" name="Straight Connector 67"/>
            <p:cNvCxnSpPr/>
            <p:nvPr/>
          </p:nvCxnSpPr>
          <p:spPr>
            <a:xfrm flipH="1">
              <a:off x="1130300" y="5848358"/>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6" name="Group 5"/>
          <p:cNvGrpSpPr/>
          <p:nvPr/>
        </p:nvGrpSpPr>
        <p:grpSpPr>
          <a:xfrm>
            <a:off x="4340992" y="2027140"/>
            <a:ext cx="1542569" cy="1471778"/>
            <a:chOff x="4835491" y="1724079"/>
            <a:chExt cx="2056758" cy="1962371"/>
          </a:xfrm>
        </p:grpSpPr>
        <p:grpSp>
          <p:nvGrpSpPr>
            <p:cNvPr id="34" name="Group 33"/>
            <p:cNvGrpSpPr/>
            <p:nvPr/>
          </p:nvGrpSpPr>
          <p:grpSpPr>
            <a:xfrm>
              <a:off x="5416134" y="1724079"/>
              <a:ext cx="1476115" cy="1630997"/>
              <a:chOff x="762000" y="1295400"/>
              <a:chExt cx="2728575" cy="1905000"/>
            </a:xfrm>
          </p:grpSpPr>
          <p:sp>
            <p:nvSpPr>
              <p:cNvPr id="35" name="Freeform 34"/>
              <p:cNvSpPr>
                <a:spLocks/>
              </p:cNvSpPr>
              <p:nvPr/>
            </p:nvSpPr>
            <p:spPr bwMode="auto">
              <a:xfrm rot="5400000">
                <a:off x="1652886" y="1392245"/>
                <a:ext cx="696455" cy="137333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36" name="Freeform 35"/>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37" name="Group 21"/>
              <p:cNvGrpSpPr/>
              <p:nvPr/>
            </p:nvGrpSpPr>
            <p:grpSpPr>
              <a:xfrm>
                <a:off x="762000" y="1295400"/>
                <a:ext cx="2728575" cy="1905000"/>
                <a:chOff x="762000" y="1295400"/>
                <a:chExt cx="2728575" cy="1905000"/>
              </a:xfrm>
            </p:grpSpPr>
            <p:cxnSp>
              <p:nvCxnSpPr>
                <p:cNvPr id="38" name="Straight Connector 3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V="1">
                  <a:off x="762000" y="3045038"/>
                  <a:ext cx="2728575" cy="2962"/>
                </a:xfrm>
                <a:prstGeom prst="line">
                  <a:avLst/>
                </a:prstGeom>
              </p:spPr>
              <p:style>
                <a:lnRef idx="3">
                  <a:schemeClr val="dk1"/>
                </a:lnRef>
                <a:fillRef idx="0">
                  <a:schemeClr val="dk1"/>
                </a:fillRef>
                <a:effectRef idx="2">
                  <a:schemeClr val="dk1"/>
                </a:effectRef>
                <a:fontRef idx="minor">
                  <a:schemeClr val="tx1"/>
                </a:fontRef>
              </p:style>
            </p:cxnSp>
          </p:grpSp>
        </p:grpSp>
        <p:cxnSp>
          <p:nvCxnSpPr>
            <p:cNvPr id="69" name="Straight Connector 68"/>
            <p:cNvCxnSpPr/>
            <p:nvPr/>
          </p:nvCxnSpPr>
          <p:spPr>
            <a:xfrm flipH="1">
              <a:off x="4835491" y="3222060"/>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9" name="Group 8"/>
          <p:cNvGrpSpPr/>
          <p:nvPr/>
        </p:nvGrpSpPr>
        <p:grpSpPr>
          <a:xfrm>
            <a:off x="4628773" y="3465223"/>
            <a:ext cx="1548008" cy="1454576"/>
            <a:chOff x="4835491" y="4171949"/>
            <a:chExt cx="2064010" cy="2142512"/>
          </a:xfrm>
        </p:grpSpPr>
        <p:grpSp>
          <p:nvGrpSpPr>
            <p:cNvPr id="44" name="Group 43"/>
            <p:cNvGrpSpPr/>
            <p:nvPr/>
          </p:nvGrpSpPr>
          <p:grpSpPr>
            <a:xfrm>
              <a:off x="5416134" y="4171949"/>
              <a:ext cx="1483367" cy="1825271"/>
              <a:chOff x="762000" y="1295400"/>
              <a:chExt cx="2741981" cy="1905000"/>
            </a:xfrm>
          </p:grpSpPr>
          <p:sp>
            <p:nvSpPr>
              <p:cNvPr id="45" name="Freeform 44"/>
              <p:cNvSpPr>
                <a:spLocks/>
              </p:cNvSpPr>
              <p:nvPr/>
            </p:nvSpPr>
            <p:spPr bwMode="auto">
              <a:xfrm rot="2686830">
                <a:off x="1406758" y="1351205"/>
                <a:ext cx="990873" cy="129295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46" name="Freeform 45"/>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47" name="Group 21"/>
              <p:cNvGrpSpPr/>
              <p:nvPr/>
            </p:nvGrpSpPr>
            <p:grpSpPr>
              <a:xfrm>
                <a:off x="762000" y="1295400"/>
                <a:ext cx="2741981" cy="1905000"/>
                <a:chOff x="762000" y="1295400"/>
                <a:chExt cx="2741981" cy="1905000"/>
              </a:xfrm>
            </p:grpSpPr>
            <p:cxnSp>
              <p:nvCxnSpPr>
                <p:cNvPr id="48" name="Straight Connector 4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762000" y="3046823"/>
                  <a:ext cx="2741981" cy="1176"/>
                </a:xfrm>
                <a:prstGeom prst="line">
                  <a:avLst/>
                </a:prstGeom>
              </p:spPr>
              <p:style>
                <a:lnRef idx="3">
                  <a:schemeClr val="dk1"/>
                </a:lnRef>
                <a:fillRef idx="0">
                  <a:schemeClr val="dk1"/>
                </a:fillRef>
                <a:effectRef idx="2">
                  <a:schemeClr val="dk1"/>
                </a:effectRef>
                <a:fontRef idx="minor">
                  <a:schemeClr val="tx1"/>
                </a:fontRef>
              </p:style>
            </p:cxnSp>
          </p:grpSp>
        </p:grpSp>
        <p:cxnSp>
          <p:nvCxnSpPr>
            <p:cNvPr id="70" name="Straight Connector 69"/>
            <p:cNvCxnSpPr/>
            <p:nvPr/>
          </p:nvCxnSpPr>
          <p:spPr>
            <a:xfrm flipH="1">
              <a:off x="4835491" y="5850071"/>
              <a:ext cx="653530" cy="464390"/>
            </a:xfrm>
            <a:prstGeom prst="line">
              <a:avLst/>
            </a:prstGeom>
          </p:spPr>
          <p:style>
            <a:lnRef idx="3">
              <a:schemeClr val="dk1"/>
            </a:lnRef>
            <a:fillRef idx="0">
              <a:schemeClr val="dk1"/>
            </a:fillRef>
            <a:effectRef idx="2">
              <a:schemeClr val="dk1"/>
            </a:effectRef>
            <a:fontRef idx="minor">
              <a:schemeClr val="tx1"/>
            </a:fontRef>
          </p:style>
        </p:cxnSp>
      </p:grpSp>
      <p:sp>
        <p:nvSpPr>
          <p:cNvPr id="15" name="Slide Number Placeholder 14"/>
          <p:cNvSpPr>
            <a:spLocks noGrp="1"/>
          </p:cNvSpPr>
          <p:nvPr>
            <p:ph type="sldNum" sz="quarter" idx="4294967295"/>
          </p:nvPr>
        </p:nvSpPr>
        <p:spPr>
          <a:xfrm>
            <a:off x="228600" y="6324600"/>
            <a:ext cx="2057400" cy="365125"/>
          </a:xfrm>
          <a:prstGeom prst="rect">
            <a:avLst/>
          </a:prstGeom>
        </p:spPr>
        <p:txBody>
          <a:bodyPr/>
          <a:lstStyle/>
          <a:p>
            <a:fld id="{1FCD904C-D1DC-4FA1-992A-F40497B59867}" type="slidenum">
              <a:rPr lang="en-US" smtClean="0"/>
              <a:pPr/>
              <a:t>14</a:t>
            </a:fld>
            <a:endParaRPr lang="en-US" dirty="0"/>
          </a:p>
        </p:txBody>
      </p:sp>
      <p:sp>
        <p:nvSpPr>
          <p:cNvPr id="41" name="TextBox 40"/>
          <p:cNvSpPr txBox="1"/>
          <p:nvPr/>
        </p:nvSpPr>
        <p:spPr>
          <a:xfrm>
            <a:off x="4648200" y="5181600"/>
            <a:ext cx="3687836"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t>Lack of common frame of reference</a:t>
            </a:r>
          </a:p>
        </p:txBody>
      </p:sp>
      <p:sp>
        <p:nvSpPr>
          <p:cNvPr id="42"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367490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8" name="Title 1"/>
          <p:cNvSpPr>
            <a:spLocks noGrp="1"/>
          </p:cNvSpPr>
          <p:nvPr>
            <p:ph type="title"/>
          </p:nvPr>
        </p:nvSpPr>
        <p:spPr bwMode="auto">
          <a:xfrm>
            <a:off x="838200" y="401802"/>
            <a:ext cx="6781800" cy="817398"/>
          </a:xfrm>
          <a:noFill/>
          <a:ln>
            <a:miter lim="800000"/>
            <a:headEnd/>
            <a:tailEnd/>
          </a:ln>
        </p:spPr>
        <p:txBody>
          <a:bodyPr vert="horz" wrap="square" numCol="1" anchor="t" anchorCtr="0" compatLnSpc="1">
            <a:prstTxWarp prst="textNoShape">
              <a:avLst/>
            </a:prstTxWarp>
          </a:bodyPr>
          <a:lstStyle/>
          <a:p>
            <a:pPr eaLnBrk="1" hangingPunct="1"/>
            <a:r>
              <a:rPr lang="en-US" sz="3600" dirty="0" smtClean="0">
                <a:solidFill>
                  <a:srgbClr val="000000"/>
                </a:solidFill>
                <a:latin typeface="Times New Roman"/>
                <a:cs typeface="Times New Roman"/>
              </a:rPr>
              <a:t>Inter-atomic distance</a:t>
            </a:r>
          </a:p>
        </p:txBody>
      </p:sp>
      <p:sp>
        <p:nvSpPr>
          <p:cNvPr id="30829" name="AutoShape 17"/>
          <p:cNvSpPr>
            <a:spLocks noChangeArrowheads="1"/>
          </p:cNvSpPr>
          <p:nvPr/>
        </p:nvSpPr>
        <p:spPr bwMode="auto">
          <a:xfrm>
            <a:off x="228600" y="1371600"/>
            <a:ext cx="838200" cy="1371600"/>
          </a:xfrm>
          <a:prstGeom prst="moon">
            <a:avLst>
              <a:gd name="adj" fmla="val 5000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anchor="ctr"/>
          <a:lstStyle/>
          <a:p>
            <a:endParaRPr lang="en-US" dirty="0"/>
          </a:p>
        </p:txBody>
      </p:sp>
      <p:sp>
        <p:nvSpPr>
          <p:cNvPr id="30830" name="AutoShape 18"/>
          <p:cNvSpPr>
            <a:spLocks noChangeArrowheads="1"/>
          </p:cNvSpPr>
          <p:nvPr/>
        </p:nvSpPr>
        <p:spPr bwMode="auto">
          <a:xfrm>
            <a:off x="1447800" y="1371600"/>
            <a:ext cx="1066800" cy="1371600"/>
          </a:xfrm>
          <a:prstGeom prst="moon">
            <a:avLst>
              <a:gd name="adj" fmla="val 50000"/>
            </a:avLst>
          </a:prstGeom>
          <a:gradFill rotWithShape="1">
            <a:gsLst>
              <a:gs pos="0">
                <a:srgbClr val="4EBE61"/>
              </a:gs>
              <a:gs pos="100000">
                <a:srgbClr val="24582D"/>
              </a:gs>
            </a:gsLst>
            <a:path path="rect">
              <a:fillToRect l="50000" t="50000" r="50000" b="50000"/>
            </a:path>
          </a:gradFill>
          <a:ln w="9525">
            <a:noFill/>
            <a:miter lim="800000"/>
            <a:headEnd/>
            <a:tailEnd/>
          </a:ln>
        </p:spPr>
        <p:txBody>
          <a:bodyPr wrap="none" anchor="ctr"/>
          <a:lstStyle/>
          <a:p>
            <a:endParaRPr lang="en-US" dirty="0"/>
          </a:p>
        </p:txBody>
      </p:sp>
      <p:sp>
        <p:nvSpPr>
          <p:cNvPr id="30831" name="AutoShape 19"/>
          <p:cNvSpPr>
            <a:spLocks noChangeArrowheads="1"/>
          </p:cNvSpPr>
          <p:nvPr/>
        </p:nvSpPr>
        <p:spPr bwMode="auto">
          <a:xfrm>
            <a:off x="2819400" y="1371600"/>
            <a:ext cx="1447800" cy="1371600"/>
          </a:xfrm>
          <a:prstGeom prst="moon">
            <a:avLst>
              <a:gd name="adj" fmla="val 50000"/>
            </a:avLst>
          </a:prstGeom>
          <a:gradFill rotWithShape="1">
            <a:gsLst>
              <a:gs pos="0">
                <a:srgbClr val="FF0000"/>
              </a:gs>
              <a:gs pos="100000">
                <a:srgbClr val="760000"/>
              </a:gs>
            </a:gsLst>
            <a:path path="rect">
              <a:fillToRect l="50000" t="50000" r="50000" b="50000"/>
            </a:path>
          </a:gradFill>
          <a:ln w="9525">
            <a:noFill/>
            <a:miter lim="800000"/>
            <a:headEnd/>
            <a:tailEnd/>
          </a:ln>
        </p:spPr>
        <p:txBody>
          <a:bodyPr wrap="none" anchor="ctr"/>
          <a:lstStyle/>
          <a:p>
            <a:endParaRPr lang="en-US" dirty="0"/>
          </a:p>
        </p:txBody>
      </p:sp>
      <p:sp>
        <p:nvSpPr>
          <p:cNvPr id="30832" name="Arc 22"/>
          <p:cNvSpPr>
            <a:spLocks/>
          </p:cNvSpPr>
          <p:nvPr/>
        </p:nvSpPr>
        <p:spPr bwMode="auto">
          <a:xfrm rot="11032409" flipV="1">
            <a:off x="2971800" y="3213100"/>
            <a:ext cx="11430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FF0000"/>
            </a:solidFill>
            <a:round/>
            <a:headEnd/>
            <a:tailEnd/>
          </a:ln>
        </p:spPr>
        <p:txBody>
          <a:bodyPr wrap="none" anchor="ctr"/>
          <a:lstStyle/>
          <a:p>
            <a:endParaRPr lang="en-US" dirty="0"/>
          </a:p>
        </p:txBody>
      </p:sp>
      <p:sp>
        <p:nvSpPr>
          <p:cNvPr id="30833" name="Arc 23"/>
          <p:cNvSpPr>
            <a:spLocks/>
          </p:cNvSpPr>
          <p:nvPr/>
        </p:nvSpPr>
        <p:spPr bwMode="auto">
          <a:xfrm rot="11032409" flipV="1">
            <a:off x="1524000" y="3197225"/>
            <a:ext cx="6858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007000"/>
            </a:solidFill>
            <a:round/>
            <a:headEnd/>
            <a:tailEnd/>
          </a:ln>
        </p:spPr>
        <p:txBody>
          <a:bodyPr wrap="none" anchor="ctr"/>
          <a:lstStyle/>
          <a:p>
            <a:endParaRPr lang="en-US" dirty="0"/>
          </a:p>
        </p:txBody>
      </p:sp>
      <p:sp>
        <p:nvSpPr>
          <p:cNvPr id="30834" name="Arc 24"/>
          <p:cNvSpPr>
            <a:spLocks/>
          </p:cNvSpPr>
          <p:nvPr/>
        </p:nvSpPr>
        <p:spPr bwMode="auto">
          <a:xfrm rot="11032409" flipV="1">
            <a:off x="381000" y="3184525"/>
            <a:ext cx="3048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0000FF"/>
            </a:solidFill>
            <a:round/>
            <a:headEnd/>
            <a:tailEnd/>
          </a:ln>
        </p:spPr>
        <p:txBody>
          <a:bodyPr wrap="none" anchor="ctr"/>
          <a:lstStyle/>
          <a:p>
            <a:endParaRPr lang="en-US" dirty="0"/>
          </a:p>
        </p:txBody>
      </p:sp>
      <p:grpSp>
        <p:nvGrpSpPr>
          <p:cNvPr id="30835" name="Group 68"/>
          <p:cNvGrpSpPr>
            <a:grpSpLocks/>
          </p:cNvGrpSpPr>
          <p:nvPr/>
        </p:nvGrpSpPr>
        <p:grpSpPr bwMode="auto">
          <a:xfrm>
            <a:off x="381000" y="4953000"/>
            <a:ext cx="304800" cy="1219200"/>
            <a:chOff x="192" y="3024"/>
            <a:chExt cx="192" cy="768"/>
          </a:xfrm>
        </p:grpSpPr>
        <p:sp>
          <p:nvSpPr>
            <p:cNvPr id="30898" name="Oval 25"/>
            <p:cNvSpPr>
              <a:spLocks noChangeArrowheads="1"/>
            </p:cNvSpPr>
            <p:nvPr/>
          </p:nvSpPr>
          <p:spPr bwMode="auto">
            <a:xfrm>
              <a:off x="336" y="3024"/>
              <a:ext cx="48" cy="48"/>
            </a:xfrm>
            <a:prstGeom prst="ellipse">
              <a:avLst/>
            </a:prstGeom>
            <a:solidFill>
              <a:srgbClr val="0000FF"/>
            </a:solidFill>
            <a:ln w="9525">
              <a:noFill/>
              <a:round/>
              <a:headEnd/>
              <a:tailEnd/>
            </a:ln>
          </p:spPr>
          <p:txBody>
            <a:bodyPr wrap="none" anchor="ctr"/>
            <a:lstStyle/>
            <a:p>
              <a:endParaRPr lang="en-US" dirty="0"/>
            </a:p>
          </p:txBody>
        </p:sp>
        <p:sp>
          <p:nvSpPr>
            <p:cNvPr id="30899" name="Oval 27"/>
            <p:cNvSpPr>
              <a:spLocks noChangeArrowheads="1"/>
            </p:cNvSpPr>
            <p:nvPr/>
          </p:nvSpPr>
          <p:spPr bwMode="auto">
            <a:xfrm>
              <a:off x="192" y="3360"/>
              <a:ext cx="48" cy="48"/>
            </a:xfrm>
            <a:prstGeom prst="ellipse">
              <a:avLst/>
            </a:prstGeom>
            <a:solidFill>
              <a:srgbClr val="0000FF"/>
            </a:solidFill>
            <a:ln w="9525">
              <a:noFill/>
              <a:round/>
              <a:headEnd/>
              <a:tailEnd/>
            </a:ln>
          </p:spPr>
          <p:txBody>
            <a:bodyPr wrap="none" anchor="ctr"/>
            <a:lstStyle/>
            <a:p>
              <a:endParaRPr lang="en-US" dirty="0"/>
            </a:p>
          </p:txBody>
        </p:sp>
        <p:sp>
          <p:nvSpPr>
            <p:cNvPr id="30900" name="Oval 28"/>
            <p:cNvSpPr>
              <a:spLocks noChangeArrowheads="1"/>
            </p:cNvSpPr>
            <p:nvPr/>
          </p:nvSpPr>
          <p:spPr bwMode="auto">
            <a:xfrm>
              <a:off x="336" y="3744"/>
              <a:ext cx="48" cy="48"/>
            </a:xfrm>
            <a:prstGeom prst="ellipse">
              <a:avLst/>
            </a:prstGeom>
            <a:solidFill>
              <a:srgbClr val="0000FF"/>
            </a:solidFill>
            <a:ln w="9525">
              <a:noFill/>
              <a:round/>
              <a:headEnd/>
              <a:tailEnd/>
            </a:ln>
          </p:spPr>
          <p:txBody>
            <a:bodyPr wrap="none" anchor="ctr"/>
            <a:lstStyle/>
            <a:p>
              <a:endParaRPr lang="en-US" dirty="0"/>
            </a:p>
          </p:txBody>
        </p:sp>
        <p:sp>
          <p:nvSpPr>
            <p:cNvPr id="30901" name="Oval 62"/>
            <p:cNvSpPr>
              <a:spLocks noChangeArrowheads="1"/>
            </p:cNvSpPr>
            <p:nvPr/>
          </p:nvSpPr>
          <p:spPr bwMode="auto">
            <a:xfrm>
              <a:off x="240" y="3168"/>
              <a:ext cx="48" cy="48"/>
            </a:xfrm>
            <a:prstGeom prst="ellipse">
              <a:avLst/>
            </a:prstGeom>
            <a:solidFill>
              <a:srgbClr val="0000FF"/>
            </a:solidFill>
            <a:ln w="9525">
              <a:noFill/>
              <a:round/>
              <a:headEnd/>
              <a:tailEnd/>
            </a:ln>
          </p:spPr>
          <p:txBody>
            <a:bodyPr wrap="none" anchor="ctr"/>
            <a:lstStyle/>
            <a:p>
              <a:endParaRPr lang="en-US" dirty="0"/>
            </a:p>
          </p:txBody>
        </p:sp>
        <p:sp>
          <p:nvSpPr>
            <p:cNvPr id="30902" name="Oval 63"/>
            <p:cNvSpPr>
              <a:spLocks noChangeArrowheads="1"/>
            </p:cNvSpPr>
            <p:nvPr/>
          </p:nvSpPr>
          <p:spPr bwMode="auto">
            <a:xfrm>
              <a:off x="240" y="3552"/>
              <a:ext cx="48" cy="48"/>
            </a:xfrm>
            <a:prstGeom prst="ellipse">
              <a:avLst/>
            </a:prstGeom>
            <a:solidFill>
              <a:srgbClr val="0000FF"/>
            </a:solidFill>
            <a:ln w="9525">
              <a:noFill/>
              <a:round/>
              <a:headEnd/>
              <a:tailEnd/>
            </a:ln>
          </p:spPr>
          <p:txBody>
            <a:bodyPr wrap="none" anchor="ctr"/>
            <a:lstStyle/>
            <a:p>
              <a:endParaRPr lang="en-US" dirty="0"/>
            </a:p>
          </p:txBody>
        </p:sp>
      </p:grpSp>
      <p:grpSp>
        <p:nvGrpSpPr>
          <p:cNvPr id="30836" name="Group 69"/>
          <p:cNvGrpSpPr>
            <a:grpSpLocks/>
          </p:cNvGrpSpPr>
          <p:nvPr/>
        </p:nvGrpSpPr>
        <p:grpSpPr bwMode="auto">
          <a:xfrm>
            <a:off x="1676400" y="4953000"/>
            <a:ext cx="533400" cy="1219200"/>
            <a:chOff x="1008" y="3024"/>
            <a:chExt cx="336" cy="768"/>
          </a:xfrm>
        </p:grpSpPr>
        <p:sp>
          <p:nvSpPr>
            <p:cNvPr id="30893" name="Oval 29"/>
            <p:cNvSpPr>
              <a:spLocks noChangeArrowheads="1"/>
            </p:cNvSpPr>
            <p:nvPr/>
          </p:nvSpPr>
          <p:spPr bwMode="auto">
            <a:xfrm>
              <a:off x="1296" y="3024"/>
              <a:ext cx="48" cy="48"/>
            </a:xfrm>
            <a:prstGeom prst="ellipse">
              <a:avLst/>
            </a:prstGeom>
            <a:solidFill>
              <a:srgbClr val="007000"/>
            </a:solidFill>
            <a:ln w="9525">
              <a:noFill/>
              <a:round/>
              <a:headEnd/>
              <a:tailEnd/>
            </a:ln>
          </p:spPr>
          <p:txBody>
            <a:bodyPr wrap="none" anchor="ctr"/>
            <a:lstStyle/>
            <a:p>
              <a:endParaRPr lang="en-US" dirty="0"/>
            </a:p>
          </p:txBody>
        </p:sp>
        <p:sp>
          <p:nvSpPr>
            <p:cNvPr id="30894" name="Oval 30"/>
            <p:cNvSpPr>
              <a:spLocks noChangeArrowheads="1"/>
            </p:cNvSpPr>
            <p:nvPr/>
          </p:nvSpPr>
          <p:spPr bwMode="auto">
            <a:xfrm>
              <a:off x="1008" y="3360"/>
              <a:ext cx="48" cy="48"/>
            </a:xfrm>
            <a:prstGeom prst="ellipse">
              <a:avLst/>
            </a:prstGeom>
            <a:solidFill>
              <a:srgbClr val="007000"/>
            </a:solidFill>
            <a:ln w="9525">
              <a:noFill/>
              <a:round/>
              <a:headEnd/>
              <a:tailEnd/>
            </a:ln>
          </p:spPr>
          <p:txBody>
            <a:bodyPr wrap="none" anchor="ctr"/>
            <a:lstStyle/>
            <a:p>
              <a:endParaRPr lang="en-US" dirty="0"/>
            </a:p>
          </p:txBody>
        </p:sp>
        <p:sp>
          <p:nvSpPr>
            <p:cNvPr id="30895" name="Oval 31"/>
            <p:cNvSpPr>
              <a:spLocks noChangeArrowheads="1"/>
            </p:cNvSpPr>
            <p:nvPr/>
          </p:nvSpPr>
          <p:spPr bwMode="auto">
            <a:xfrm>
              <a:off x="1296" y="3744"/>
              <a:ext cx="48" cy="48"/>
            </a:xfrm>
            <a:prstGeom prst="ellipse">
              <a:avLst/>
            </a:prstGeom>
            <a:solidFill>
              <a:srgbClr val="007000"/>
            </a:solidFill>
            <a:ln w="9525">
              <a:noFill/>
              <a:round/>
              <a:headEnd/>
              <a:tailEnd/>
            </a:ln>
          </p:spPr>
          <p:txBody>
            <a:bodyPr wrap="none" anchor="ctr"/>
            <a:lstStyle/>
            <a:p>
              <a:endParaRPr lang="en-US" dirty="0"/>
            </a:p>
          </p:txBody>
        </p:sp>
        <p:sp>
          <p:nvSpPr>
            <p:cNvPr id="30896" name="Oval 64"/>
            <p:cNvSpPr>
              <a:spLocks noChangeArrowheads="1"/>
            </p:cNvSpPr>
            <p:nvPr/>
          </p:nvSpPr>
          <p:spPr bwMode="auto">
            <a:xfrm>
              <a:off x="1104" y="3168"/>
              <a:ext cx="48" cy="48"/>
            </a:xfrm>
            <a:prstGeom prst="ellipse">
              <a:avLst/>
            </a:prstGeom>
            <a:solidFill>
              <a:srgbClr val="007000"/>
            </a:solidFill>
            <a:ln w="9525">
              <a:noFill/>
              <a:round/>
              <a:headEnd/>
              <a:tailEnd/>
            </a:ln>
          </p:spPr>
          <p:txBody>
            <a:bodyPr wrap="none" anchor="ctr"/>
            <a:lstStyle/>
            <a:p>
              <a:endParaRPr lang="en-US" dirty="0"/>
            </a:p>
          </p:txBody>
        </p:sp>
        <p:sp>
          <p:nvSpPr>
            <p:cNvPr id="30897" name="Oval 65"/>
            <p:cNvSpPr>
              <a:spLocks noChangeArrowheads="1"/>
            </p:cNvSpPr>
            <p:nvPr/>
          </p:nvSpPr>
          <p:spPr bwMode="auto">
            <a:xfrm>
              <a:off x="1104" y="3552"/>
              <a:ext cx="48" cy="48"/>
            </a:xfrm>
            <a:prstGeom prst="ellipse">
              <a:avLst/>
            </a:prstGeom>
            <a:solidFill>
              <a:srgbClr val="007000"/>
            </a:solidFill>
            <a:ln w="9525">
              <a:noFill/>
              <a:round/>
              <a:headEnd/>
              <a:tailEnd/>
            </a:ln>
          </p:spPr>
          <p:txBody>
            <a:bodyPr wrap="none" anchor="ctr"/>
            <a:lstStyle/>
            <a:p>
              <a:endParaRPr lang="en-US" dirty="0"/>
            </a:p>
          </p:txBody>
        </p:sp>
      </p:grpSp>
      <p:grpSp>
        <p:nvGrpSpPr>
          <p:cNvPr id="30837" name="Group 183"/>
          <p:cNvGrpSpPr>
            <a:grpSpLocks/>
          </p:cNvGrpSpPr>
          <p:nvPr/>
        </p:nvGrpSpPr>
        <p:grpSpPr bwMode="auto">
          <a:xfrm>
            <a:off x="3048000" y="4953000"/>
            <a:ext cx="838200" cy="1219200"/>
            <a:chOff x="1968" y="3120"/>
            <a:chExt cx="528" cy="768"/>
          </a:xfrm>
        </p:grpSpPr>
        <p:sp>
          <p:nvSpPr>
            <p:cNvPr id="30888" name="Oval 32"/>
            <p:cNvSpPr>
              <a:spLocks noChangeArrowheads="1"/>
            </p:cNvSpPr>
            <p:nvPr/>
          </p:nvSpPr>
          <p:spPr bwMode="auto">
            <a:xfrm>
              <a:off x="2448" y="3120"/>
              <a:ext cx="48" cy="48"/>
            </a:xfrm>
            <a:prstGeom prst="ellipse">
              <a:avLst/>
            </a:prstGeom>
            <a:solidFill>
              <a:srgbClr val="FF0000"/>
            </a:solidFill>
            <a:ln w="9525">
              <a:noFill/>
              <a:round/>
              <a:headEnd/>
              <a:tailEnd/>
            </a:ln>
          </p:spPr>
          <p:txBody>
            <a:bodyPr wrap="none" anchor="ctr"/>
            <a:lstStyle/>
            <a:p>
              <a:endParaRPr lang="en-US" dirty="0"/>
            </a:p>
          </p:txBody>
        </p:sp>
        <p:sp>
          <p:nvSpPr>
            <p:cNvPr id="30889" name="Oval 33"/>
            <p:cNvSpPr>
              <a:spLocks noChangeArrowheads="1"/>
            </p:cNvSpPr>
            <p:nvPr/>
          </p:nvSpPr>
          <p:spPr bwMode="auto">
            <a:xfrm>
              <a:off x="1968" y="3456"/>
              <a:ext cx="48" cy="48"/>
            </a:xfrm>
            <a:prstGeom prst="ellipse">
              <a:avLst/>
            </a:prstGeom>
            <a:solidFill>
              <a:srgbClr val="FF0000"/>
            </a:solidFill>
            <a:ln w="9525">
              <a:noFill/>
              <a:round/>
              <a:headEnd/>
              <a:tailEnd/>
            </a:ln>
          </p:spPr>
          <p:txBody>
            <a:bodyPr wrap="none" anchor="ctr"/>
            <a:lstStyle/>
            <a:p>
              <a:endParaRPr lang="en-US" dirty="0"/>
            </a:p>
          </p:txBody>
        </p:sp>
        <p:sp>
          <p:nvSpPr>
            <p:cNvPr id="30890" name="Oval 34"/>
            <p:cNvSpPr>
              <a:spLocks noChangeArrowheads="1"/>
            </p:cNvSpPr>
            <p:nvPr/>
          </p:nvSpPr>
          <p:spPr bwMode="auto">
            <a:xfrm>
              <a:off x="2448" y="3840"/>
              <a:ext cx="48" cy="48"/>
            </a:xfrm>
            <a:prstGeom prst="ellipse">
              <a:avLst/>
            </a:prstGeom>
            <a:solidFill>
              <a:srgbClr val="FF0000"/>
            </a:solidFill>
            <a:ln w="9525">
              <a:noFill/>
              <a:round/>
              <a:headEnd/>
              <a:tailEnd/>
            </a:ln>
          </p:spPr>
          <p:txBody>
            <a:bodyPr wrap="none" anchor="ctr"/>
            <a:lstStyle/>
            <a:p>
              <a:endParaRPr lang="en-US" dirty="0"/>
            </a:p>
          </p:txBody>
        </p:sp>
        <p:sp>
          <p:nvSpPr>
            <p:cNvPr id="30891" name="Oval 66"/>
            <p:cNvSpPr>
              <a:spLocks noChangeArrowheads="1"/>
            </p:cNvSpPr>
            <p:nvPr/>
          </p:nvSpPr>
          <p:spPr bwMode="auto">
            <a:xfrm>
              <a:off x="2160" y="3648"/>
              <a:ext cx="48" cy="48"/>
            </a:xfrm>
            <a:prstGeom prst="ellipse">
              <a:avLst/>
            </a:prstGeom>
            <a:solidFill>
              <a:srgbClr val="FF0000"/>
            </a:solidFill>
            <a:ln w="9525">
              <a:noFill/>
              <a:round/>
              <a:headEnd/>
              <a:tailEnd/>
            </a:ln>
          </p:spPr>
          <p:txBody>
            <a:bodyPr wrap="none" anchor="ctr"/>
            <a:lstStyle/>
            <a:p>
              <a:endParaRPr lang="en-US" dirty="0"/>
            </a:p>
          </p:txBody>
        </p:sp>
        <p:sp>
          <p:nvSpPr>
            <p:cNvPr id="30892" name="Oval 67"/>
            <p:cNvSpPr>
              <a:spLocks noChangeArrowheads="1"/>
            </p:cNvSpPr>
            <p:nvPr/>
          </p:nvSpPr>
          <p:spPr bwMode="auto">
            <a:xfrm>
              <a:off x="2160" y="3264"/>
              <a:ext cx="48" cy="48"/>
            </a:xfrm>
            <a:prstGeom prst="ellipse">
              <a:avLst/>
            </a:prstGeom>
            <a:solidFill>
              <a:srgbClr val="FF0000"/>
            </a:solidFill>
            <a:ln w="9525">
              <a:noFill/>
              <a:round/>
              <a:headEnd/>
              <a:tailEnd/>
            </a:ln>
          </p:spPr>
          <p:txBody>
            <a:bodyPr wrap="none" anchor="ctr"/>
            <a:lstStyle/>
            <a:p>
              <a:endParaRPr lang="en-US" dirty="0"/>
            </a:p>
          </p:txBody>
        </p:sp>
      </p:grpSp>
      <p:grpSp>
        <p:nvGrpSpPr>
          <p:cNvPr id="30838" name="Group 102"/>
          <p:cNvGrpSpPr>
            <a:grpSpLocks/>
          </p:cNvGrpSpPr>
          <p:nvPr/>
        </p:nvGrpSpPr>
        <p:grpSpPr bwMode="auto">
          <a:xfrm>
            <a:off x="5257800" y="4800600"/>
            <a:ext cx="990600" cy="1371600"/>
            <a:chOff x="3744" y="3024"/>
            <a:chExt cx="624" cy="864"/>
          </a:xfrm>
        </p:grpSpPr>
        <p:sp>
          <p:nvSpPr>
            <p:cNvPr id="30870" name="Oval 53"/>
            <p:cNvSpPr>
              <a:spLocks noChangeArrowheads="1"/>
            </p:cNvSpPr>
            <p:nvPr/>
          </p:nvSpPr>
          <p:spPr bwMode="auto">
            <a:xfrm>
              <a:off x="3792" y="3024"/>
              <a:ext cx="576" cy="240"/>
            </a:xfrm>
            <a:prstGeom prst="ellipse">
              <a:avLst/>
            </a:prstGeom>
            <a:noFill/>
            <a:ln w="9525">
              <a:solidFill>
                <a:srgbClr val="FF0000"/>
              </a:solidFill>
              <a:round/>
              <a:headEnd/>
              <a:tailEnd/>
            </a:ln>
          </p:spPr>
          <p:txBody>
            <a:bodyPr wrap="none" anchor="ctr"/>
            <a:lstStyle/>
            <a:p>
              <a:endParaRPr lang="en-US" dirty="0"/>
            </a:p>
          </p:txBody>
        </p:sp>
        <p:grpSp>
          <p:nvGrpSpPr>
            <p:cNvPr id="30871" name="Group 71"/>
            <p:cNvGrpSpPr>
              <a:grpSpLocks/>
            </p:cNvGrpSpPr>
            <p:nvPr/>
          </p:nvGrpSpPr>
          <p:grpSpPr bwMode="auto">
            <a:xfrm>
              <a:off x="3744" y="3120"/>
              <a:ext cx="192" cy="768"/>
              <a:chOff x="192" y="3024"/>
              <a:chExt cx="192" cy="768"/>
            </a:xfrm>
          </p:grpSpPr>
          <p:sp>
            <p:nvSpPr>
              <p:cNvPr id="30883" name="Oval 72"/>
              <p:cNvSpPr>
                <a:spLocks noChangeArrowheads="1"/>
              </p:cNvSpPr>
              <p:nvPr/>
            </p:nvSpPr>
            <p:spPr bwMode="auto">
              <a:xfrm>
                <a:off x="336" y="3024"/>
                <a:ext cx="48" cy="48"/>
              </a:xfrm>
              <a:prstGeom prst="ellipse">
                <a:avLst/>
              </a:prstGeom>
              <a:solidFill>
                <a:srgbClr val="0000FF"/>
              </a:solidFill>
              <a:ln w="9525">
                <a:noFill/>
                <a:round/>
                <a:headEnd/>
                <a:tailEnd/>
              </a:ln>
            </p:spPr>
            <p:txBody>
              <a:bodyPr wrap="none" anchor="ctr"/>
              <a:lstStyle/>
              <a:p>
                <a:endParaRPr lang="en-US" dirty="0"/>
              </a:p>
            </p:txBody>
          </p:sp>
          <p:sp>
            <p:nvSpPr>
              <p:cNvPr id="30884" name="Oval 73"/>
              <p:cNvSpPr>
                <a:spLocks noChangeArrowheads="1"/>
              </p:cNvSpPr>
              <p:nvPr/>
            </p:nvSpPr>
            <p:spPr bwMode="auto">
              <a:xfrm>
                <a:off x="192" y="3360"/>
                <a:ext cx="48" cy="48"/>
              </a:xfrm>
              <a:prstGeom prst="ellipse">
                <a:avLst/>
              </a:prstGeom>
              <a:solidFill>
                <a:srgbClr val="0000FF"/>
              </a:solidFill>
              <a:ln w="9525">
                <a:noFill/>
                <a:round/>
                <a:headEnd/>
                <a:tailEnd/>
              </a:ln>
            </p:spPr>
            <p:txBody>
              <a:bodyPr wrap="none" anchor="ctr"/>
              <a:lstStyle/>
              <a:p>
                <a:endParaRPr lang="en-US" dirty="0"/>
              </a:p>
            </p:txBody>
          </p:sp>
          <p:sp>
            <p:nvSpPr>
              <p:cNvPr id="30885" name="Oval 74"/>
              <p:cNvSpPr>
                <a:spLocks noChangeArrowheads="1"/>
              </p:cNvSpPr>
              <p:nvPr/>
            </p:nvSpPr>
            <p:spPr bwMode="auto">
              <a:xfrm>
                <a:off x="336" y="3744"/>
                <a:ext cx="48" cy="48"/>
              </a:xfrm>
              <a:prstGeom prst="ellipse">
                <a:avLst/>
              </a:prstGeom>
              <a:solidFill>
                <a:srgbClr val="0000FF"/>
              </a:solidFill>
              <a:ln w="9525">
                <a:noFill/>
                <a:round/>
                <a:headEnd/>
                <a:tailEnd/>
              </a:ln>
            </p:spPr>
            <p:txBody>
              <a:bodyPr wrap="none" anchor="ctr"/>
              <a:lstStyle/>
              <a:p>
                <a:endParaRPr lang="en-US" dirty="0"/>
              </a:p>
            </p:txBody>
          </p:sp>
          <p:sp>
            <p:nvSpPr>
              <p:cNvPr id="30886" name="Oval 75"/>
              <p:cNvSpPr>
                <a:spLocks noChangeArrowheads="1"/>
              </p:cNvSpPr>
              <p:nvPr/>
            </p:nvSpPr>
            <p:spPr bwMode="auto">
              <a:xfrm>
                <a:off x="240" y="3168"/>
                <a:ext cx="48" cy="48"/>
              </a:xfrm>
              <a:prstGeom prst="ellipse">
                <a:avLst/>
              </a:prstGeom>
              <a:solidFill>
                <a:srgbClr val="0000FF"/>
              </a:solidFill>
              <a:ln w="9525">
                <a:noFill/>
                <a:round/>
                <a:headEnd/>
                <a:tailEnd/>
              </a:ln>
            </p:spPr>
            <p:txBody>
              <a:bodyPr wrap="none" anchor="ctr"/>
              <a:lstStyle/>
              <a:p>
                <a:endParaRPr lang="en-US" dirty="0"/>
              </a:p>
            </p:txBody>
          </p:sp>
          <p:sp>
            <p:nvSpPr>
              <p:cNvPr id="30887" name="Oval 76"/>
              <p:cNvSpPr>
                <a:spLocks noChangeArrowheads="1"/>
              </p:cNvSpPr>
              <p:nvPr/>
            </p:nvSpPr>
            <p:spPr bwMode="auto">
              <a:xfrm>
                <a:off x="240" y="3552"/>
                <a:ext cx="48" cy="48"/>
              </a:xfrm>
              <a:prstGeom prst="ellipse">
                <a:avLst/>
              </a:prstGeom>
              <a:solidFill>
                <a:srgbClr val="0000FF"/>
              </a:solidFill>
              <a:ln w="9525">
                <a:noFill/>
                <a:round/>
                <a:headEnd/>
                <a:tailEnd/>
              </a:ln>
            </p:spPr>
            <p:txBody>
              <a:bodyPr wrap="none" anchor="ctr"/>
              <a:lstStyle/>
              <a:p>
                <a:endParaRPr lang="en-US" dirty="0"/>
              </a:p>
            </p:txBody>
          </p:sp>
        </p:grpSp>
        <p:grpSp>
          <p:nvGrpSpPr>
            <p:cNvPr id="30872" name="Group 77"/>
            <p:cNvGrpSpPr>
              <a:grpSpLocks/>
            </p:cNvGrpSpPr>
            <p:nvPr/>
          </p:nvGrpSpPr>
          <p:grpSpPr bwMode="auto">
            <a:xfrm>
              <a:off x="3744" y="3120"/>
              <a:ext cx="336" cy="768"/>
              <a:chOff x="1008" y="3024"/>
              <a:chExt cx="336" cy="768"/>
            </a:xfrm>
          </p:grpSpPr>
          <p:sp>
            <p:nvSpPr>
              <p:cNvPr id="30878" name="Oval 78"/>
              <p:cNvSpPr>
                <a:spLocks noChangeArrowheads="1"/>
              </p:cNvSpPr>
              <p:nvPr/>
            </p:nvSpPr>
            <p:spPr bwMode="auto">
              <a:xfrm>
                <a:off x="1296" y="3024"/>
                <a:ext cx="48" cy="48"/>
              </a:xfrm>
              <a:prstGeom prst="ellipse">
                <a:avLst/>
              </a:prstGeom>
              <a:solidFill>
                <a:srgbClr val="007000"/>
              </a:solidFill>
              <a:ln w="9525">
                <a:noFill/>
                <a:round/>
                <a:headEnd/>
                <a:tailEnd/>
              </a:ln>
            </p:spPr>
            <p:txBody>
              <a:bodyPr wrap="none" anchor="ctr"/>
              <a:lstStyle/>
              <a:p>
                <a:endParaRPr lang="en-US" dirty="0"/>
              </a:p>
            </p:txBody>
          </p:sp>
          <p:sp>
            <p:nvSpPr>
              <p:cNvPr id="30879" name="Oval 79"/>
              <p:cNvSpPr>
                <a:spLocks noChangeArrowheads="1"/>
              </p:cNvSpPr>
              <p:nvPr/>
            </p:nvSpPr>
            <p:spPr bwMode="auto">
              <a:xfrm>
                <a:off x="1008" y="3360"/>
                <a:ext cx="48" cy="48"/>
              </a:xfrm>
              <a:prstGeom prst="ellipse">
                <a:avLst/>
              </a:prstGeom>
              <a:solidFill>
                <a:srgbClr val="007000"/>
              </a:solidFill>
              <a:ln w="9525">
                <a:noFill/>
                <a:round/>
                <a:headEnd/>
                <a:tailEnd/>
              </a:ln>
            </p:spPr>
            <p:txBody>
              <a:bodyPr wrap="none" anchor="ctr"/>
              <a:lstStyle/>
              <a:p>
                <a:endParaRPr lang="en-US" dirty="0"/>
              </a:p>
            </p:txBody>
          </p:sp>
          <p:sp>
            <p:nvSpPr>
              <p:cNvPr id="30880" name="Oval 80"/>
              <p:cNvSpPr>
                <a:spLocks noChangeArrowheads="1"/>
              </p:cNvSpPr>
              <p:nvPr/>
            </p:nvSpPr>
            <p:spPr bwMode="auto">
              <a:xfrm>
                <a:off x="1296" y="3744"/>
                <a:ext cx="48" cy="48"/>
              </a:xfrm>
              <a:prstGeom prst="ellipse">
                <a:avLst/>
              </a:prstGeom>
              <a:solidFill>
                <a:srgbClr val="007000"/>
              </a:solidFill>
              <a:ln w="9525">
                <a:noFill/>
                <a:round/>
                <a:headEnd/>
                <a:tailEnd/>
              </a:ln>
            </p:spPr>
            <p:txBody>
              <a:bodyPr wrap="none" anchor="ctr"/>
              <a:lstStyle/>
              <a:p>
                <a:endParaRPr lang="en-US" dirty="0"/>
              </a:p>
            </p:txBody>
          </p:sp>
          <p:sp>
            <p:nvSpPr>
              <p:cNvPr id="30881" name="Oval 81"/>
              <p:cNvSpPr>
                <a:spLocks noChangeArrowheads="1"/>
              </p:cNvSpPr>
              <p:nvPr/>
            </p:nvSpPr>
            <p:spPr bwMode="auto">
              <a:xfrm>
                <a:off x="1104" y="3168"/>
                <a:ext cx="48" cy="48"/>
              </a:xfrm>
              <a:prstGeom prst="ellipse">
                <a:avLst/>
              </a:prstGeom>
              <a:solidFill>
                <a:srgbClr val="007000"/>
              </a:solidFill>
              <a:ln w="9525">
                <a:noFill/>
                <a:round/>
                <a:headEnd/>
                <a:tailEnd/>
              </a:ln>
            </p:spPr>
            <p:txBody>
              <a:bodyPr wrap="none" anchor="ctr"/>
              <a:lstStyle/>
              <a:p>
                <a:endParaRPr lang="en-US" dirty="0"/>
              </a:p>
            </p:txBody>
          </p:sp>
          <p:sp>
            <p:nvSpPr>
              <p:cNvPr id="30882" name="Oval 82"/>
              <p:cNvSpPr>
                <a:spLocks noChangeArrowheads="1"/>
              </p:cNvSpPr>
              <p:nvPr/>
            </p:nvSpPr>
            <p:spPr bwMode="auto">
              <a:xfrm>
                <a:off x="1104" y="3552"/>
                <a:ext cx="48" cy="48"/>
              </a:xfrm>
              <a:prstGeom prst="ellipse">
                <a:avLst/>
              </a:prstGeom>
              <a:solidFill>
                <a:srgbClr val="007000"/>
              </a:solidFill>
              <a:ln w="9525">
                <a:noFill/>
                <a:round/>
                <a:headEnd/>
                <a:tailEnd/>
              </a:ln>
            </p:spPr>
            <p:txBody>
              <a:bodyPr wrap="none" anchor="ctr"/>
              <a:lstStyle/>
              <a:p>
                <a:endParaRPr lang="en-US" dirty="0"/>
              </a:p>
            </p:txBody>
          </p:sp>
        </p:grpSp>
        <p:sp>
          <p:nvSpPr>
            <p:cNvPr id="30873" name="Oval 84"/>
            <p:cNvSpPr>
              <a:spLocks noChangeArrowheads="1"/>
            </p:cNvSpPr>
            <p:nvPr/>
          </p:nvSpPr>
          <p:spPr bwMode="auto">
            <a:xfrm>
              <a:off x="4224" y="3120"/>
              <a:ext cx="48" cy="48"/>
            </a:xfrm>
            <a:prstGeom prst="ellipse">
              <a:avLst/>
            </a:prstGeom>
            <a:solidFill>
              <a:srgbClr val="FF0000"/>
            </a:solidFill>
            <a:ln w="9525">
              <a:noFill/>
              <a:round/>
              <a:headEnd/>
              <a:tailEnd/>
            </a:ln>
          </p:spPr>
          <p:txBody>
            <a:bodyPr wrap="none" anchor="ctr"/>
            <a:lstStyle/>
            <a:p>
              <a:endParaRPr lang="en-US" dirty="0"/>
            </a:p>
          </p:txBody>
        </p:sp>
        <p:sp>
          <p:nvSpPr>
            <p:cNvPr id="30874" name="Oval 85"/>
            <p:cNvSpPr>
              <a:spLocks noChangeArrowheads="1"/>
            </p:cNvSpPr>
            <p:nvPr/>
          </p:nvSpPr>
          <p:spPr bwMode="auto">
            <a:xfrm>
              <a:off x="3744" y="3456"/>
              <a:ext cx="48" cy="48"/>
            </a:xfrm>
            <a:prstGeom prst="ellipse">
              <a:avLst/>
            </a:prstGeom>
            <a:solidFill>
              <a:schemeClr val="accent2"/>
            </a:solidFill>
            <a:ln w="9525">
              <a:noFill/>
              <a:round/>
              <a:headEnd/>
              <a:tailEnd/>
            </a:ln>
          </p:spPr>
          <p:txBody>
            <a:bodyPr wrap="none" anchor="ctr"/>
            <a:lstStyle/>
            <a:p>
              <a:endParaRPr lang="en-US" dirty="0"/>
            </a:p>
          </p:txBody>
        </p:sp>
        <p:sp>
          <p:nvSpPr>
            <p:cNvPr id="30875" name="Oval 86"/>
            <p:cNvSpPr>
              <a:spLocks noChangeArrowheads="1"/>
            </p:cNvSpPr>
            <p:nvPr/>
          </p:nvSpPr>
          <p:spPr bwMode="auto">
            <a:xfrm>
              <a:off x="4224" y="3840"/>
              <a:ext cx="48" cy="48"/>
            </a:xfrm>
            <a:prstGeom prst="ellipse">
              <a:avLst/>
            </a:prstGeom>
            <a:solidFill>
              <a:srgbClr val="FF0000"/>
            </a:solidFill>
            <a:ln w="9525">
              <a:noFill/>
              <a:round/>
              <a:headEnd/>
              <a:tailEnd/>
            </a:ln>
          </p:spPr>
          <p:txBody>
            <a:bodyPr wrap="none" anchor="ctr"/>
            <a:lstStyle/>
            <a:p>
              <a:endParaRPr lang="en-US" dirty="0"/>
            </a:p>
          </p:txBody>
        </p:sp>
        <p:sp>
          <p:nvSpPr>
            <p:cNvPr id="30876" name="Oval 87"/>
            <p:cNvSpPr>
              <a:spLocks noChangeArrowheads="1"/>
            </p:cNvSpPr>
            <p:nvPr/>
          </p:nvSpPr>
          <p:spPr bwMode="auto">
            <a:xfrm>
              <a:off x="3936" y="3648"/>
              <a:ext cx="48" cy="48"/>
            </a:xfrm>
            <a:prstGeom prst="ellipse">
              <a:avLst/>
            </a:prstGeom>
            <a:solidFill>
              <a:srgbClr val="FF0000"/>
            </a:solidFill>
            <a:ln w="9525">
              <a:noFill/>
              <a:round/>
              <a:headEnd/>
              <a:tailEnd/>
            </a:ln>
          </p:spPr>
          <p:txBody>
            <a:bodyPr wrap="none" anchor="ctr"/>
            <a:lstStyle/>
            <a:p>
              <a:endParaRPr lang="en-US" dirty="0"/>
            </a:p>
          </p:txBody>
        </p:sp>
        <p:sp>
          <p:nvSpPr>
            <p:cNvPr id="30877" name="Oval 88"/>
            <p:cNvSpPr>
              <a:spLocks noChangeArrowheads="1"/>
            </p:cNvSpPr>
            <p:nvPr/>
          </p:nvSpPr>
          <p:spPr bwMode="auto">
            <a:xfrm>
              <a:off x="3936" y="3264"/>
              <a:ext cx="48" cy="48"/>
            </a:xfrm>
            <a:prstGeom prst="ellipse">
              <a:avLst/>
            </a:prstGeom>
            <a:solidFill>
              <a:srgbClr val="FF0000"/>
            </a:solidFill>
            <a:ln w="9525">
              <a:noFill/>
              <a:round/>
              <a:headEnd/>
              <a:tailEnd/>
            </a:ln>
          </p:spPr>
          <p:txBody>
            <a:bodyPr wrap="none" anchor="ctr"/>
            <a:lstStyle/>
            <a:p>
              <a:endParaRPr lang="en-US" dirty="0"/>
            </a:p>
          </p:txBody>
        </p:sp>
      </p:grpSp>
      <p:grpSp>
        <p:nvGrpSpPr>
          <p:cNvPr id="30842" name="Group 103"/>
          <p:cNvGrpSpPr>
            <a:grpSpLocks/>
          </p:cNvGrpSpPr>
          <p:nvPr/>
        </p:nvGrpSpPr>
        <p:grpSpPr bwMode="auto">
          <a:xfrm>
            <a:off x="4953000" y="1371600"/>
            <a:ext cx="1600200" cy="1585913"/>
            <a:chOff x="3408" y="1161"/>
            <a:chExt cx="1008" cy="999"/>
          </a:xfrm>
        </p:grpSpPr>
        <p:sp>
          <p:nvSpPr>
            <p:cNvPr id="30860" name="Oval 50"/>
            <p:cNvSpPr>
              <a:spLocks noChangeArrowheads="1"/>
            </p:cNvSpPr>
            <p:nvPr/>
          </p:nvSpPr>
          <p:spPr bwMode="auto">
            <a:xfrm>
              <a:off x="3408" y="1584"/>
              <a:ext cx="144" cy="144"/>
            </a:xfrm>
            <a:prstGeom prst="ellipse">
              <a:avLst/>
            </a:prstGeom>
            <a:solidFill>
              <a:srgbClr val="0000FF"/>
            </a:solidFill>
            <a:ln w="9525">
              <a:noFill/>
              <a:round/>
              <a:headEnd/>
              <a:tailEnd/>
            </a:ln>
          </p:spPr>
          <p:txBody>
            <a:bodyPr wrap="none" anchor="ctr"/>
            <a:lstStyle/>
            <a:p>
              <a:endParaRPr lang="en-US" dirty="0"/>
            </a:p>
          </p:txBody>
        </p:sp>
        <p:sp>
          <p:nvSpPr>
            <p:cNvPr id="30861" name="Oval 51"/>
            <p:cNvSpPr>
              <a:spLocks noChangeArrowheads="1"/>
            </p:cNvSpPr>
            <p:nvPr/>
          </p:nvSpPr>
          <p:spPr bwMode="auto">
            <a:xfrm>
              <a:off x="3840" y="1584"/>
              <a:ext cx="144" cy="144"/>
            </a:xfrm>
            <a:prstGeom prst="ellipse">
              <a:avLst/>
            </a:prstGeom>
            <a:solidFill>
              <a:srgbClr val="007000"/>
            </a:solidFill>
            <a:ln w="9525">
              <a:noFill/>
              <a:round/>
              <a:headEnd/>
              <a:tailEnd/>
            </a:ln>
          </p:spPr>
          <p:txBody>
            <a:bodyPr wrap="none" anchor="ctr"/>
            <a:lstStyle/>
            <a:p>
              <a:endParaRPr lang="en-US" dirty="0"/>
            </a:p>
          </p:txBody>
        </p:sp>
        <p:sp>
          <p:nvSpPr>
            <p:cNvPr id="30862" name="Oval 52"/>
            <p:cNvSpPr>
              <a:spLocks noChangeArrowheads="1"/>
            </p:cNvSpPr>
            <p:nvPr/>
          </p:nvSpPr>
          <p:spPr bwMode="auto">
            <a:xfrm>
              <a:off x="4272" y="1584"/>
              <a:ext cx="144" cy="144"/>
            </a:xfrm>
            <a:prstGeom prst="ellipse">
              <a:avLst/>
            </a:prstGeom>
            <a:solidFill>
              <a:srgbClr val="FF0000"/>
            </a:solidFill>
            <a:ln w="9525">
              <a:noFill/>
              <a:round/>
              <a:headEnd/>
              <a:tailEnd/>
            </a:ln>
          </p:spPr>
          <p:txBody>
            <a:bodyPr wrap="none" anchor="ctr"/>
            <a:lstStyle/>
            <a:p>
              <a:endParaRPr lang="en-US" dirty="0"/>
            </a:p>
          </p:txBody>
        </p:sp>
        <p:sp>
          <p:nvSpPr>
            <p:cNvPr id="30863" name="Line 56"/>
            <p:cNvSpPr>
              <a:spLocks noChangeShapeType="1"/>
            </p:cNvSpPr>
            <p:nvPr/>
          </p:nvSpPr>
          <p:spPr bwMode="auto">
            <a:xfrm>
              <a:off x="3912" y="1200"/>
              <a:ext cx="0" cy="432"/>
            </a:xfrm>
            <a:prstGeom prst="line">
              <a:avLst/>
            </a:prstGeom>
            <a:noFill/>
            <a:ln w="9525">
              <a:solidFill>
                <a:srgbClr val="007000"/>
              </a:solidFill>
              <a:round/>
              <a:headEnd/>
              <a:tailEnd/>
            </a:ln>
          </p:spPr>
          <p:txBody>
            <a:bodyPr/>
            <a:lstStyle/>
            <a:p>
              <a:endParaRPr lang="en-US" dirty="0"/>
            </a:p>
          </p:txBody>
        </p:sp>
        <p:sp>
          <p:nvSpPr>
            <p:cNvPr id="30864" name="Line 57"/>
            <p:cNvSpPr>
              <a:spLocks noChangeShapeType="1"/>
            </p:cNvSpPr>
            <p:nvPr/>
          </p:nvSpPr>
          <p:spPr bwMode="auto">
            <a:xfrm>
              <a:off x="4344" y="1680"/>
              <a:ext cx="0" cy="480"/>
            </a:xfrm>
            <a:prstGeom prst="line">
              <a:avLst/>
            </a:prstGeom>
            <a:noFill/>
            <a:ln w="9525">
              <a:solidFill>
                <a:srgbClr val="FF0000"/>
              </a:solidFill>
              <a:round/>
              <a:headEnd/>
              <a:tailEnd/>
            </a:ln>
          </p:spPr>
          <p:txBody>
            <a:bodyPr/>
            <a:lstStyle/>
            <a:p>
              <a:endParaRPr lang="en-US" dirty="0"/>
            </a:p>
          </p:txBody>
        </p:sp>
        <p:sp>
          <p:nvSpPr>
            <p:cNvPr id="30865" name="Line 58"/>
            <p:cNvSpPr>
              <a:spLocks noChangeShapeType="1"/>
            </p:cNvSpPr>
            <p:nvPr/>
          </p:nvSpPr>
          <p:spPr bwMode="auto">
            <a:xfrm>
              <a:off x="3456" y="1392"/>
              <a:ext cx="480"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30866" name="Line 60"/>
            <p:cNvSpPr>
              <a:spLocks noChangeShapeType="1"/>
            </p:cNvSpPr>
            <p:nvPr/>
          </p:nvSpPr>
          <p:spPr bwMode="auto">
            <a:xfrm>
              <a:off x="3480" y="1200"/>
              <a:ext cx="0" cy="960"/>
            </a:xfrm>
            <a:prstGeom prst="line">
              <a:avLst/>
            </a:prstGeom>
            <a:noFill/>
            <a:ln w="9525">
              <a:solidFill>
                <a:srgbClr val="0000FF"/>
              </a:solidFill>
              <a:round/>
              <a:headEnd/>
              <a:tailEnd/>
            </a:ln>
          </p:spPr>
          <p:txBody>
            <a:bodyPr/>
            <a:lstStyle/>
            <a:p>
              <a:endParaRPr lang="en-US" dirty="0"/>
            </a:p>
          </p:txBody>
        </p:sp>
        <p:sp>
          <p:nvSpPr>
            <p:cNvPr id="30867" name="Line 61"/>
            <p:cNvSpPr>
              <a:spLocks noChangeShapeType="1"/>
            </p:cNvSpPr>
            <p:nvPr/>
          </p:nvSpPr>
          <p:spPr bwMode="auto">
            <a:xfrm>
              <a:off x="3456" y="1920"/>
              <a:ext cx="912"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30868" name="Text Box 92"/>
            <p:cNvSpPr txBox="1">
              <a:spLocks noChangeArrowheads="1"/>
            </p:cNvSpPr>
            <p:nvPr/>
          </p:nvSpPr>
          <p:spPr bwMode="auto">
            <a:xfrm>
              <a:off x="3504" y="1161"/>
              <a:ext cx="384" cy="231"/>
            </a:xfrm>
            <a:prstGeom prst="rect">
              <a:avLst/>
            </a:prstGeom>
            <a:noFill/>
            <a:ln w="9525">
              <a:noFill/>
              <a:miter lim="800000"/>
              <a:headEnd/>
              <a:tailEnd/>
            </a:ln>
          </p:spPr>
          <p:txBody>
            <a:bodyPr>
              <a:spAutoFit/>
            </a:bodyPr>
            <a:lstStyle/>
            <a:p>
              <a:pPr defTabSz="914400">
                <a:spcBef>
                  <a:spcPct val="50000"/>
                </a:spcBef>
              </a:pPr>
              <a:r>
                <a:rPr lang="en-US" dirty="0"/>
                <a:t>d</a:t>
              </a:r>
              <a:r>
                <a:rPr lang="en-US" baseline="-25000" dirty="0"/>
                <a:t>11</a:t>
              </a:r>
            </a:p>
          </p:txBody>
        </p:sp>
        <p:sp>
          <p:nvSpPr>
            <p:cNvPr id="30869" name="Text Box 93"/>
            <p:cNvSpPr txBox="1">
              <a:spLocks noChangeArrowheads="1"/>
            </p:cNvSpPr>
            <p:nvPr/>
          </p:nvSpPr>
          <p:spPr bwMode="auto">
            <a:xfrm>
              <a:off x="3792" y="1929"/>
              <a:ext cx="384" cy="231"/>
            </a:xfrm>
            <a:prstGeom prst="rect">
              <a:avLst/>
            </a:prstGeom>
            <a:noFill/>
            <a:ln w="9525">
              <a:noFill/>
              <a:miter lim="800000"/>
              <a:headEnd/>
              <a:tailEnd/>
            </a:ln>
          </p:spPr>
          <p:txBody>
            <a:bodyPr>
              <a:spAutoFit/>
            </a:bodyPr>
            <a:lstStyle/>
            <a:p>
              <a:pPr defTabSz="914400">
                <a:spcBef>
                  <a:spcPct val="50000"/>
                </a:spcBef>
              </a:pPr>
              <a:r>
                <a:rPr lang="en-US" dirty="0"/>
                <a:t>d</a:t>
              </a:r>
              <a:r>
                <a:rPr lang="en-US" baseline="-25000" dirty="0"/>
                <a:t>12</a:t>
              </a:r>
            </a:p>
          </p:txBody>
        </p:sp>
      </p:grpSp>
      <p:sp>
        <p:nvSpPr>
          <p:cNvPr id="30843" name="Line 94"/>
          <p:cNvSpPr>
            <a:spLocks noChangeShapeType="1"/>
          </p:cNvSpPr>
          <p:nvPr/>
        </p:nvSpPr>
        <p:spPr bwMode="auto">
          <a:xfrm>
            <a:off x="609600" y="2743200"/>
            <a:ext cx="0" cy="304800"/>
          </a:xfrm>
          <a:prstGeom prst="line">
            <a:avLst/>
          </a:prstGeom>
          <a:noFill/>
          <a:ln w="28575">
            <a:solidFill>
              <a:srgbClr val="0000FF"/>
            </a:solidFill>
            <a:round/>
            <a:headEnd/>
            <a:tailEnd type="triangle" w="med" len="med"/>
          </a:ln>
        </p:spPr>
        <p:txBody>
          <a:bodyPr/>
          <a:lstStyle/>
          <a:p>
            <a:endParaRPr lang="en-US" dirty="0"/>
          </a:p>
        </p:txBody>
      </p:sp>
      <p:sp>
        <p:nvSpPr>
          <p:cNvPr id="30844" name="Line 95"/>
          <p:cNvSpPr>
            <a:spLocks noChangeShapeType="1"/>
          </p:cNvSpPr>
          <p:nvPr/>
        </p:nvSpPr>
        <p:spPr bwMode="auto">
          <a:xfrm>
            <a:off x="609600" y="4495800"/>
            <a:ext cx="0" cy="304800"/>
          </a:xfrm>
          <a:prstGeom prst="line">
            <a:avLst/>
          </a:prstGeom>
          <a:noFill/>
          <a:ln w="28575">
            <a:solidFill>
              <a:srgbClr val="0000FF"/>
            </a:solidFill>
            <a:round/>
            <a:headEnd/>
            <a:tailEnd type="triangle" w="med" len="med"/>
          </a:ln>
        </p:spPr>
        <p:txBody>
          <a:bodyPr/>
          <a:lstStyle/>
          <a:p>
            <a:endParaRPr lang="en-US" dirty="0"/>
          </a:p>
        </p:txBody>
      </p:sp>
      <p:sp>
        <p:nvSpPr>
          <p:cNvPr id="30845" name="Line 96"/>
          <p:cNvSpPr>
            <a:spLocks noChangeShapeType="1"/>
          </p:cNvSpPr>
          <p:nvPr/>
        </p:nvSpPr>
        <p:spPr bwMode="auto">
          <a:xfrm>
            <a:off x="1981200" y="2743200"/>
            <a:ext cx="0" cy="304800"/>
          </a:xfrm>
          <a:prstGeom prst="line">
            <a:avLst/>
          </a:prstGeom>
          <a:noFill/>
          <a:ln w="28575">
            <a:solidFill>
              <a:srgbClr val="007000"/>
            </a:solidFill>
            <a:round/>
            <a:headEnd/>
            <a:tailEnd type="triangle" w="med" len="med"/>
          </a:ln>
        </p:spPr>
        <p:txBody>
          <a:bodyPr/>
          <a:lstStyle/>
          <a:p>
            <a:endParaRPr lang="en-US" dirty="0"/>
          </a:p>
        </p:txBody>
      </p:sp>
      <p:sp>
        <p:nvSpPr>
          <p:cNvPr id="30846" name="Line 97"/>
          <p:cNvSpPr>
            <a:spLocks noChangeShapeType="1"/>
          </p:cNvSpPr>
          <p:nvPr/>
        </p:nvSpPr>
        <p:spPr bwMode="auto">
          <a:xfrm>
            <a:off x="1981200" y="4495800"/>
            <a:ext cx="0" cy="304800"/>
          </a:xfrm>
          <a:prstGeom prst="line">
            <a:avLst/>
          </a:prstGeom>
          <a:noFill/>
          <a:ln w="28575">
            <a:solidFill>
              <a:srgbClr val="007000"/>
            </a:solidFill>
            <a:round/>
            <a:headEnd/>
            <a:tailEnd type="triangle" w="med" len="med"/>
          </a:ln>
        </p:spPr>
        <p:txBody>
          <a:bodyPr/>
          <a:lstStyle/>
          <a:p>
            <a:endParaRPr lang="en-US" dirty="0"/>
          </a:p>
        </p:txBody>
      </p:sp>
      <p:sp>
        <p:nvSpPr>
          <p:cNvPr id="30847" name="Line 98"/>
          <p:cNvSpPr>
            <a:spLocks noChangeShapeType="1"/>
          </p:cNvSpPr>
          <p:nvPr/>
        </p:nvSpPr>
        <p:spPr bwMode="auto">
          <a:xfrm>
            <a:off x="3505200" y="2743200"/>
            <a:ext cx="0" cy="304800"/>
          </a:xfrm>
          <a:prstGeom prst="line">
            <a:avLst/>
          </a:prstGeom>
          <a:noFill/>
          <a:ln w="28575">
            <a:solidFill>
              <a:srgbClr val="FF0000"/>
            </a:solidFill>
            <a:round/>
            <a:headEnd/>
            <a:tailEnd type="triangle" w="med" len="med"/>
          </a:ln>
        </p:spPr>
        <p:txBody>
          <a:bodyPr/>
          <a:lstStyle/>
          <a:p>
            <a:endParaRPr lang="en-US" dirty="0"/>
          </a:p>
        </p:txBody>
      </p:sp>
      <p:sp>
        <p:nvSpPr>
          <p:cNvPr id="30848" name="Line 99"/>
          <p:cNvSpPr>
            <a:spLocks noChangeShapeType="1"/>
          </p:cNvSpPr>
          <p:nvPr/>
        </p:nvSpPr>
        <p:spPr bwMode="auto">
          <a:xfrm>
            <a:off x="3505200" y="4495800"/>
            <a:ext cx="0" cy="304800"/>
          </a:xfrm>
          <a:prstGeom prst="line">
            <a:avLst/>
          </a:prstGeom>
          <a:noFill/>
          <a:ln w="28575">
            <a:solidFill>
              <a:srgbClr val="FF0000"/>
            </a:solidFill>
            <a:round/>
            <a:headEnd/>
            <a:tailEnd type="triangle" w="med" len="med"/>
          </a:ln>
        </p:spPr>
        <p:txBody>
          <a:bodyPr/>
          <a:lstStyle/>
          <a:p>
            <a:endParaRPr lang="en-US" dirty="0"/>
          </a:p>
        </p:txBody>
      </p:sp>
      <p:sp>
        <p:nvSpPr>
          <p:cNvPr id="30849" name="Line 100"/>
          <p:cNvSpPr>
            <a:spLocks noChangeShapeType="1"/>
          </p:cNvSpPr>
          <p:nvPr/>
        </p:nvSpPr>
        <p:spPr bwMode="auto">
          <a:xfrm>
            <a:off x="3962400" y="5562600"/>
            <a:ext cx="1066800" cy="0"/>
          </a:xfrm>
          <a:prstGeom prst="line">
            <a:avLst/>
          </a:prstGeom>
          <a:noFill/>
          <a:ln w="28575">
            <a:solidFill>
              <a:schemeClr val="accent2"/>
            </a:solidFill>
            <a:round/>
            <a:headEnd/>
            <a:tailEnd type="triangle" w="med" len="med"/>
          </a:ln>
        </p:spPr>
        <p:txBody>
          <a:bodyPr/>
          <a:lstStyle/>
          <a:p>
            <a:endParaRPr lang="en-US" dirty="0"/>
          </a:p>
        </p:txBody>
      </p:sp>
      <p:sp>
        <p:nvSpPr>
          <p:cNvPr id="30850" name="Text Box 101"/>
          <p:cNvSpPr txBox="1">
            <a:spLocks noChangeArrowheads="1"/>
          </p:cNvSpPr>
          <p:nvPr/>
        </p:nvSpPr>
        <p:spPr bwMode="auto">
          <a:xfrm>
            <a:off x="3733800" y="5181600"/>
            <a:ext cx="1524000" cy="779463"/>
          </a:xfrm>
          <a:prstGeom prst="rect">
            <a:avLst/>
          </a:prstGeom>
          <a:noFill/>
          <a:ln w="9525">
            <a:noFill/>
            <a:miter lim="800000"/>
            <a:headEnd/>
            <a:tailEnd/>
          </a:ln>
        </p:spPr>
        <p:txBody>
          <a:bodyPr>
            <a:spAutoFit/>
          </a:bodyPr>
          <a:lstStyle/>
          <a:p>
            <a:pPr algn="ctr" defTabSz="914400">
              <a:spcBef>
                <a:spcPct val="50000"/>
              </a:spcBef>
            </a:pPr>
            <a:r>
              <a:rPr lang="en-US" dirty="0"/>
              <a:t>Rotation</a:t>
            </a:r>
          </a:p>
          <a:p>
            <a:pPr algn="ctr" defTabSz="914400">
              <a:spcBef>
                <a:spcPct val="50000"/>
              </a:spcBef>
            </a:pPr>
            <a:r>
              <a:rPr lang="en-US" dirty="0"/>
              <a:t>Translation</a:t>
            </a:r>
          </a:p>
        </p:txBody>
      </p:sp>
      <p:sp>
        <p:nvSpPr>
          <p:cNvPr id="30851" name="Line 104"/>
          <p:cNvSpPr>
            <a:spLocks noChangeShapeType="1"/>
          </p:cNvSpPr>
          <p:nvPr/>
        </p:nvSpPr>
        <p:spPr bwMode="auto">
          <a:xfrm flipV="1">
            <a:off x="5791200" y="3200400"/>
            <a:ext cx="0" cy="1371600"/>
          </a:xfrm>
          <a:prstGeom prst="line">
            <a:avLst/>
          </a:prstGeom>
          <a:noFill/>
          <a:ln w="28575">
            <a:solidFill>
              <a:schemeClr val="folHlink"/>
            </a:solidFill>
            <a:round/>
            <a:headEnd/>
            <a:tailEnd type="triangle" w="med" len="med"/>
          </a:ln>
        </p:spPr>
        <p:txBody>
          <a:bodyPr/>
          <a:lstStyle/>
          <a:p>
            <a:endParaRPr lang="en-US" dirty="0"/>
          </a:p>
        </p:txBody>
      </p:sp>
      <p:sp>
        <p:nvSpPr>
          <p:cNvPr id="30855" name="Text Box 178"/>
          <p:cNvSpPr txBox="1">
            <a:spLocks noChangeArrowheads="1"/>
          </p:cNvSpPr>
          <p:nvPr/>
        </p:nvSpPr>
        <p:spPr bwMode="auto">
          <a:xfrm>
            <a:off x="1295400" y="990600"/>
            <a:ext cx="2438400" cy="366713"/>
          </a:xfrm>
          <a:prstGeom prst="rect">
            <a:avLst/>
          </a:prstGeom>
          <a:noFill/>
          <a:ln w="9525">
            <a:noFill/>
            <a:miter lim="800000"/>
            <a:headEnd/>
            <a:tailEnd/>
          </a:ln>
        </p:spPr>
        <p:txBody>
          <a:bodyPr>
            <a:spAutoFit/>
          </a:bodyPr>
          <a:lstStyle/>
          <a:p>
            <a:pPr defTabSz="914400">
              <a:spcBef>
                <a:spcPct val="50000"/>
              </a:spcBef>
            </a:pPr>
            <a:r>
              <a:rPr lang="en-US" dirty="0"/>
              <a:t>3-D structures</a:t>
            </a:r>
          </a:p>
        </p:txBody>
      </p:sp>
      <p:sp>
        <p:nvSpPr>
          <p:cNvPr id="30856" name="Text Box 179"/>
          <p:cNvSpPr txBox="1">
            <a:spLocks noChangeArrowheads="1"/>
          </p:cNvSpPr>
          <p:nvPr/>
        </p:nvSpPr>
        <p:spPr bwMode="auto">
          <a:xfrm>
            <a:off x="1752600" y="3657600"/>
            <a:ext cx="1295400" cy="366713"/>
          </a:xfrm>
          <a:prstGeom prst="rect">
            <a:avLst/>
          </a:prstGeom>
          <a:noFill/>
          <a:ln w="9525">
            <a:noFill/>
            <a:miter lim="800000"/>
            <a:headEnd/>
            <a:tailEnd/>
          </a:ln>
        </p:spPr>
        <p:txBody>
          <a:bodyPr>
            <a:spAutoFit/>
          </a:bodyPr>
          <a:lstStyle/>
          <a:p>
            <a:pPr defTabSz="914400">
              <a:spcBef>
                <a:spcPct val="50000"/>
              </a:spcBef>
            </a:pPr>
            <a:r>
              <a:rPr lang="en-US" dirty="0"/>
              <a:t>Skeletons</a:t>
            </a:r>
          </a:p>
        </p:txBody>
      </p:sp>
      <p:sp>
        <p:nvSpPr>
          <p:cNvPr id="30857" name="Text Box 180"/>
          <p:cNvSpPr txBox="1">
            <a:spLocks noChangeArrowheads="1"/>
          </p:cNvSpPr>
          <p:nvPr/>
        </p:nvSpPr>
        <p:spPr bwMode="auto">
          <a:xfrm>
            <a:off x="914400" y="6096000"/>
            <a:ext cx="2971800" cy="366713"/>
          </a:xfrm>
          <a:prstGeom prst="rect">
            <a:avLst/>
          </a:prstGeom>
          <a:noFill/>
          <a:ln w="9525">
            <a:noFill/>
            <a:miter lim="800000"/>
            <a:headEnd/>
            <a:tailEnd/>
          </a:ln>
        </p:spPr>
        <p:txBody>
          <a:bodyPr>
            <a:spAutoFit/>
          </a:bodyPr>
          <a:lstStyle/>
          <a:p>
            <a:pPr defTabSz="914400">
              <a:spcBef>
                <a:spcPct val="50000"/>
              </a:spcBef>
            </a:pPr>
            <a:r>
              <a:rPr lang="en-US" dirty="0"/>
              <a:t>Representative points</a:t>
            </a:r>
          </a:p>
        </p:txBody>
      </p:sp>
      <p:sp>
        <p:nvSpPr>
          <p:cNvPr id="30858" name="Text Box 181"/>
          <p:cNvSpPr txBox="1">
            <a:spLocks noChangeArrowheads="1"/>
          </p:cNvSpPr>
          <p:nvPr/>
        </p:nvSpPr>
        <p:spPr bwMode="auto">
          <a:xfrm>
            <a:off x="4495800" y="3581400"/>
            <a:ext cx="1295400" cy="641350"/>
          </a:xfrm>
          <a:prstGeom prst="rect">
            <a:avLst/>
          </a:prstGeom>
          <a:noFill/>
          <a:ln w="9525">
            <a:noFill/>
            <a:miter lim="800000"/>
            <a:headEnd/>
            <a:tailEnd/>
          </a:ln>
        </p:spPr>
        <p:txBody>
          <a:bodyPr>
            <a:spAutoFit/>
          </a:bodyPr>
          <a:lstStyle/>
          <a:p>
            <a:pPr algn="ctr" defTabSz="914400">
              <a:spcBef>
                <a:spcPct val="50000"/>
              </a:spcBef>
            </a:pPr>
            <a:r>
              <a:rPr lang="en-US" dirty="0"/>
              <a:t>Distance calculation</a:t>
            </a:r>
          </a:p>
        </p:txBody>
      </p:sp>
      <p:sp>
        <p:nvSpPr>
          <p:cNvPr id="30859" name="Text Box 181"/>
          <p:cNvSpPr txBox="1">
            <a:spLocks noChangeArrowheads="1"/>
          </p:cNvSpPr>
          <p:nvPr/>
        </p:nvSpPr>
        <p:spPr bwMode="auto">
          <a:xfrm>
            <a:off x="5715000" y="3352800"/>
            <a:ext cx="1524000" cy="1190625"/>
          </a:xfrm>
          <a:prstGeom prst="rect">
            <a:avLst/>
          </a:prstGeom>
          <a:noFill/>
          <a:ln w="9525">
            <a:noFill/>
            <a:miter lim="800000"/>
            <a:headEnd/>
            <a:tailEnd/>
          </a:ln>
        </p:spPr>
        <p:txBody>
          <a:bodyPr>
            <a:spAutoFit/>
          </a:bodyPr>
          <a:lstStyle/>
          <a:p>
            <a:pPr algn="ctr" defTabSz="914400">
              <a:spcBef>
                <a:spcPct val="50000"/>
              </a:spcBef>
            </a:pPr>
            <a:r>
              <a:rPr lang="en-US" dirty="0"/>
              <a:t>Root-mean-square deviation (RMSD)</a:t>
            </a:r>
          </a:p>
        </p:txBody>
      </p:sp>
      <p:sp>
        <p:nvSpPr>
          <p:cNvPr id="5" name="Slide Number Placeholder 4"/>
          <p:cNvSpPr>
            <a:spLocks noGrp="1"/>
          </p:cNvSpPr>
          <p:nvPr>
            <p:ph type="sldNum" sz="quarter" idx="4294967295"/>
          </p:nvPr>
        </p:nvSpPr>
        <p:spPr>
          <a:xfrm>
            <a:off x="381000" y="6324600"/>
            <a:ext cx="2057400" cy="365125"/>
          </a:xfrm>
          <a:prstGeom prst="rect">
            <a:avLst/>
          </a:prstGeom>
        </p:spPr>
        <p:txBody>
          <a:bodyPr/>
          <a:lstStyle/>
          <a:p>
            <a:fld id="{1FCD904C-D1DC-4FA1-992A-F40497B59867}" type="slidenum">
              <a:rPr lang="en-US" smtClean="0"/>
              <a:pPr/>
              <a:t>15</a:t>
            </a:fld>
            <a:endParaRPr lang="en-US" dirty="0"/>
          </a:p>
        </p:txBody>
      </p:sp>
      <p:sp>
        <p:nvSpPr>
          <p:cNvPr id="74"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505357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bwMode="auto">
          <a:xfrm>
            <a:off x="762000" y="401724"/>
            <a:ext cx="4806129" cy="838200"/>
          </a:xfrm>
          <a:prstGeom prst="rect">
            <a:avLst/>
          </a:prstGeom>
          <a:noFill/>
          <a:ln>
            <a:miter lim="800000"/>
            <a:headEnd/>
            <a:tailEnd/>
          </a:ln>
        </p:spPr>
        <p:txBody>
          <a:bodyPr lIns="91425" tIns="45713" rIns="91425" bIns="45713"/>
          <a:lstStyle/>
          <a:p>
            <a:pPr algn="l" eaLnBrk="1" hangingPunct="1"/>
            <a:r>
              <a:rPr lang="en-US" sz="3600" b="1" dirty="0" smtClean="0">
                <a:solidFill>
                  <a:srgbClr val="000000"/>
                </a:solidFill>
                <a:latin typeface="Times New Roman"/>
                <a:cs typeface="Times New Roman"/>
              </a:rPr>
              <a:t>Intra-atomic distance</a:t>
            </a:r>
          </a:p>
        </p:txBody>
      </p:sp>
      <p:sp>
        <p:nvSpPr>
          <p:cNvPr id="38914" name="AutoShape 3"/>
          <p:cNvSpPr>
            <a:spLocks noChangeArrowheads="1"/>
          </p:cNvSpPr>
          <p:nvPr/>
        </p:nvSpPr>
        <p:spPr bwMode="auto">
          <a:xfrm>
            <a:off x="381000" y="1635212"/>
            <a:ext cx="838200" cy="1371600"/>
          </a:xfrm>
          <a:prstGeom prst="moon">
            <a:avLst>
              <a:gd name="adj" fmla="val 5000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anchor="ctr"/>
          <a:lstStyle/>
          <a:p>
            <a:endParaRPr lang="en-US" dirty="0"/>
          </a:p>
        </p:txBody>
      </p:sp>
      <p:sp>
        <p:nvSpPr>
          <p:cNvPr id="38915" name="AutoShape 4"/>
          <p:cNvSpPr>
            <a:spLocks noChangeArrowheads="1"/>
          </p:cNvSpPr>
          <p:nvPr/>
        </p:nvSpPr>
        <p:spPr bwMode="auto">
          <a:xfrm>
            <a:off x="381000" y="3392574"/>
            <a:ext cx="1066800" cy="1371600"/>
          </a:xfrm>
          <a:prstGeom prst="moon">
            <a:avLst>
              <a:gd name="adj" fmla="val 50000"/>
            </a:avLst>
          </a:prstGeom>
          <a:gradFill rotWithShape="1">
            <a:gsLst>
              <a:gs pos="0">
                <a:srgbClr val="4EBE61"/>
              </a:gs>
              <a:gs pos="100000">
                <a:srgbClr val="24582D"/>
              </a:gs>
            </a:gsLst>
            <a:path path="rect">
              <a:fillToRect l="50000" t="50000" r="50000" b="50000"/>
            </a:path>
          </a:gradFill>
          <a:ln w="9525">
            <a:noFill/>
            <a:miter lim="800000"/>
            <a:headEnd/>
            <a:tailEnd/>
          </a:ln>
        </p:spPr>
        <p:txBody>
          <a:bodyPr wrap="none" anchor="ctr"/>
          <a:lstStyle/>
          <a:p>
            <a:endParaRPr lang="en-US" dirty="0"/>
          </a:p>
        </p:txBody>
      </p:sp>
      <p:sp>
        <p:nvSpPr>
          <p:cNvPr id="38916" name="AutoShape 5"/>
          <p:cNvSpPr>
            <a:spLocks noChangeArrowheads="1"/>
          </p:cNvSpPr>
          <p:nvPr/>
        </p:nvSpPr>
        <p:spPr bwMode="auto">
          <a:xfrm>
            <a:off x="381000" y="5049924"/>
            <a:ext cx="1447800" cy="1371600"/>
          </a:xfrm>
          <a:prstGeom prst="moon">
            <a:avLst>
              <a:gd name="adj" fmla="val 50000"/>
            </a:avLst>
          </a:prstGeom>
          <a:gradFill rotWithShape="1">
            <a:gsLst>
              <a:gs pos="0">
                <a:srgbClr val="FF0000"/>
              </a:gs>
              <a:gs pos="100000">
                <a:srgbClr val="760000"/>
              </a:gs>
            </a:gsLst>
            <a:path path="rect">
              <a:fillToRect l="50000" t="50000" r="50000" b="50000"/>
            </a:path>
          </a:gradFill>
          <a:ln w="9525">
            <a:noFill/>
            <a:miter lim="800000"/>
            <a:headEnd/>
            <a:tailEnd/>
          </a:ln>
        </p:spPr>
        <p:txBody>
          <a:bodyPr wrap="none" anchor="ctr"/>
          <a:lstStyle/>
          <a:p>
            <a:endParaRPr lang="en-US" dirty="0"/>
          </a:p>
        </p:txBody>
      </p:sp>
      <p:sp>
        <p:nvSpPr>
          <p:cNvPr id="38917" name="Arc 6"/>
          <p:cNvSpPr>
            <a:spLocks/>
          </p:cNvSpPr>
          <p:nvPr/>
        </p:nvSpPr>
        <p:spPr bwMode="auto">
          <a:xfrm rot="11032409" flipV="1">
            <a:off x="1905000" y="5126124"/>
            <a:ext cx="11430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FF0000"/>
            </a:solidFill>
            <a:round/>
            <a:headEnd/>
            <a:tailEnd/>
          </a:ln>
        </p:spPr>
        <p:txBody>
          <a:bodyPr wrap="none" anchor="ctr"/>
          <a:lstStyle/>
          <a:p>
            <a:endParaRPr lang="en-US" dirty="0"/>
          </a:p>
        </p:txBody>
      </p:sp>
      <p:sp>
        <p:nvSpPr>
          <p:cNvPr id="38918" name="Arc 7"/>
          <p:cNvSpPr>
            <a:spLocks/>
          </p:cNvSpPr>
          <p:nvPr/>
        </p:nvSpPr>
        <p:spPr bwMode="auto">
          <a:xfrm rot="11032409" flipV="1">
            <a:off x="2057400" y="3468774"/>
            <a:ext cx="6858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007000"/>
            </a:solidFill>
            <a:round/>
            <a:headEnd/>
            <a:tailEnd/>
          </a:ln>
        </p:spPr>
        <p:txBody>
          <a:bodyPr wrap="none" anchor="ctr"/>
          <a:lstStyle/>
          <a:p>
            <a:endParaRPr lang="en-US" dirty="0"/>
          </a:p>
        </p:txBody>
      </p:sp>
      <p:sp>
        <p:nvSpPr>
          <p:cNvPr id="38919" name="Arc 8"/>
          <p:cNvSpPr>
            <a:spLocks/>
          </p:cNvSpPr>
          <p:nvPr/>
        </p:nvSpPr>
        <p:spPr bwMode="auto">
          <a:xfrm rot="11032409" flipV="1">
            <a:off x="2171700" y="1711412"/>
            <a:ext cx="304800" cy="1219200"/>
          </a:xfrm>
          <a:custGeom>
            <a:avLst/>
            <a:gdLst>
              <a:gd name="T0" fmla="*/ 2147483647 w 22210"/>
              <a:gd name="T1" fmla="*/ 0 h 43200"/>
              <a:gd name="T2" fmla="*/ 0 w 22210"/>
              <a:gd name="T3" fmla="*/ 2147483647 h 43200"/>
              <a:gd name="T4" fmla="*/ 2147483647 w 22210"/>
              <a:gd name="T5" fmla="*/ 2147483647 h 43200"/>
              <a:gd name="T6" fmla="*/ 0 60000 65536"/>
              <a:gd name="T7" fmla="*/ 0 60000 65536"/>
              <a:gd name="T8" fmla="*/ 0 60000 65536"/>
              <a:gd name="T9" fmla="*/ 0 w 22210"/>
              <a:gd name="T10" fmla="*/ 0 h 43200"/>
              <a:gd name="T11" fmla="*/ 22210 w 22210"/>
              <a:gd name="T12" fmla="*/ 43200 h 43200"/>
            </a:gdLst>
            <a:ahLst/>
            <a:cxnLst>
              <a:cxn ang="T6">
                <a:pos x="T0" y="T1"/>
              </a:cxn>
              <a:cxn ang="T7">
                <a:pos x="T2" y="T3"/>
              </a:cxn>
              <a:cxn ang="T8">
                <a:pos x="T4" y="T5"/>
              </a:cxn>
            </a:cxnLst>
            <a:rect l="T9" t="T10" r="T11" b="T12"/>
            <a:pathLst>
              <a:path w="22210" h="43200" fill="none" extrusionOk="0">
                <a:moveTo>
                  <a:pt x="609" y="0"/>
                </a:moveTo>
                <a:cubicBezTo>
                  <a:pt x="12539" y="0"/>
                  <a:pt x="22210" y="9670"/>
                  <a:pt x="22210" y="21600"/>
                </a:cubicBezTo>
                <a:cubicBezTo>
                  <a:pt x="22210" y="33529"/>
                  <a:pt x="12539" y="43200"/>
                  <a:pt x="610" y="43200"/>
                </a:cubicBezTo>
                <a:cubicBezTo>
                  <a:pt x="406" y="43200"/>
                  <a:pt x="203" y="43197"/>
                  <a:pt x="-1" y="43191"/>
                </a:cubicBezTo>
              </a:path>
              <a:path w="22210" h="43200" stroke="0" extrusionOk="0">
                <a:moveTo>
                  <a:pt x="609" y="0"/>
                </a:moveTo>
                <a:cubicBezTo>
                  <a:pt x="12539" y="0"/>
                  <a:pt x="22210" y="9670"/>
                  <a:pt x="22210" y="21600"/>
                </a:cubicBezTo>
                <a:cubicBezTo>
                  <a:pt x="22210" y="33529"/>
                  <a:pt x="12539" y="43200"/>
                  <a:pt x="610" y="43200"/>
                </a:cubicBezTo>
                <a:cubicBezTo>
                  <a:pt x="406" y="43200"/>
                  <a:pt x="203" y="43197"/>
                  <a:pt x="-1" y="43191"/>
                </a:cubicBezTo>
                <a:lnTo>
                  <a:pt x="610" y="21600"/>
                </a:lnTo>
                <a:close/>
              </a:path>
            </a:pathLst>
          </a:custGeom>
          <a:noFill/>
          <a:ln w="28575">
            <a:solidFill>
              <a:srgbClr val="0000FF"/>
            </a:solidFill>
            <a:round/>
            <a:headEnd/>
            <a:tailEnd/>
          </a:ln>
        </p:spPr>
        <p:txBody>
          <a:bodyPr wrap="none" anchor="ctr"/>
          <a:lstStyle/>
          <a:p>
            <a:endParaRPr lang="en-US" dirty="0"/>
          </a:p>
        </p:txBody>
      </p:sp>
      <p:grpSp>
        <p:nvGrpSpPr>
          <p:cNvPr id="38920" name="Group 140"/>
          <p:cNvGrpSpPr>
            <a:grpSpLocks/>
          </p:cNvGrpSpPr>
          <p:nvPr/>
        </p:nvGrpSpPr>
        <p:grpSpPr bwMode="auto">
          <a:xfrm>
            <a:off x="3467100" y="1711412"/>
            <a:ext cx="304800" cy="1219200"/>
            <a:chOff x="192" y="3024"/>
            <a:chExt cx="192" cy="768"/>
          </a:xfrm>
        </p:grpSpPr>
        <p:sp>
          <p:nvSpPr>
            <p:cNvPr id="39033" name="Oval 20"/>
            <p:cNvSpPr>
              <a:spLocks noChangeArrowheads="1"/>
            </p:cNvSpPr>
            <p:nvPr/>
          </p:nvSpPr>
          <p:spPr bwMode="auto">
            <a:xfrm>
              <a:off x="336" y="3024"/>
              <a:ext cx="48" cy="48"/>
            </a:xfrm>
            <a:prstGeom prst="ellipse">
              <a:avLst/>
            </a:prstGeom>
            <a:solidFill>
              <a:srgbClr val="0000FF"/>
            </a:solidFill>
            <a:ln w="9525">
              <a:noFill/>
              <a:round/>
              <a:headEnd/>
              <a:tailEnd/>
            </a:ln>
          </p:spPr>
          <p:txBody>
            <a:bodyPr wrap="none" anchor="ctr"/>
            <a:lstStyle/>
            <a:p>
              <a:endParaRPr lang="en-US" dirty="0"/>
            </a:p>
          </p:txBody>
        </p:sp>
        <p:sp>
          <p:nvSpPr>
            <p:cNvPr id="39034" name="Oval 21"/>
            <p:cNvSpPr>
              <a:spLocks noChangeArrowheads="1"/>
            </p:cNvSpPr>
            <p:nvPr/>
          </p:nvSpPr>
          <p:spPr bwMode="auto">
            <a:xfrm>
              <a:off x="192" y="3360"/>
              <a:ext cx="48" cy="48"/>
            </a:xfrm>
            <a:prstGeom prst="ellipse">
              <a:avLst/>
            </a:prstGeom>
            <a:solidFill>
              <a:srgbClr val="0000FF"/>
            </a:solidFill>
            <a:ln w="9525">
              <a:noFill/>
              <a:round/>
              <a:headEnd/>
              <a:tailEnd/>
            </a:ln>
          </p:spPr>
          <p:txBody>
            <a:bodyPr wrap="none" anchor="ctr"/>
            <a:lstStyle/>
            <a:p>
              <a:endParaRPr lang="en-US" dirty="0"/>
            </a:p>
          </p:txBody>
        </p:sp>
        <p:sp>
          <p:nvSpPr>
            <p:cNvPr id="39035" name="Oval 22"/>
            <p:cNvSpPr>
              <a:spLocks noChangeArrowheads="1"/>
            </p:cNvSpPr>
            <p:nvPr/>
          </p:nvSpPr>
          <p:spPr bwMode="auto">
            <a:xfrm>
              <a:off x="336" y="3744"/>
              <a:ext cx="48" cy="48"/>
            </a:xfrm>
            <a:prstGeom prst="ellipse">
              <a:avLst/>
            </a:prstGeom>
            <a:solidFill>
              <a:srgbClr val="0000FF"/>
            </a:solidFill>
            <a:ln w="9525">
              <a:noFill/>
              <a:round/>
              <a:headEnd/>
              <a:tailEnd/>
            </a:ln>
          </p:spPr>
          <p:txBody>
            <a:bodyPr wrap="none" anchor="ctr"/>
            <a:lstStyle/>
            <a:p>
              <a:endParaRPr lang="en-US" dirty="0"/>
            </a:p>
          </p:txBody>
        </p:sp>
        <p:sp>
          <p:nvSpPr>
            <p:cNvPr id="39036" name="Oval 23"/>
            <p:cNvSpPr>
              <a:spLocks noChangeArrowheads="1"/>
            </p:cNvSpPr>
            <p:nvPr/>
          </p:nvSpPr>
          <p:spPr bwMode="auto">
            <a:xfrm>
              <a:off x="240" y="3120"/>
              <a:ext cx="48" cy="48"/>
            </a:xfrm>
            <a:prstGeom prst="ellipse">
              <a:avLst/>
            </a:prstGeom>
            <a:solidFill>
              <a:srgbClr val="0000FF"/>
            </a:solidFill>
            <a:ln w="9525">
              <a:noFill/>
              <a:round/>
              <a:headEnd/>
              <a:tailEnd/>
            </a:ln>
          </p:spPr>
          <p:txBody>
            <a:bodyPr wrap="none" anchor="ctr"/>
            <a:lstStyle/>
            <a:p>
              <a:endParaRPr lang="en-US" dirty="0"/>
            </a:p>
          </p:txBody>
        </p:sp>
        <p:sp>
          <p:nvSpPr>
            <p:cNvPr id="39037" name="Oval 24"/>
            <p:cNvSpPr>
              <a:spLocks noChangeArrowheads="1"/>
            </p:cNvSpPr>
            <p:nvPr/>
          </p:nvSpPr>
          <p:spPr bwMode="auto">
            <a:xfrm>
              <a:off x="240" y="3600"/>
              <a:ext cx="48" cy="48"/>
            </a:xfrm>
            <a:prstGeom prst="ellipse">
              <a:avLst/>
            </a:prstGeom>
            <a:solidFill>
              <a:srgbClr val="0000FF"/>
            </a:solidFill>
            <a:ln w="9525">
              <a:noFill/>
              <a:round/>
              <a:headEnd/>
              <a:tailEnd/>
            </a:ln>
          </p:spPr>
          <p:txBody>
            <a:bodyPr wrap="none" anchor="ctr"/>
            <a:lstStyle/>
            <a:p>
              <a:endParaRPr lang="en-US" dirty="0"/>
            </a:p>
          </p:txBody>
        </p:sp>
        <p:sp>
          <p:nvSpPr>
            <p:cNvPr id="39038" name="Line 53"/>
            <p:cNvSpPr>
              <a:spLocks noChangeShapeType="1"/>
            </p:cNvSpPr>
            <p:nvPr/>
          </p:nvSpPr>
          <p:spPr bwMode="auto">
            <a:xfrm flipV="1">
              <a:off x="240" y="3072"/>
              <a:ext cx="96" cy="288"/>
            </a:xfrm>
            <a:prstGeom prst="line">
              <a:avLst/>
            </a:prstGeom>
            <a:noFill/>
            <a:ln w="9525">
              <a:solidFill>
                <a:srgbClr val="0000FF"/>
              </a:solidFill>
              <a:round/>
              <a:headEnd/>
              <a:tailEnd type="triangle" w="med" len="med"/>
            </a:ln>
          </p:spPr>
          <p:txBody>
            <a:bodyPr/>
            <a:lstStyle/>
            <a:p>
              <a:endParaRPr lang="en-US" dirty="0"/>
            </a:p>
          </p:txBody>
        </p:sp>
        <p:sp>
          <p:nvSpPr>
            <p:cNvPr id="39039" name="Line 54"/>
            <p:cNvSpPr>
              <a:spLocks noChangeShapeType="1"/>
            </p:cNvSpPr>
            <p:nvPr/>
          </p:nvSpPr>
          <p:spPr bwMode="auto">
            <a:xfrm flipV="1">
              <a:off x="240" y="3168"/>
              <a:ext cx="0" cy="192"/>
            </a:xfrm>
            <a:prstGeom prst="line">
              <a:avLst/>
            </a:prstGeom>
            <a:noFill/>
            <a:ln w="9525">
              <a:solidFill>
                <a:srgbClr val="0000FF"/>
              </a:solidFill>
              <a:round/>
              <a:headEnd/>
              <a:tailEnd type="triangle" w="med" len="med"/>
            </a:ln>
          </p:spPr>
          <p:txBody>
            <a:bodyPr/>
            <a:lstStyle/>
            <a:p>
              <a:endParaRPr lang="en-US" dirty="0"/>
            </a:p>
          </p:txBody>
        </p:sp>
        <p:sp>
          <p:nvSpPr>
            <p:cNvPr id="39040" name="Line 55"/>
            <p:cNvSpPr>
              <a:spLocks noChangeShapeType="1"/>
            </p:cNvSpPr>
            <p:nvPr/>
          </p:nvSpPr>
          <p:spPr bwMode="auto">
            <a:xfrm>
              <a:off x="240" y="3360"/>
              <a:ext cx="0" cy="240"/>
            </a:xfrm>
            <a:prstGeom prst="line">
              <a:avLst/>
            </a:prstGeom>
            <a:noFill/>
            <a:ln w="9525">
              <a:solidFill>
                <a:srgbClr val="0000FF"/>
              </a:solidFill>
              <a:round/>
              <a:headEnd/>
              <a:tailEnd type="triangle" w="med" len="med"/>
            </a:ln>
          </p:spPr>
          <p:txBody>
            <a:bodyPr/>
            <a:lstStyle/>
            <a:p>
              <a:endParaRPr lang="en-US" dirty="0"/>
            </a:p>
          </p:txBody>
        </p:sp>
        <p:sp>
          <p:nvSpPr>
            <p:cNvPr id="39041" name="Line 56"/>
            <p:cNvSpPr>
              <a:spLocks noChangeShapeType="1"/>
            </p:cNvSpPr>
            <p:nvPr/>
          </p:nvSpPr>
          <p:spPr bwMode="auto">
            <a:xfrm>
              <a:off x="240" y="3360"/>
              <a:ext cx="96" cy="384"/>
            </a:xfrm>
            <a:prstGeom prst="line">
              <a:avLst/>
            </a:prstGeom>
            <a:noFill/>
            <a:ln w="9525">
              <a:solidFill>
                <a:srgbClr val="0000FF"/>
              </a:solidFill>
              <a:round/>
              <a:headEnd/>
              <a:tailEnd type="triangle" w="med" len="med"/>
            </a:ln>
          </p:spPr>
          <p:txBody>
            <a:bodyPr/>
            <a:lstStyle/>
            <a:p>
              <a:endParaRPr lang="en-US" dirty="0"/>
            </a:p>
          </p:txBody>
        </p:sp>
      </p:grpSp>
      <p:grpSp>
        <p:nvGrpSpPr>
          <p:cNvPr id="38921" name="Group 141"/>
          <p:cNvGrpSpPr>
            <a:grpSpLocks/>
          </p:cNvGrpSpPr>
          <p:nvPr/>
        </p:nvGrpSpPr>
        <p:grpSpPr bwMode="auto">
          <a:xfrm>
            <a:off x="3429000" y="3468774"/>
            <a:ext cx="533400" cy="1219200"/>
            <a:chOff x="1008" y="3024"/>
            <a:chExt cx="336" cy="768"/>
          </a:xfrm>
        </p:grpSpPr>
        <p:sp>
          <p:nvSpPr>
            <p:cNvPr id="39024" name="Oval 26"/>
            <p:cNvSpPr>
              <a:spLocks noChangeArrowheads="1"/>
            </p:cNvSpPr>
            <p:nvPr/>
          </p:nvSpPr>
          <p:spPr bwMode="auto">
            <a:xfrm>
              <a:off x="1296" y="3024"/>
              <a:ext cx="48" cy="48"/>
            </a:xfrm>
            <a:prstGeom prst="ellipse">
              <a:avLst/>
            </a:prstGeom>
            <a:solidFill>
              <a:srgbClr val="007000"/>
            </a:solidFill>
            <a:ln w="9525">
              <a:noFill/>
              <a:round/>
              <a:headEnd/>
              <a:tailEnd/>
            </a:ln>
          </p:spPr>
          <p:txBody>
            <a:bodyPr wrap="none" anchor="ctr"/>
            <a:lstStyle/>
            <a:p>
              <a:endParaRPr lang="en-US" dirty="0"/>
            </a:p>
          </p:txBody>
        </p:sp>
        <p:sp>
          <p:nvSpPr>
            <p:cNvPr id="39025" name="Oval 27"/>
            <p:cNvSpPr>
              <a:spLocks noChangeArrowheads="1"/>
            </p:cNvSpPr>
            <p:nvPr/>
          </p:nvSpPr>
          <p:spPr bwMode="auto">
            <a:xfrm>
              <a:off x="1008" y="3360"/>
              <a:ext cx="48" cy="48"/>
            </a:xfrm>
            <a:prstGeom prst="ellipse">
              <a:avLst/>
            </a:prstGeom>
            <a:solidFill>
              <a:srgbClr val="007000"/>
            </a:solidFill>
            <a:ln w="9525">
              <a:noFill/>
              <a:round/>
              <a:headEnd/>
              <a:tailEnd/>
            </a:ln>
          </p:spPr>
          <p:txBody>
            <a:bodyPr wrap="none" anchor="ctr"/>
            <a:lstStyle/>
            <a:p>
              <a:endParaRPr lang="en-US" dirty="0"/>
            </a:p>
          </p:txBody>
        </p:sp>
        <p:sp>
          <p:nvSpPr>
            <p:cNvPr id="39026" name="Oval 28"/>
            <p:cNvSpPr>
              <a:spLocks noChangeArrowheads="1"/>
            </p:cNvSpPr>
            <p:nvPr/>
          </p:nvSpPr>
          <p:spPr bwMode="auto">
            <a:xfrm>
              <a:off x="1296" y="3744"/>
              <a:ext cx="48" cy="48"/>
            </a:xfrm>
            <a:prstGeom prst="ellipse">
              <a:avLst/>
            </a:prstGeom>
            <a:solidFill>
              <a:srgbClr val="007000"/>
            </a:solidFill>
            <a:ln w="9525">
              <a:noFill/>
              <a:round/>
              <a:headEnd/>
              <a:tailEnd/>
            </a:ln>
          </p:spPr>
          <p:txBody>
            <a:bodyPr wrap="none" anchor="ctr"/>
            <a:lstStyle/>
            <a:p>
              <a:endParaRPr lang="en-US" dirty="0"/>
            </a:p>
          </p:txBody>
        </p:sp>
        <p:sp>
          <p:nvSpPr>
            <p:cNvPr id="39027" name="Oval 29"/>
            <p:cNvSpPr>
              <a:spLocks noChangeArrowheads="1"/>
            </p:cNvSpPr>
            <p:nvPr/>
          </p:nvSpPr>
          <p:spPr bwMode="auto">
            <a:xfrm>
              <a:off x="1104" y="3120"/>
              <a:ext cx="48" cy="48"/>
            </a:xfrm>
            <a:prstGeom prst="ellipse">
              <a:avLst/>
            </a:prstGeom>
            <a:solidFill>
              <a:srgbClr val="007000"/>
            </a:solidFill>
            <a:ln w="9525">
              <a:noFill/>
              <a:round/>
              <a:headEnd/>
              <a:tailEnd/>
            </a:ln>
          </p:spPr>
          <p:txBody>
            <a:bodyPr wrap="none" anchor="ctr"/>
            <a:lstStyle/>
            <a:p>
              <a:endParaRPr lang="en-US" dirty="0"/>
            </a:p>
          </p:txBody>
        </p:sp>
        <p:sp>
          <p:nvSpPr>
            <p:cNvPr id="39028" name="Oval 30"/>
            <p:cNvSpPr>
              <a:spLocks noChangeArrowheads="1"/>
            </p:cNvSpPr>
            <p:nvPr/>
          </p:nvSpPr>
          <p:spPr bwMode="auto">
            <a:xfrm>
              <a:off x="1104" y="3600"/>
              <a:ext cx="48" cy="48"/>
            </a:xfrm>
            <a:prstGeom prst="ellipse">
              <a:avLst/>
            </a:prstGeom>
            <a:solidFill>
              <a:srgbClr val="007000"/>
            </a:solidFill>
            <a:ln w="9525">
              <a:noFill/>
              <a:round/>
              <a:headEnd/>
              <a:tailEnd/>
            </a:ln>
          </p:spPr>
          <p:txBody>
            <a:bodyPr wrap="none" anchor="ctr"/>
            <a:lstStyle/>
            <a:p>
              <a:endParaRPr lang="en-US" dirty="0"/>
            </a:p>
          </p:txBody>
        </p:sp>
        <p:sp>
          <p:nvSpPr>
            <p:cNvPr id="39029" name="Line 57"/>
            <p:cNvSpPr>
              <a:spLocks noChangeShapeType="1"/>
            </p:cNvSpPr>
            <p:nvPr/>
          </p:nvSpPr>
          <p:spPr bwMode="auto">
            <a:xfrm flipV="1">
              <a:off x="1056" y="3168"/>
              <a:ext cx="48" cy="192"/>
            </a:xfrm>
            <a:prstGeom prst="line">
              <a:avLst/>
            </a:prstGeom>
            <a:noFill/>
            <a:ln w="9525">
              <a:solidFill>
                <a:srgbClr val="007000"/>
              </a:solidFill>
              <a:round/>
              <a:headEnd/>
              <a:tailEnd type="triangle" w="med" len="med"/>
            </a:ln>
          </p:spPr>
          <p:txBody>
            <a:bodyPr/>
            <a:lstStyle/>
            <a:p>
              <a:endParaRPr lang="en-US" dirty="0"/>
            </a:p>
          </p:txBody>
        </p:sp>
        <p:sp>
          <p:nvSpPr>
            <p:cNvPr id="39030" name="Line 58"/>
            <p:cNvSpPr>
              <a:spLocks noChangeShapeType="1"/>
            </p:cNvSpPr>
            <p:nvPr/>
          </p:nvSpPr>
          <p:spPr bwMode="auto">
            <a:xfrm flipV="1">
              <a:off x="1056" y="3072"/>
              <a:ext cx="240" cy="288"/>
            </a:xfrm>
            <a:prstGeom prst="line">
              <a:avLst/>
            </a:prstGeom>
            <a:noFill/>
            <a:ln w="9525">
              <a:solidFill>
                <a:srgbClr val="007000"/>
              </a:solidFill>
              <a:round/>
              <a:headEnd/>
              <a:tailEnd type="triangle" w="med" len="med"/>
            </a:ln>
          </p:spPr>
          <p:txBody>
            <a:bodyPr/>
            <a:lstStyle/>
            <a:p>
              <a:endParaRPr lang="en-US" dirty="0"/>
            </a:p>
          </p:txBody>
        </p:sp>
        <p:sp>
          <p:nvSpPr>
            <p:cNvPr id="39031" name="Line 59"/>
            <p:cNvSpPr>
              <a:spLocks noChangeShapeType="1"/>
            </p:cNvSpPr>
            <p:nvPr/>
          </p:nvSpPr>
          <p:spPr bwMode="auto">
            <a:xfrm>
              <a:off x="1056" y="3408"/>
              <a:ext cx="48" cy="192"/>
            </a:xfrm>
            <a:prstGeom prst="line">
              <a:avLst/>
            </a:prstGeom>
            <a:noFill/>
            <a:ln w="9525">
              <a:solidFill>
                <a:srgbClr val="007000"/>
              </a:solidFill>
              <a:round/>
              <a:headEnd/>
              <a:tailEnd type="triangle" w="med" len="med"/>
            </a:ln>
          </p:spPr>
          <p:txBody>
            <a:bodyPr/>
            <a:lstStyle/>
            <a:p>
              <a:endParaRPr lang="en-US" dirty="0"/>
            </a:p>
          </p:txBody>
        </p:sp>
        <p:sp>
          <p:nvSpPr>
            <p:cNvPr id="39032" name="Line 60"/>
            <p:cNvSpPr>
              <a:spLocks noChangeShapeType="1"/>
            </p:cNvSpPr>
            <p:nvPr/>
          </p:nvSpPr>
          <p:spPr bwMode="auto">
            <a:xfrm>
              <a:off x="1056" y="3408"/>
              <a:ext cx="240" cy="336"/>
            </a:xfrm>
            <a:prstGeom prst="line">
              <a:avLst/>
            </a:prstGeom>
            <a:noFill/>
            <a:ln w="9525">
              <a:solidFill>
                <a:srgbClr val="007000"/>
              </a:solidFill>
              <a:round/>
              <a:headEnd/>
              <a:tailEnd type="triangle" w="med" len="med"/>
            </a:ln>
          </p:spPr>
          <p:txBody>
            <a:bodyPr/>
            <a:lstStyle/>
            <a:p>
              <a:endParaRPr lang="en-US" dirty="0"/>
            </a:p>
          </p:txBody>
        </p:sp>
      </p:grpSp>
      <p:grpSp>
        <p:nvGrpSpPr>
          <p:cNvPr id="38922" name="Group 142"/>
          <p:cNvGrpSpPr>
            <a:grpSpLocks/>
          </p:cNvGrpSpPr>
          <p:nvPr/>
        </p:nvGrpSpPr>
        <p:grpSpPr bwMode="auto">
          <a:xfrm>
            <a:off x="3276600" y="5126124"/>
            <a:ext cx="838200" cy="1219200"/>
            <a:chOff x="1824" y="3024"/>
            <a:chExt cx="528" cy="768"/>
          </a:xfrm>
        </p:grpSpPr>
        <p:sp>
          <p:nvSpPr>
            <p:cNvPr id="39015" name="Oval 31"/>
            <p:cNvSpPr>
              <a:spLocks noChangeArrowheads="1"/>
            </p:cNvSpPr>
            <p:nvPr/>
          </p:nvSpPr>
          <p:spPr bwMode="auto">
            <a:xfrm>
              <a:off x="2304" y="3024"/>
              <a:ext cx="48" cy="48"/>
            </a:xfrm>
            <a:prstGeom prst="ellipse">
              <a:avLst/>
            </a:prstGeom>
            <a:solidFill>
              <a:srgbClr val="FF0000"/>
            </a:solidFill>
            <a:ln w="9525">
              <a:noFill/>
              <a:round/>
              <a:headEnd/>
              <a:tailEnd/>
            </a:ln>
          </p:spPr>
          <p:txBody>
            <a:bodyPr wrap="none" anchor="ctr"/>
            <a:lstStyle/>
            <a:p>
              <a:endParaRPr lang="en-US" dirty="0"/>
            </a:p>
          </p:txBody>
        </p:sp>
        <p:sp>
          <p:nvSpPr>
            <p:cNvPr id="39016" name="Oval 32"/>
            <p:cNvSpPr>
              <a:spLocks noChangeArrowheads="1"/>
            </p:cNvSpPr>
            <p:nvPr/>
          </p:nvSpPr>
          <p:spPr bwMode="auto">
            <a:xfrm>
              <a:off x="1824" y="3360"/>
              <a:ext cx="48" cy="48"/>
            </a:xfrm>
            <a:prstGeom prst="ellipse">
              <a:avLst/>
            </a:prstGeom>
            <a:solidFill>
              <a:srgbClr val="FF0000"/>
            </a:solidFill>
            <a:ln w="9525">
              <a:noFill/>
              <a:round/>
              <a:headEnd/>
              <a:tailEnd/>
            </a:ln>
          </p:spPr>
          <p:txBody>
            <a:bodyPr wrap="none" anchor="ctr"/>
            <a:lstStyle/>
            <a:p>
              <a:endParaRPr lang="en-US" dirty="0"/>
            </a:p>
          </p:txBody>
        </p:sp>
        <p:sp>
          <p:nvSpPr>
            <p:cNvPr id="39017" name="Oval 33"/>
            <p:cNvSpPr>
              <a:spLocks noChangeArrowheads="1"/>
            </p:cNvSpPr>
            <p:nvPr/>
          </p:nvSpPr>
          <p:spPr bwMode="auto">
            <a:xfrm>
              <a:off x="2304" y="3744"/>
              <a:ext cx="48" cy="48"/>
            </a:xfrm>
            <a:prstGeom prst="ellipse">
              <a:avLst/>
            </a:prstGeom>
            <a:solidFill>
              <a:srgbClr val="FF0000"/>
            </a:solidFill>
            <a:ln w="9525">
              <a:noFill/>
              <a:round/>
              <a:headEnd/>
              <a:tailEnd/>
            </a:ln>
          </p:spPr>
          <p:txBody>
            <a:bodyPr wrap="none" anchor="ctr"/>
            <a:lstStyle/>
            <a:p>
              <a:endParaRPr lang="en-US" dirty="0"/>
            </a:p>
          </p:txBody>
        </p:sp>
        <p:sp>
          <p:nvSpPr>
            <p:cNvPr id="39018" name="Oval 34"/>
            <p:cNvSpPr>
              <a:spLocks noChangeArrowheads="1"/>
            </p:cNvSpPr>
            <p:nvPr/>
          </p:nvSpPr>
          <p:spPr bwMode="auto">
            <a:xfrm>
              <a:off x="2016" y="3600"/>
              <a:ext cx="48" cy="48"/>
            </a:xfrm>
            <a:prstGeom prst="ellipse">
              <a:avLst/>
            </a:prstGeom>
            <a:solidFill>
              <a:srgbClr val="FF0000"/>
            </a:solidFill>
            <a:ln w="9525">
              <a:noFill/>
              <a:round/>
              <a:headEnd/>
              <a:tailEnd/>
            </a:ln>
          </p:spPr>
          <p:txBody>
            <a:bodyPr wrap="none" anchor="ctr"/>
            <a:lstStyle/>
            <a:p>
              <a:endParaRPr lang="en-US" dirty="0"/>
            </a:p>
          </p:txBody>
        </p:sp>
        <p:sp>
          <p:nvSpPr>
            <p:cNvPr id="39019" name="Oval 35"/>
            <p:cNvSpPr>
              <a:spLocks noChangeArrowheads="1"/>
            </p:cNvSpPr>
            <p:nvPr/>
          </p:nvSpPr>
          <p:spPr bwMode="auto">
            <a:xfrm>
              <a:off x="2016" y="3120"/>
              <a:ext cx="48" cy="48"/>
            </a:xfrm>
            <a:prstGeom prst="ellipse">
              <a:avLst/>
            </a:prstGeom>
            <a:solidFill>
              <a:srgbClr val="FF0000"/>
            </a:solidFill>
            <a:ln w="9525">
              <a:noFill/>
              <a:round/>
              <a:headEnd/>
              <a:tailEnd/>
            </a:ln>
          </p:spPr>
          <p:txBody>
            <a:bodyPr wrap="none" anchor="ctr"/>
            <a:lstStyle/>
            <a:p>
              <a:endParaRPr lang="en-US" dirty="0"/>
            </a:p>
          </p:txBody>
        </p:sp>
        <p:sp>
          <p:nvSpPr>
            <p:cNvPr id="39020" name="Line 61"/>
            <p:cNvSpPr>
              <a:spLocks noChangeShapeType="1"/>
            </p:cNvSpPr>
            <p:nvPr/>
          </p:nvSpPr>
          <p:spPr bwMode="auto">
            <a:xfrm flipV="1">
              <a:off x="1872" y="3168"/>
              <a:ext cx="144" cy="192"/>
            </a:xfrm>
            <a:prstGeom prst="line">
              <a:avLst/>
            </a:prstGeom>
            <a:noFill/>
            <a:ln w="9525">
              <a:solidFill>
                <a:srgbClr val="FF0000"/>
              </a:solidFill>
              <a:round/>
              <a:headEnd/>
              <a:tailEnd type="triangle" w="med" len="med"/>
            </a:ln>
          </p:spPr>
          <p:txBody>
            <a:bodyPr/>
            <a:lstStyle/>
            <a:p>
              <a:endParaRPr lang="en-US" dirty="0"/>
            </a:p>
          </p:txBody>
        </p:sp>
        <p:sp>
          <p:nvSpPr>
            <p:cNvPr id="39021" name="Line 62"/>
            <p:cNvSpPr>
              <a:spLocks noChangeShapeType="1"/>
            </p:cNvSpPr>
            <p:nvPr/>
          </p:nvSpPr>
          <p:spPr bwMode="auto">
            <a:xfrm flipV="1">
              <a:off x="1872" y="3072"/>
              <a:ext cx="432" cy="288"/>
            </a:xfrm>
            <a:prstGeom prst="line">
              <a:avLst/>
            </a:prstGeom>
            <a:noFill/>
            <a:ln w="9525">
              <a:solidFill>
                <a:srgbClr val="FF0000"/>
              </a:solidFill>
              <a:round/>
              <a:headEnd/>
              <a:tailEnd type="triangle" w="med" len="med"/>
            </a:ln>
          </p:spPr>
          <p:txBody>
            <a:bodyPr/>
            <a:lstStyle/>
            <a:p>
              <a:endParaRPr lang="en-US" dirty="0"/>
            </a:p>
          </p:txBody>
        </p:sp>
        <p:sp>
          <p:nvSpPr>
            <p:cNvPr id="39022" name="Line 63"/>
            <p:cNvSpPr>
              <a:spLocks noChangeShapeType="1"/>
            </p:cNvSpPr>
            <p:nvPr/>
          </p:nvSpPr>
          <p:spPr bwMode="auto">
            <a:xfrm>
              <a:off x="1872" y="3408"/>
              <a:ext cx="144" cy="192"/>
            </a:xfrm>
            <a:prstGeom prst="line">
              <a:avLst/>
            </a:prstGeom>
            <a:noFill/>
            <a:ln w="9525">
              <a:solidFill>
                <a:srgbClr val="FF0000"/>
              </a:solidFill>
              <a:round/>
              <a:headEnd/>
              <a:tailEnd type="triangle" w="med" len="med"/>
            </a:ln>
          </p:spPr>
          <p:txBody>
            <a:bodyPr/>
            <a:lstStyle/>
            <a:p>
              <a:endParaRPr lang="en-US" dirty="0"/>
            </a:p>
          </p:txBody>
        </p:sp>
        <p:sp>
          <p:nvSpPr>
            <p:cNvPr id="39023" name="Line 64"/>
            <p:cNvSpPr>
              <a:spLocks noChangeShapeType="1"/>
            </p:cNvSpPr>
            <p:nvPr/>
          </p:nvSpPr>
          <p:spPr bwMode="auto">
            <a:xfrm>
              <a:off x="1872" y="3408"/>
              <a:ext cx="432" cy="336"/>
            </a:xfrm>
            <a:prstGeom prst="line">
              <a:avLst/>
            </a:prstGeom>
            <a:noFill/>
            <a:ln w="9525">
              <a:solidFill>
                <a:srgbClr val="FF0000"/>
              </a:solidFill>
              <a:round/>
              <a:headEnd/>
              <a:tailEnd type="triangle" w="med" len="med"/>
            </a:ln>
          </p:spPr>
          <p:txBody>
            <a:bodyPr/>
            <a:lstStyle/>
            <a:p>
              <a:endParaRPr lang="en-US" dirty="0"/>
            </a:p>
          </p:txBody>
        </p:sp>
      </p:grpSp>
      <p:grpSp>
        <p:nvGrpSpPr>
          <p:cNvPr id="38923" name="Group 143"/>
          <p:cNvGrpSpPr>
            <a:grpSpLocks/>
          </p:cNvGrpSpPr>
          <p:nvPr/>
        </p:nvGrpSpPr>
        <p:grpSpPr bwMode="auto">
          <a:xfrm>
            <a:off x="4724400" y="1749512"/>
            <a:ext cx="1143000" cy="1143000"/>
            <a:chOff x="2784" y="3072"/>
            <a:chExt cx="720" cy="720"/>
          </a:xfrm>
        </p:grpSpPr>
        <p:sp>
          <p:nvSpPr>
            <p:cNvPr id="38990" name="Rectangle 65"/>
            <p:cNvSpPr>
              <a:spLocks noChangeArrowheads="1"/>
            </p:cNvSpPr>
            <p:nvPr/>
          </p:nvSpPr>
          <p:spPr bwMode="auto">
            <a:xfrm>
              <a:off x="2784" y="3072"/>
              <a:ext cx="144" cy="144"/>
            </a:xfrm>
            <a:prstGeom prst="rect">
              <a:avLst/>
            </a:prstGeom>
            <a:solidFill>
              <a:srgbClr val="0000FF"/>
            </a:solidFill>
            <a:ln w="9525">
              <a:solidFill>
                <a:schemeClr val="tx1"/>
              </a:solidFill>
              <a:miter lim="800000"/>
              <a:headEnd/>
              <a:tailEnd/>
            </a:ln>
          </p:spPr>
          <p:txBody>
            <a:bodyPr wrap="none" anchor="ctr"/>
            <a:lstStyle/>
            <a:p>
              <a:endParaRPr lang="en-US" dirty="0"/>
            </a:p>
          </p:txBody>
        </p:sp>
        <p:sp>
          <p:nvSpPr>
            <p:cNvPr id="38991" name="Rectangle 66"/>
            <p:cNvSpPr>
              <a:spLocks noChangeArrowheads="1"/>
            </p:cNvSpPr>
            <p:nvPr/>
          </p:nvSpPr>
          <p:spPr bwMode="auto">
            <a:xfrm>
              <a:off x="2928" y="3072"/>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8992" name="Rectangle 67"/>
            <p:cNvSpPr>
              <a:spLocks noChangeArrowheads="1"/>
            </p:cNvSpPr>
            <p:nvPr/>
          </p:nvSpPr>
          <p:spPr bwMode="auto">
            <a:xfrm>
              <a:off x="3072" y="3072"/>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8993" name="Rectangle 68"/>
            <p:cNvSpPr>
              <a:spLocks noChangeArrowheads="1"/>
            </p:cNvSpPr>
            <p:nvPr/>
          </p:nvSpPr>
          <p:spPr bwMode="auto">
            <a:xfrm>
              <a:off x="3216" y="3072"/>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8994" name="Rectangle 69"/>
            <p:cNvSpPr>
              <a:spLocks noChangeArrowheads="1"/>
            </p:cNvSpPr>
            <p:nvPr/>
          </p:nvSpPr>
          <p:spPr bwMode="auto">
            <a:xfrm>
              <a:off x="3360" y="3072"/>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8995" name="Rectangle 70"/>
            <p:cNvSpPr>
              <a:spLocks noChangeArrowheads="1"/>
            </p:cNvSpPr>
            <p:nvPr/>
          </p:nvSpPr>
          <p:spPr bwMode="auto">
            <a:xfrm>
              <a:off x="2784" y="3216"/>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8996" name="Rectangle 71"/>
            <p:cNvSpPr>
              <a:spLocks noChangeArrowheads="1"/>
            </p:cNvSpPr>
            <p:nvPr/>
          </p:nvSpPr>
          <p:spPr bwMode="auto">
            <a:xfrm>
              <a:off x="2928" y="3216"/>
              <a:ext cx="144" cy="144"/>
            </a:xfrm>
            <a:prstGeom prst="rect">
              <a:avLst/>
            </a:prstGeom>
            <a:solidFill>
              <a:srgbClr val="0000FF"/>
            </a:solidFill>
            <a:ln w="9525">
              <a:solidFill>
                <a:schemeClr val="tx1"/>
              </a:solidFill>
              <a:miter lim="800000"/>
              <a:headEnd/>
              <a:tailEnd/>
            </a:ln>
          </p:spPr>
          <p:txBody>
            <a:bodyPr wrap="none" anchor="ctr"/>
            <a:lstStyle/>
            <a:p>
              <a:endParaRPr lang="en-US" dirty="0"/>
            </a:p>
          </p:txBody>
        </p:sp>
        <p:sp>
          <p:nvSpPr>
            <p:cNvPr id="38997" name="Rectangle 72"/>
            <p:cNvSpPr>
              <a:spLocks noChangeArrowheads="1"/>
            </p:cNvSpPr>
            <p:nvPr/>
          </p:nvSpPr>
          <p:spPr bwMode="auto">
            <a:xfrm>
              <a:off x="3072" y="3216"/>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8998" name="Rectangle 73"/>
            <p:cNvSpPr>
              <a:spLocks noChangeArrowheads="1"/>
            </p:cNvSpPr>
            <p:nvPr/>
          </p:nvSpPr>
          <p:spPr bwMode="auto">
            <a:xfrm>
              <a:off x="3216" y="3216"/>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8999" name="Rectangle 74"/>
            <p:cNvSpPr>
              <a:spLocks noChangeArrowheads="1"/>
            </p:cNvSpPr>
            <p:nvPr/>
          </p:nvSpPr>
          <p:spPr bwMode="auto">
            <a:xfrm>
              <a:off x="3360" y="3216"/>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9000" name="Rectangle 75"/>
            <p:cNvSpPr>
              <a:spLocks noChangeArrowheads="1"/>
            </p:cNvSpPr>
            <p:nvPr/>
          </p:nvSpPr>
          <p:spPr bwMode="auto">
            <a:xfrm>
              <a:off x="2784" y="3360"/>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9001" name="Rectangle 76"/>
            <p:cNvSpPr>
              <a:spLocks noChangeArrowheads="1"/>
            </p:cNvSpPr>
            <p:nvPr/>
          </p:nvSpPr>
          <p:spPr bwMode="auto">
            <a:xfrm>
              <a:off x="2928" y="3360"/>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9002" name="Rectangle 77"/>
            <p:cNvSpPr>
              <a:spLocks noChangeArrowheads="1"/>
            </p:cNvSpPr>
            <p:nvPr/>
          </p:nvSpPr>
          <p:spPr bwMode="auto">
            <a:xfrm>
              <a:off x="3072" y="3360"/>
              <a:ext cx="144" cy="144"/>
            </a:xfrm>
            <a:prstGeom prst="rect">
              <a:avLst/>
            </a:prstGeom>
            <a:solidFill>
              <a:srgbClr val="0000FF"/>
            </a:solidFill>
            <a:ln w="9525">
              <a:solidFill>
                <a:schemeClr val="tx1"/>
              </a:solidFill>
              <a:miter lim="800000"/>
              <a:headEnd/>
              <a:tailEnd/>
            </a:ln>
          </p:spPr>
          <p:txBody>
            <a:bodyPr wrap="none" anchor="ctr"/>
            <a:lstStyle/>
            <a:p>
              <a:endParaRPr lang="en-US" dirty="0"/>
            </a:p>
          </p:txBody>
        </p:sp>
        <p:sp>
          <p:nvSpPr>
            <p:cNvPr id="39003" name="Rectangle 78"/>
            <p:cNvSpPr>
              <a:spLocks noChangeArrowheads="1"/>
            </p:cNvSpPr>
            <p:nvPr/>
          </p:nvSpPr>
          <p:spPr bwMode="auto">
            <a:xfrm>
              <a:off x="3216" y="3360"/>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9004" name="Rectangle 79"/>
            <p:cNvSpPr>
              <a:spLocks noChangeArrowheads="1"/>
            </p:cNvSpPr>
            <p:nvPr/>
          </p:nvSpPr>
          <p:spPr bwMode="auto">
            <a:xfrm>
              <a:off x="3360" y="3360"/>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9005" name="Rectangle 80"/>
            <p:cNvSpPr>
              <a:spLocks noChangeArrowheads="1"/>
            </p:cNvSpPr>
            <p:nvPr/>
          </p:nvSpPr>
          <p:spPr bwMode="auto">
            <a:xfrm>
              <a:off x="2784" y="3504"/>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9006" name="Rectangle 81"/>
            <p:cNvSpPr>
              <a:spLocks noChangeArrowheads="1"/>
            </p:cNvSpPr>
            <p:nvPr/>
          </p:nvSpPr>
          <p:spPr bwMode="auto">
            <a:xfrm>
              <a:off x="2928" y="3504"/>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9007" name="Rectangle 82"/>
            <p:cNvSpPr>
              <a:spLocks noChangeArrowheads="1"/>
            </p:cNvSpPr>
            <p:nvPr/>
          </p:nvSpPr>
          <p:spPr bwMode="auto">
            <a:xfrm>
              <a:off x="3072" y="3504"/>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9008" name="Rectangle 83"/>
            <p:cNvSpPr>
              <a:spLocks noChangeArrowheads="1"/>
            </p:cNvSpPr>
            <p:nvPr/>
          </p:nvSpPr>
          <p:spPr bwMode="auto">
            <a:xfrm>
              <a:off x="3216" y="3504"/>
              <a:ext cx="144" cy="144"/>
            </a:xfrm>
            <a:prstGeom prst="rect">
              <a:avLst/>
            </a:prstGeom>
            <a:solidFill>
              <a:srgbClr val="0000FF"/>
            </a:solidFill>
            <a:ln w="9525">
              <a:solidFill>
                <a:schemeClr val="tx1"/>
              </a:solidFill>
              <a:miter lim="800000"/>
              <a:headEnd/>
              <a:tailEnd/>
            </a:ln>
          </p:spPr>
          <p:txBody>
            <a:bodyPr wrap="none" anchor="ctr"/>
            <a:lstStyle/>
            <a:p>
              <a:endParaRPr lang="en-US" dirty="0"/>
            </a:p>
          </p:txBody>
        </p:sp>
        <p:sp>
          <p:nvSpPr>
            <p:cNvPr id="39009" name="Rectangle 84"/>
            <p:cNvSpPr>
              <a:spLocks noChangeArrowheads="1"/>
            </p:cNvSpPr>
            <p:nvPr/>
          </p:nvSpPr>
          <p:spPr bwMode="auto">
            <a:xfrm>
              <a:off x="3360" y="3504"/>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9010" name="Rectangle 85"/>
            <p:cNvSpPr>
              <a:spLocks noChangeArrowheads="1"/>
            </p:cNvSpPr>
            <p:nvPr/>
          </p:nvSpPr>
          <p:spPr bwMode="auto">
            <a:xfrm>
              <a:off x="2784" y="3648"/>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9011" name="Rectangle 86"/>
            <p:cNvSpPr>
              <a:spLocks noChangeArrowheads="1"/>
            </p:cNvSpPr>
            <p:nvPr/>
          </p:nvSpPr>
          <p:spPr bwMode="auto">
            <a:xfrm>
              <a:off x="2928" y="3648"/>
              <a:ext cx="144" cy="144"/>
            </a:xfrm>
            <a:prstGeom prst="rect">
              <a:avLst/>
            </a:prstGeom>
            <a:solidFill>
              <a:srgbClr val="66CCFF"/>
            </a:solidFill>
            <a:ln w="9525">
              <a:solidFill>
                <a:schemeClr val="tx1"/>
              </a:solidFill>
              <a:miter lim="800000"/>
              <a:headEnd/>
              <a:tailEnd/>
            </a:ln>
          </p:spPr>
          <p:txBody>
            <a:bodyPr wrap="none" anchor="ctr"/>
            <a:lstStyle/>
            <a:p>
              <a:endParaRPr lang="en-US" dirty="0"/>
            </a:p>
          </p:txBody>
        </p:sp>
        <p:sp>
          <p:nvSpPr>
            <p:cNvPr id="39012" name="Rectangle 87"/>
            <p:cNvSpPr>
              <a:spLocks noChangeArrowheads="1"/>
            </p:cNvSpPr>
            <p:nvPr/>
          </p:nvSpPr>
          <p:spPr bwMode="auto">
            <a:xfrm>
              <a:off x="3072" y="3648"/>
              <a:ext cx="144" cy="144"/>
            </a:xfrm>
            <a:prstGeom prst="rect">
              <a:avLst/>
            </a:prstGeom>
            <a:solidFill>
              <a:srgbClr val="3399FF"/>
            </a:solidFill>
            <a:ln w="9525">
              <a:solidFill>
                <a:schemeClr val="tx1"/>
              </a:solidFill>
              <a:miter lim="800000"/>
              <a:headEnd/>
              <a:tailEnd/>
            </a:ln>
          </p:spPr>
          <p:txBody>
            <a:bodyPr wrap="none" anchor="ctr"/>
            <a:lstStyle/>
            <a:p>
              <a:endParaRPr lang="en-US" dirty="0"/>
            </a:p>
          </p:txBody>
        </p:sp>
        <p:sp>
          <p:nvSpPr>
            <p:cNvPr id="39013" name="Rectangle 88"/>
            <p:cNvSpPr>
              <a:spLocks noChangeArrowheads="1"/>
            </p:cNvSpPr>
            <p:nvPr/>
          </p:nvSpPr>
          <p:spPr bwMode="auto">
            <a:xfrm>
              <a:off x="3216" y="3648"/>
              <a:ext cx="144" cy="144"/>
            </a:xfrm>
            <a:prstGeom prst="rect">
              <a:avLst/>
            </a:prstGeom>
            <a:solidFill>
              <a:srgbClr val="0066FF"/>
            </a:solidFill>
            <a:ln w="9525">
              <a:solidFill>
                <a:schemeClr val="tx1"/>
              </a:solidFill>
              <a:miter lim="800000"/>
              <a:headEnd/>
              <a:tailEnd/>
            </a:ln>
          </p:spPr>
          <p:txBody>
            <a:bodyPr wrap="none" anchor="ctr"/>
            <a:lstStyle/>
            <a:p>
              <a:endParaRPr lang="en-US" dirty="0"/>
            </a:p>
          </p:txBody>
        </p:sp>
        <p:sp>
          <p:nvSpPr>
            <p:cNvPr id="39014" name="Rectangle 89"/>
            <p:cNvSpPr>
              <a:spLocks noChangeArrowheads="1"/>
            </p:cNvSpPr>
            <p:nvPr/>
          </p:nvSpPr>
          <p:spPr bwMode="auto">
            <a:xfrm>
              <a:off x="3360" y="3648"/>
              <a:ext cx="144" cy="144"/>
            </a:xfrm>
            <a:prstGeom prst="rect">
              <a:avLst/>
            </a:prstGeom>
            <a:solidFill>
              <a:srgbClr val="0000FF"/>
            </a:solidFill>
            <a:ln w="9525">
              <a:solidFill>
                <a:schemeClr val="tx1"/>
              </a:solidFill>
              <a:miter lim="800000"/>
              <a:headEnd/>
              <a:tailEnd/>
            </a:ln>
          </p:spPr>
          <p:txBody>
            <a:bodyPr wrap="none" anchor="ctr"/>
            <a:lstStyle/>
            <a:p>
              <a:endParaRPr lang="en-US" dirty="0"/>
            </a:p>
          </p:txBody>
        </p:sp>
      </p:grpSp>
      <p:grpSp>
        <p:nvGrpSpPr>
          <p:cNvPr id="38924" name="Group 144"/>
          <p:cNvGrpSpPr>
            <a:grpSpLocks/>
          </p:cNvGrpSpPr>
          <p:nvPr/>
        </p:nvGrpSpPr>
        <p:grpSpPr bwMode="auto">
          <a:xfrm>
            <a:off x="4724400" y="3506874"/>
            <a:ext cx="1143000" cy="1143000"/>
            <a:chOff x="3840" y="3072"/>
            <a:chExt cx="720" cy="720"/>
          </a:xfrm>
        </p:grpSpPr>
        <p:sp>
          <p:nvSpPr>
            <p:cNvPr id="38965" name="Rectangle 90"/>
            <p:cNvSpPr>
              <a:spLocks noChangeArrowheads="1"/>
            </p:cNvSpPr>
            <p:nvPr/>
          </p:nvSpPr>
          <p:spPr bwMode="auto">
            <a:xfrm>
              <a:off x="3840" y="3072"/>
              <a:ext cx="144" cy="144"/>
            </a:xfrm>
            <a:prstGeom prst="rect">
              <a:avLst/>
            </a:prstGeom>
            <a:solidFill>
              <a:srgbClr val="007000"/>
            </a:solidFill>
            <a:ln w="9525">
              <a:solidFill>
                <a:schemeClr val="tx1"/>
              </a:solidFill>
              <a:miter lim="800000"/>
              <a:headEnd/>
              <a:tailEnd/>
            </a:ln>
          </p:spPr>
          <p:txBody>
            <a:bodyPr wrap="none" anchor="ctr"/>
            <a:lstStyle/>
            <a:p>
              <a:endParaRPr lang="en-US" dirty="0"/>
            </a:p>
          </p:txBody>
        </p:sp>
        <p:sp>
          <p:nvSpPr>
            <p:cNvPr id="38966" name="Rectangle 91"/>
            <p:cNvSpPr>
              <a:spLocks noChangeArrowheads="1"/>
            </p:cNvSpPr>
            <p:nvPr/>
          </p:nvSpPr>
          <p:spPr bwMode="auto">
            <a:xfrm>
              <a:off x="3984" y="3072"/>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67" name="Rectangle 92"/>
            <p:cNvSpPr>
              <a:spLocks noChangeArrowheads="1"/>
            </p:cNvSpPr>
            <p:nvPr/>
          </p:nvSpPr>
          <p:spPr bwMode="auto">
            <a:xfrm>
              <a:off x="4128" y="3072"/>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68" name="Rectangle 93"/>
            <p:cNvSpPr>
              <a:spLocks noChangeArrowheads="1"/>
            </p:cNvSpPr>
            <p:nvPr/>
          </p:nvSpPr>
          <p:spPr bwMode="auto">
            <a:xfrm>
              <a:off x="4272" y="3072"/>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69" name="Rectangle 94"/>
            <p:cNvSpPr>
              <a:spLocks noChangeArrowheads="1"/>
            </p:cNvSpPr>
            <p:nvPr/>
          </p:nvSpPr>
          <p:spPr bwMode="auto">
            <a:xfrm>
              <a:off x="4416" y="3072"/>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70" name="Rectangle 95"/>
            <p:cNvSpPr>
              <a:spLocks noChangeArrowheads="1"/>
            </p:cNvSpPr>
            <p:nvPr/>
          </p:nvSpPr>
          <p:spPr bwMode="auto">
            <a:xfrm>
              <a:off x="3840" y="3216"/>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71" name="Rectangle 96"/>
            <p:cNvSpPr>
              <a:spLocks noChangeArrowheads="1"/>
            </p:cNvSpPr>
            <p:nvPr/>
          </p:nvSpPr>
          <p:spPr bwMode="auto">
            <a:xfrm>
              <a:off x="3984" y="3216"/>
              <a:ext cx="144" cy="144"/>
            </a:xfrm>
            <a:prstGeom prst="rect">
              <a:avLst/>
            </a:prstGeom>
            <a:solidFill>
              <a:srgbClr val="007000"/>
            </a:solidFill>
            <a:ln w="9525">
              <a:solidFill>
                <a:schemeClr val="tx1"/>
              </a:solidFill>
              <a:miter lim="800000"/>
              <a:headEnd/>
              <a:tailEnd/>
            </a:ln>
          </p:spPr>
          <p:txBody>
            <a:bodyPr wrap="none" anchor="ctr"/>
            <a:lstStyle/>
            <a:p>
              <a:endParaRPr lang="en-US" dirty="0"/>
            </a:p>
          </p:txBody>
        </p:sp>
        <p:sp>
          <p:nvSpPr>
            <p:cNvPr id="38972" name="Rectangle 97"/>
            <p:cNvSpPr>
              <a:spLocks noChangeArrowheads="1"/>
            </p:cNvSpPr>
            <p:nvPr/>
          </p:nvSpPr>
          <p:spPr bwMode="auto">
            <a:xfrm>
              <a:off x="4128" y="3216"/>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73" name="Rectangle 98"/>
            <p:cNvSpPr>
              <a:spLocks noChangeArrowheads="1"/>
            </p:cNvSpPr>
            <p:nvPr/>
          </p:nvSpPr>
          <p:spPr bwMode="auto">
            <a:xfrm>
              <a:off x="4272" y="3216"/>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74" name="Rectangle 99"/>
            <p:cNvSpPr>
              <a:spLocks noChangeArrowheads="1"/>
            </p:cNvSpPr>
            <p:nvPr/>
          </p:nvSpPr>
          <p:spPr bwMode="auto">
            <a:xfrm>
              <a:off x="4416" y="3216"/>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75" name="Rectangle 100"/>
            <p:cNvSpPr>
              <a:spLocks noChangeArrowheads="1"/>
            </p:cNvSpPr>
            <p:nvPr/>
          </p:nvSpPr>
          <p:spPr bwMode="auto">
            <a:xfrm>
              <a:off x="3840" y="3360"/>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76" name="Rectangle 101"/>
            <p:cNvSpPr>
              <a:spLocks noChangeArrowheads="1"/>
            </p:cNvSpPr>
            <p:nvPr/>
          </p:nvSpPr>
          <p:spPr bwMode="auto">
            <a:xfrm>
              <a:off x="3984" y="3360"/>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77" name="Rectangle 102"/>
            <p:cNvSpPr>
              <a:spLocks noChangeArrowheads="1"/>
            </p:cNvSpPr>
            <p:nvPr/>
          </p:nvSpPr>
          <p:spPr bwMode="auto">
            <a:xfrm>
              <a:off x="4128" y="3360"/>
              <a:ext cx="144" cy="144"/>
            </a:xfrm>
            <a:prstGeom prst="rect">
              <a:avLst/>
            </a:prstGeom>
            <a:solidFill>
              <a:srgbClr val="007000"/>
            </a:solidFill>
            <a:ln w="9525">
              <a:solidFill>
                <a:schemeClr val="tx1"/>
              </a:solidFill>
              <a:miter lim="800000"/>
              <a:headEnd/>
              <a:tailEnd/>
            </a:ln>
          </p:spPr>
          <p:txBody>
            <a:bodyPr wrap="none" anchor="ctr"/>
            <a:lstStyle/>
            <a:p>
              <a:endParaRPr lang="en-US" dirty="0"/>
            </a:p>
          </p:txBody>
        </p:sp>
        <p:sp>
          <p:nvSpPr>
            <p:cNvPr id="38978" name="Rectangle 103"/>
            <p:cNvSpPr>
              <a:spLocks noChangeArrowheads="1"/>
            </p:cNvSpPr>
            <p:nvPr/>
          </p:nvSpPr>
          <p:spPr bwMode="auto">
            <a:xfrm>
              <a:off x="4272" y="3360"/>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79" name="Rectangle 104"/>
            <p:cNvSpPr>
              <a:spLocks noChangeArrowheads="1"/>
            </p:cNvSpPr>
            <p:nvPr/>
          </p:nvSpPr>
          <p:spPr bwMode="auto">
            <a:xfrm>
              <a:off x="4416" y="3360"/>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80" name="Rectangle 105"/>
            <p:cNvSpPr>
              <a:spLocks noChangeArrowheads="1"/>
            </p:cNvSpPr>
            <p:nvPr/>
          </p:nvSpPr>
          <p:spPr bwMode="auto">
            <a:xfrm>
              <a:off x="3840" y="3504"/>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81" name="Rectangle 106"/>
            <p:cNvSpPr>
              <a:spLocks noChangeArrowheads="1"/>
            </p:cNvSpPr>
            <p:nvPr/>
          </p:nvSpPr>
          <p:spPr bwMode="auto">
            <a:xfrm>
              <a:off x="3984" y="3504"/>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82" name="Rectangle 107"/>
            <p:cNvSpPr>
              <a:spLocks noChangeArrowheads="1"/>
            </p:cNvSpPr>
            <p:nvPr/>
          </p:nvSpPr>
          <p:spPr bwMode="auto">
            <a:xfrm>
              <a:off x="4128" y="3504"/>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83" name="Rectangle 108"/>
            <p:cNvSpPr>
              <a:spLocks noChangeArrowheads="1"/>
            </p:cNvSpPr>
            <p:nvPr/>
          </p:nvSpPr>
          <p:spPr bwMode="auto">
            <a:xfrm>
              <a:off x="4272" y="3504"/>
              <a:ext cx="144" cy="144"/>
            </a:xfrm>
            <a:prstGeom prst="rect">
              <a:avLst/>
            </a:prstGeom>
            <a:solidFill>
              <a:srgbClr val="007000"/>
            </a:solidFill>
            <a:ln w="9525">
              <a:solidFill>
                <a:schemeClr val="tx1"/>
              </a:solidFill>
              <a:miter lim="800000"/>
              <a:headEnd/>
              <a:tailEnd/>
            </a:ln>
          </p:spPr>
          <p:txBody>
            <a:bodyPr wrap="none" anchor="ctr"/>
            <a:lstStyle/>
            <a:p>
              <a:endParaRPr lang="en-US" dirty="0"/>
            </a:p>
          </p:txBody>
        </p:sp>
        <p:sp>
          <p:nvSpPr>
            <p:cNvPr id="38984" name="Rectangle 109"/>
            <p:cNvSpPr>
              <a:spLocks noChangeArrowheads="1"/>
            </p:cNvSpPr>
            <p:nvPr/>
          </p:nvSpPr>
          <p:spPr bwMode="auto">
            <a:xfrm>
              <a:off x="4416" y="3504"/>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85" name="Rectangle 110"/>
            <p:cNvSpPr>
              <a:spLocks noChangeArrowheads="1"/>
            </p:cNvSpPr>
            <p:nvPr/>
          </p:nvSpPr>
          <p:spPr bwMode="auto">
            <a:xfrm>
              <a:off x="3840" y="3648"/>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86" name="Rectangle 111"/>
            <p:cNvSpPr>
              <a:spLocks noChangeArrowheads="1"/>
            </p:cNvSpPr>
            <p:nvPr/>
          </p:nvSpPr>
          <p:spPr bwMode="auto">
            <a:xfrm>
              <a:off x="3984" y="3648"/>
              <a:ext cx="144" cy="144"/>
            </a:xfrm>
            <a:prstGeom prst="rect">
              <a:avLst/>
            </a:prstGeom>
            <a:solidFill>
              <a:srgbClr val="99FF99"/>
            </a:solidFill>
            <a:ln w="9525">
              <a:solidFill>
                <a:schemeClr val="tx1"/>
              </a:solidFill>
              <a:miter lim="800000"/>
              <a:headEnd/>
              <a:tailEnd/>
            </a:ln>
          </p:spPr>
          <p:txBody>
            <a:bodyPr wrap="none" anchor="ctr"/>
            <a:lstStyle/>
            <a:p>
              <a:endParaRPr lang="en-US" dirty="0"/>
            </a:p>
          </p:txBody>
        </p:sp>
        <p:sp>
          <p:nvSpPr>
            <p:cNvPr id="38987" name="Rectangle 112"/>
            <p:cNvSpPr>
              <a:spLocks noChangeArrowheads="1"/>
            </p:cNvSpPr>
            <p:nvPr/>
          </p:nvSpPr>
          <p:spPr bwMode="auto">
            <a:xfrm>
              <a:off x="4128" y="3648"/>
              <a:ext cx="144" cy="144"/>
            </a:xfrm>
            <a:prstGeom prst="rect">
              <a:avLst/>
            </a:prstGeom>
            <a:solidFill>
              <a:srgbClr val="66FF66"/>
            </a:solidFill>
            <a:ln w="9525">
              <a:solidFill>
                <a:schemeClr val="tx1"/>
              </a:solidFill>
              <a:miter lim="800000"/>
              <a:headEnd/>
              <a:tailEnd/>
            </a:ln>
          </p:spPr>
          <p:txBody>
            <a:bodyPr wrap="none" anchor="ctr"/>
            <a:lstStyle/>
            <a:p>
              <a:endParaRPr lang="en-US" dirty="0"/>
            </a:p>
          </p:txBody>
        </p:sp>
        <p:sp>
          <p:nvSpPr>
            <p:cNvPr id="38988" name="Rectangle 113"/>
            <p:cNvSpPr>
              <a:spLocks noChangeArrowheads="1"/>
            </p:cNvSpPr>
            <p:nvPr/>
          </p:nvSpPr>
          <p:spPr bwMode="auto">
            <a:xfrm>
              <a:off x="4272" y="3648"/>
              <a:ext cx="144" cy="144"/>
            </a:xfrm>
            <a:prstGeom prst="rect">
              <a:avLst/>
            </a:prstGeom>
            <a:solidFill>
              <a:srgbClr val="33CC33"/>
            </a:solidFill>
            <a:ln w="9525">
              <a:solidFill>
                <a:schemeClr val="tx1"/>
              </a:solidFill>
              <a:miter lim="800000"/>
              <a:headEnd/>
              <a:tailEnd/>
            </a:ln>
          </p:spPr>
          <p:txBody>
            <a:bodyPr wrap="none" anchor="ctr"/>
            <a:lstStyle/>
            <a:p>
              <a:endParaRPr lang="en-US" dirty="0"/>
            </a:p>
          </p:txBody>
        </p:sp>
        <p:sp>
          <p:nvSpPr>
            <p:cNvPr id="38989" name="Rectangle 114"/>
            <p:cNvSpPr>
              <a:spLocks noChangeArrowheads="1"/>
            </p:cNvSpPr>
            <p:nvPr/>
          </p:nvSpPr>
          <p:spPr bwMode="auto">
            <a:xfrm>
              <a:off x="4416" y="3648"/>
              <a:ext cx="144" cy="144"/>
            </a:xfrm>
            <a:prstGeom prst="rect">
              <a:avLst/>
            </a:prstGeom>
            <a:solidFill>
              <a:srgbClr val="007000"/>
            </a:solidFill>
            <a:ln w="9525">
              <a:solidFill>
                <a:schemeClr val="tx1"/>
              </a:solidFill>
              <a:miter lim="800000"/>
              <a:headEnd/>
              <a:tailEnd/>
            </a:ln>
          </p:spPr>
          <p:txBody>
            <a:bodyPr wrap="none" anchor="ctr"/>
            <a:lstStyle/>
            <a:p>
              <a:endParaRPr lang="en-US" dirty="0"/>
            </a:p>
          </p:txBody>
        </p:sp>
      </p:grpSp>
      <p:grpSp>
        <p:nvGrpSpPr>
          <p:cNvPr id="38925" name="Group 145"/>
          <p:cNvGrpSpPr>
            <a:grpSpLocks/>
          </p:cNvGrpSpPr>
          <p:nvPr/>
        </p:nvGrpSpPr>
        <p:grpSpPr bwMode="auto">
          <a:xfrm>
            <a:off x="4724400" y="5164224"/>
            <a:ext cx="1143000" cy="1143000"/>
            <a:chOff x="4848" y="3072"/>
            <a:chExt cx="720" cy="720"/>
          </a:xfrm>
        </p:grpSpPr>
        <p:sp>
          <p:nvSpPr>
            <p:cNvPr id="38940" name="Rectangle 115"/>
            <p:cNvSpPr>
              <a:spLocks noChangeArrowheads="1"/>
            </p:cNvSpPr>
            <p:nvPr/>
          </p:nvSpPr>
          <p:spPr bwMode="auto">
            <a:xfrm>
              <a:off x="4848" y="3072"/>
              <a:ext cx="144" cy="144"/>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8941" name="Rectangle 116"/>
            <p:cNvSpPr>
              <a:spLocks noChangeArrowheads="1"/>
            </p:cNvSpPr>
            <p:nvPr/>
          </p:nvSpPr>
          <p:spPr bwMode="auto">
            <a:xfrm>
              <a:off x="4992" y="3072"/>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42" name="Rectangle 117"/>
            <p:cNvSpPr>
              <a:spLocks noChangeArrowheads="1"/>
            </p:cNvSpPr>
            <p:nvPr/>
          </p:nvSpPr>
          <p:spPr bwMode="auto">
            <a:xfrm>
              <a:off x="5136" y="3072"/>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43" name="Rectangle 118"/>
            <p:cNvSpPr>
              <a:spLocks noChangeArrowheads="1"/>
            </p:cNvSpPr>
            <p:nvPr/>
          </p:nvSpPr>
          <p:spPr bwMode="auto">
            <a:xfrm>
              <a:off x="5280" y="3072"/>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44" name="Rectangle 119"/>
            <p:cNvSpPr>
              <a:spLocks noChangeArrowheads="1"/>
            </p:cNvSpPr>
            <p:nvPr/>
          </p:nvSpPr>
          <p:spPr bwMode="auto">
            <a:xfrm>
              <a:off x="5424" y="3072"/>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45" name="Rectangle 120"/>
            <p:cNvSpPr>
              <a:spLocks noChangeArrowheads="1"/>
            </p:cNvSpPr>
            <p:nvPr/>
          </p:nvSpPr>
          <p:spPr bwMode="auto">
            <a:xfrm>
              <a:off x="4848" y="3216"/>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46" name="Rectangle 121"/>
            <p:cNvSpPr>
              <a:spLocks noChangeArrowheads="1"/>
            </p:cNvSpPr>
            <p:nvPr/>
          </p:nvSpPr>
          <p:spPr bwMode="auto">
            <a:xfrm>
              <a:off x="4992" y="3216"/>
              <a:ext cx="144" cy="144"/>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8947" name="Rectangle 122"/>
            <p:cNvSpPr>
              <a:spLocks noChangeArrowheads="1"/>
            </p:cNvSpPr>
            <p:nvPr/>
          </p:nvSpPr>
          <p:spPr bwMode="auto">
            <a:xfrm>
              <a:off x="5136" y="3216"/>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48" name="Rectangle 123"/>
            <p:cNvSpPr>
              <a:spLocks noChangeArrowheads="1"/>
            </p:cNvSpPr>
            <p:nvPr/>
          </p:nvSpPr>
          <p:spPr bwMode="auto">
            <a:xfrm>
              <a:off x="5280" y="3216"/>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49" name="Rectangle 124"/>
            <p:cNvSpPr>
              <a:spLocks noChangeArrowheads="1"/>
            </p:cNvSpPr>
            <p:nvPr/>
          </p:nvSpPr>
          <p:spPr bwMode="auto">
            <a:xfrm>
              <a:off x="5424" y="3216"/>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50" name="Rectangle 125"/>
            <p:cNvSpPr>
              <a:spLocks noChangeArrowheads="1"/>
            </p:cNvSpPr>
            <p:nvPr/>
          </p:nvSpPr>
          <p:spPr bwMode="auto">
            <a:xfrm>
              <a:off x="4848" y="3360"/>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51" name="Rectangle 126"/>
            <p:cNvSpPr>
              <a:spLocks noChangeArrowheads="1"/>
            </p:cNvSpPr>
            <p:nvPr/>
          </p:nvSpPr>
          <p:spPr bwMode="auto">
            <a:xfrm>
              <a:off x="4992" y="3360"/>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52" name="Rectangle 127"/>
            <p:cNvSpPr>
              <a:spLocks noChangeArrowheads="1"/>
            </p:cNvSpPr>
            <p:nvPr/>
          </p:nvSpPr>
          <p:spPr bwMode="auto">
            <a:xfrm>
              <a:off x="5136" y="3360"/>
              <a:ext cx="144" cy="144"/>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8953" name="Rectangle 128"/>
            <p:cNvSpPr>
              <a:spLocks noChangeArrowheads="1"/>
            </p:cNvSpPr>
            <p:nvPr/>
          </p:nvSpPr>
          <p:spPr bwMode="auto">
            <a:xfrm>
              <a:off x="5280" y="3360"/>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54" name="Rectangle 129"/>
            <p:cNvSpPr>
              <a:spLocks noChangeArrowheads="1"/>
            </p:cNvSpPr>
            <p:nvPr/>
          </p:nvSpPr>
          <p:spPr bwMode="auto">
            <a:xfrm>
              <a:off x="5424" y="3360"/>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55" name="Rectangle 130"/>
            <p:cNvSpPr>
              <a:spLocks noChangeArrowheads="1"/>
            </p:cNvSpPr>
            <p:nvPr/>
          </p:nvSpPr>
          <p:spPr bwMode="auto">
            <a:xfrm>
              <a:off x="4848" y="3504"/>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56" name="Rectangle 131"/>
            <p:cNvSpPr>
              <a:spLocks noChangeArrowheads="1"/>
            </p:cNvSpPr>
            <p:nvPr/>
          </p:nvSpPr>
          <p:spPr bwMode="auto">
            <a:xfrm>
              <a:off x="4992" y="3504"/>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57" name="Rectangle 132"/>
            <p:cNvSpPr>
              <a:spLocks noChangeArrowheads="1"/>
            </p:cNvSpPr>
            <p:nvPr/>
          </p:nvSpPr>
          <p:spPr bwMode="auto">
            <a:xfrm>
              <a:off x="5136" y="3504"/>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58" name="Rectangle 133"/>
            <p:cNvSpPr>
              <a:spLocks noChangeArrowheads="1"/>
            </p:cNvSpPr>
            <p:nvPr/>
          </p:nvSpPr>
          <p:spPr bwMode="auto">
            <a:xfrm>
              <a:off x="5280" y="3504"/>
              <a:ext cx="144" cy="144"/>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8959" name="Rectangle 134"/>
            <p:cNvSpPr>
              <a:spLocks noChangeArrowheads="1"/>
            </p:cNvSpPr>
            <p:nvPr/>
          </p:nvSpPr>
          <p:spPr bwMode="auto">
            <a:xfrm>
              <a:off x="5424" y="3504"/>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60" name="Rectangle 135"/>
            <p:cNvSpPr>
              <a:spLocks noChangeArrowheads="1"/>
            </p:cNvSpPr>
            <p:nvPr/>
          </p:nvSpPr>
          <p:spPr bwMode="auto">
            <a:xfrm>
              <a:off x="4848" y="3648"/>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61" name="Rectangle 136"/>
            <p:cNvSpPr>
              <a:spLocks noChangeArrowheads="1"/>
            </p:cNvSpPr>
            <p:nvPr/>
          </p:nvSpPr>
          <p:spPr bwMode="auto">
            <a:xfrm>
              <a:off x="4992" y="3648"/>
              <a:ext cx="144" cy="144"/>
            </a:xfrm>
            <a:prstGeom prst="rect">
              <a:avLst/>
            </a:prstGeom>
            <a:solidFill>
              <a:srgbClr val="FFCC99"/>
            </a:solidFill>
            <a:ln w="9525">
              <a:solidFill>
                <a:schemeClr val="tx1"/>
              </a:solidFill>
              <a:miter lim="800000"/>
              <a:headEnd/>
              <a:tailEnd/>
            </a:ln>
          </p:spPr>
          <p:txBody>
            <a:bodyPr wrap="none" anchor="ctr"/>
            <a:lstStyle/>
            <a:p>
              <a:endParaRPr lang="en-US" dirty="0"/>
            </a:p>
          </p:txBody>
        </p:sp>
        <p:sp>
          <p:nvSpPr>
            <p:cNvPr id="38962" name="Rectangle 137"/>
            <p:cNvSpPr>
              <a:spLocks noChangeArrowheads="1"/>
            </p:cNvSpPr>
            <p:nvPr/>
          </p:nvSpPr>
          <p:spPr bwMode="auto">
            <a:xfrm>
              <a:off x="5136" y="3648"/>
              <a:ext cx="144" cy="144"/>
            </a:xfrm>
            <a:prstGeom prst="rect">
              <a:avLst/>
            </a:prstGeom>
            <a:solidFill>
              <a:srgbClr val="FF5050"/>
            </a:solidFill>
            <a:ln w="9525">
              <a:solidFill>
                <a:schemeClr val="tx1"/>
              </a:solidFill>
              <a:miter lim="800000"/>
              <a:headEnd/>
              <a:tailEnd/>
            </a:ln>
          </p:spPr>
          <p:txBody>
            <a:bodyPr wrap="none" anchor="ctr"/>
            <a:lstStyle/>
            <a:p>
              <a:endParaRPr lang="en-US" dirty="0"/>
            </a:p>
          </p:txBody>
        </p:sp>
        <p:sp>
          <p:nvSpPr>
            <p:cNvPr id="38963" name="Rectangle 138"/>
            <p:cNvSpPr>
              <a:spLocks noChangeArrowheads="1"/>
            </p:cNvSpPr>
            <p:nvPr/>
          </p:nvSpPr>
          <p:spPr bwMode="auto">
            <a:xfrm>
              <a:off x="5280" y="3648"/>
              <a:ext cx="144" cy="144"/>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38964" name="Rectangle 139"/>
            <p:cNvSpPr>
              <a:spLocks noChangeArrowheads="1"/>
            </p:cNvSpPr>
            <p:nvPr/>
          </p:nvSpPr>
          <p:spPr bwMode="auto">
            <a:xfrm>
              <a:off x="5424" y="3648"/>
              <a:ext cx="144" cy="144"/>
            </a:xfrm>
            <a:prstGeom prst="rect">
              <a:avLst/>
            </a:prstGeom>
            <a:solidFill>
              <a:srgbClr val="FF0000"/>
            </a:solidFill>
            <a:ln w="9525">
              <a:solidFill>
                <a:schemeClr val="tx1"/>
              </a:solidFill>
              <a:miter lim="800000"/>
              <a:headEnd/>
              <a:tailEnd/>
            </a:ln>
          </p:spPr>
          <p:txBody>
            <a:bodyPr wrap="none" anchor="ctr"/>
            <a:lstStyle/>
            <a:p>
              <a:endParaRPr lang="en-US" dirty="0"/>
            </a:p>
          </p:txBody>
        </p:sp>
      </p:grpSp>
      <p:sp>
        <p:nvSpPr>
          <p:cNvPr id="38926" name="Line 146"/>
          <p:cNvSpPr>
            <a:spLocks noChangeShapeType="1"/>
          </p:cNvSpPr>
          <p:nvPr/>
        </p:nvSpPr>
        <p:spPr bwMode="auto">
          <a:xfrm>
            <a:off x="1295400" y="2321012"/>
            <a:ext cx="457200" cy="0"/>
          </a:xfrm>
          <a:prstGeom prst="line">
            <a:avLst/>
          </a:prstGeom>
          <a:noFill/>
          <a:ln w="28575">
            <a:solidFill>
              <a:schemeClr val="hlink"/>
            </a:solidFill>
            <a:round/>
            <a:headEnd/>
            <a:tailEnd type="triangle" w="med" len="med"/>
          </a:ln>
        </p:spPr>
        <p:txBody>
          <a:bodyPr/>
          <a:lstStyle/>
          <a:p>
            <a:endParaRPr lang="en-US" dirty="0"/>
          </a:p>
        </p:txBody>
      </p:sp>
      <p:sp>
        <p:nvSpPr>
          <p:cNvPr id="38927" name="Line 147"/>
          <p:cNvSpPr>
            <a:spLocks noChangeShapeType="1"/>
          </p:cNvSpPr>
          <p:nvPr/>
        </p:nvSpPr>
        <p:spPr bwMode="auto">
          <a:xfrm>
            <a:off x="2590800" y="2321012"/>
            <a:ext cx="457200" cy="0"/>
          </a:xfrm>
          <a:prstGeom prst="line">
            <a:avLst/>
          </a:prstGeom>
          <a:noFill/>
          <a:ln w="28575">
            <a:solidFill>
              <a:schemeClr val="hlink"/>
            </a:solidFill>
            <a:round/>
            <a:headEnd/>
            <a:tailEnd type="triangle" w="med" len="med"/>
          </a:ln>
        </p:spPr>
        <p:txBody>
          <a:bodyPr/>
          <a:lstStyle/>
          <a:p>
            <a:endParaRPr lang="en-US" dirty="0"/>
          </a:p>
        </p:txBody>
      </p:sp>
      <p:sp>
        <p:nvSpPr>
          <p:cNvPr id="38928" name="Line 148"/>
          <p:cNvSpPr>
            <a:spLocks noChangeShapeType="1"/>
          </p:cNvSpPr>
          <p:nvPr/>
        </p:nvSpPr>
        <p:spPr bwMode="auto">
          <a:xfrm>
            <a:off x="3962400" y="2321012"/>
            <a:ext cx="457200" cy="0"/>
          </a:xfrm>
          <a:prstGeom prst="line">
            <a:avLst/>
          </a:prstGeom>
          <a:noFill/>
          <a:ln w="28575">
            <a:solidFill>
              <a:schemeClr val="hlink"/>
            </a:solidFill>
            <a:round/>
            <a:headEnd/>
            <a:tailEnd type="triangle" w="med" len="med"/>
          </a:ln>
        </p:spPr>
        <p:txBody>
          <a:bodyPr/>
          <a:lstStyle/>
          <a:p>
            <a:endParaRPr lang="en-US" dirty="0"/>
          </a:p>
        </p:txBody>
      </p:sp>
      <p:sp>
        <p:nvSpPr>
          <p:cNvPr id="38929" name="Line 149"/>
          <p:cNvSpPr>
            <a:spLocks noChangeShapeType="1"/>
          </p:cNvSpPr>
          <p:nvPr/>
        </p:nvSpPr>
        <p:spPr bwMode="auto">
          <a:xfrm>
            <a:off x="1295400" y="4078374"/>
            <a:ext cx="457200" cy="0"/>
          </a:xfrm>
          <a:prstGeom prst="line">
            <a:avLst/>
          </a:prstGeom>
          <a:noFill/>
          <a:ln w="28575">
            <a:solidFill>
              <a:srgbClr val="009900"/>
            </a:solidFill>
            <a:round/>
            <a:headEnd/>
            <a:tailEnd type="triangle" w="med" len="med"/>
          </a:ln>
        </p:spPr>
        <p:txBody>
          <a:bodyPr/>
          <a:lstStyle/>
          <a:p>
            <a:endParaRPr lang="en-US" dirty="0"/>
          </a:p>
        </p:txBody>
      </p:sp>
      <p:sp>
        <p:nvSpPr>
          <p:cNvPr id="38930" name="Line 150"/>
          <p:cNvSpPr>
            <a:spLocks noChangeShapeType="1"/>
          </p:cNvSpPr>
          <p:nvPr/>
        </p:nvSpPr>
        <p:spPr bwMode="auto">
          <a:xfrm>
            <a:off x="2590800" y="4078374"/>
            <a:ext cx="457200" cy="0"/>
          </a:xfrm>
          <a:prstGeom prst="line">
            <a:avLst/>
          </a:prstGeom>
          <a:noFill/>
          <a:ln w="28575">
            <a:solidFill>
              <a:srgbClr val="009900"/>
            </a:solidFill>
            <a:round/>
            <a:headEnd/>
            <a:tailEnd type="triangle" w="med" len="med"/>
          </a:ln>
        </p:spPr>
        <p:txBody>
          <a:bodyPr/>
          <a:lstStyle/>
          <a:p>
            <a:endParaRPr lang="en-US" dirty="0"/>
          </a:p>
        </p:txBody>
      </p:sp>
      <p:sp>
        <p:nvSpPr>
          <p:cNvPr id="38931" name="Line 151"/>
          <p:cNvSpPr>
            <a:spLocks noChangeShapeType="1"/>
          </p:cNvSpPr>
          <p:nvPr/>
        </p:nvSpPr>
        <p:spPr bwMode="auto">
          <a:xfrm>
            <a:off x="3962400" y="4078374"/>
            <a:ext cx="457200" cy="0"/>
          </a:xfrm>
          <a:prstGeom prst="line">
            <a:avLst/>
          </a:prstGeom>
          <a:noFill/>
          <a:ln w="28575">
            <a:solidFill>
              <a:srgbClr val="009900"/>
            </a:solidFill>
            <a:round/>
            <a:headEnd/>
            <a:tailEnd type="triangle" w="med" len="med"/>
          </a:ln>
        </p:spPr>
        <p:txBody>
          <a:bodyPr/>
          <a:lstStyle/>
          <a:p>
            <a:endParaRPr lang="en-US" dirty="0"/>
          </a:p>
        </p:txBody>
      </p:sp>
      <p:sp>
        <p:nvSpPr>
          <p:cNvPr id="38932" name="Line 152"/>
          <p:cNvSpPr>
            <a:spLocks noChangeShapeType="1"/>
          </p:cNvSpPr>
          <p:nvPr/>
        </p:nvSpPr>
        <p:spPr bwMode="auto">
          <a:xfrm>
            <a:off x="1295400" y="5735724"/>
            <a:ext cx="457200" cy="0"/>
          </a:xfrm>
          <a:prstGeom prst="line">
            <a:avLst/>
          </a:prstGeom>
          <a:noFill/>
          <a:ln w="28575">
            <a:solidFill>
              <a:srgbClr val="FF0000"/>
            </a:solidFill>
            <a:round/>
            <a:headEnd/>
            <a:tailEnd type="triangle" w="med" len="med"/>
          </a:ln>
        </p:spPr>
        <p:txBody>
          <a:bodyPr/>
          <a:lstStyle/>
          <a:p>
            <a:endParaRPr lang="en-US" dirty="0"/>
          </a:p>
        </p:txBody>
      </p:sp>
      <p:sp>
        <p:nvSpPr>
          <p:cNvPr id="38933" name="Line 153"/>
          <p:cNvSpPr>
            <a:spLocks noChangeShapeType="1"/>
          </p:cNvSpPr>
          <p:nvPr/>
        </p:nvSpPr>
        <p:spPr bwMode="auto">
          <a:xfrm>
            <a:off x="2590800" y="5735724"/>
            <a:ext cx="457200" cy="0"/>
          </a:xfrm>
          <a:prstGeom prst="line">
            <a:avLst/>
          </a:prstGeom>
          <a:noFill/>
          <a:ln w="28575">
            <a:solidFill>
              <a:srgbClr val="FF0000"/>
            </a:solidFill>
            <a:round/>
            <a:headEnd/>
            <a:tailEnd type="triangle" w="med" len="med"/>
          </a:ln>
        </p:spPr>
        <p:txBody>
          <a:bodyPr/>
          <a:lstStyle/>
          <a:p>
            <a:endParaRPr lang="en-US" dirty="0"/>
          </a:p>
        </p:txBody>
      </p:sp>
      <p:sp>
        <p:nvSpPr>
          <p:cNvPr id="38934" name="Line 154"/>
          <p:cNvSpPr>
            <a:spLocks noChangeShapeType="1"/>
          </p:cNvSpPr>
          <p:nvPr/>
        </p:nvSpPr>
        <p:spPr bwMode="auto">
          <a:xfrm>
            <a:off x="3962400" y="5735724"/>
            <a:ext cx="457200" cy="0"/>
          </a:xfrm>
          <a:prstGeom prst="line">
            <a:avLst/>
          </a:prstGeom>
          <a:noFill/>
          <a:ln w="28575">
            <a:solidFill>
              <a:srgbClr val="FF0000"/>
            </a:solidFill>
            <a:round/>
            <a:headEnd/>
            <a:tailEnd type="triangle" w="med" len="med"/>
          </a:ln>
        </p:spPr>
        <p:txBody>
          <a:bodyPr/>
          <a:lstStyle/>
          <a:p>
            <a:endParaRPr lang="en-US" dirty="0"/>
          </a:p>
        </p:txBody>
      </p:sp>
      <p:sp>
        <p:nvSpPr>
          <p:cNvPr id="38935" name="Text Box 155"/>
          <p:cNvSpPr txBox="1">
            <a:spLocks noChangeArrowheads="1"/>
          </p:cNvSpPr>
          <p:nvPr/>
        </p:nvSpPr>
        <p:spPr bwMode="auto">
          <a:xfrm>
            <a:off x="6096000" y="2001924"/>
            <a:ext cx="2895600" cy="2977738"/>
          </a:xfrm>
          <a:prstGeom prst="rect">
            <a:avLst/>
          </a:prstGeom>
          <a:noFill/>
          <a:ln w="9525">
            <a:noFill/>
            <a:miter lim="800000"/>
            <a:headEnd/>
            <a:tailEnd/>
          </a:ln>
        </p:spPr>
        <p:txBody>
          <a:bodyPr>
            <a:spAutoFit/>
          </a:bodyPr>
          <a:lstStyle/>
          <a:p>
            <a:pPr defTabSz="914400">
              <a:spcBef>
                <a:spcPct val="50000"/>
              </a:spcBef>
              <a:buFont typeface="Wingdings" pitchFamily="2" charset="2"/>
              <a:buChar char="Ø"/>
            </a:pPr>
            <a:r>
              <a:rPr lang="en-US" sz="2500" dirty="0"/>
              <a:t>Convert structure information into distance matrix.</a:t>
            </a:r>
          </a:p>
          <a:p>
            <a:pPr defTabSz="914400">
              <a:spcBef>
                <a:spcPct val="50000"/>
              </a:spcBef>
              <a:buFont typeface="Wingdings" pitchFamily="2" charset="2"/>
              <a:buChar char="Ø"/>
            </a:pPr>
            <a:r>
              <a:rPr lang="en-US" sz="2500" dirty="0"/>
              <a:t>The algorithms look for similar </a:t>
            </a:r>
            <a:r>
              <a:rPr lang="en-US" sz="2500" dirty="0" smtClean="0"/>
              <a:t>sub matrices </a:t>
            </a:r>
            <a:r>
              <a:rPr lang="en-US" sz="2500" dirty="0"/>
              <a:t>with similar distance profile.</a:t>
            </a:r>
          </a:p>
        </p:txBody>
      </p:sp>
      <p:sp>
        <p:nvSpPr>
          <p:cNvPr id="38936" name="Text Box 127"/>
          <p:cNvSpPr txBox="1">
            <a:spLocks noChangeArrowheads="1"/>
          </p:cNvSpPr>
          <p:nvPr/>
        </p:nvSpPr>
        <p:spPr bwMode="auto">
          <a:xfrm>
            <a:off x="76200" y="1254212"/>
            <a:ext cx="1981200" cy="366712"/>
          </a:xfrm>
          <a:prstGeom prst="rect">
            <a:avLst/>
          </a:prstGeom>
          <a:noFill/>
          <a:ln w="9525">
            <a:noFill/>
            <a:miter lim="800000"/>
            <a:headEnd/>
            <a:tailEnd/>
          </a:ln>
        </p:spPr>
        <p:txBody>
          <a:bodyPr>
            <a:spAutoFit/>
          </a:bodyPr>
          <a:lstStyle/>
          <a:p>
            <a:pPr algn="ctr" defTabSz="914400">
              <a:spcBef>
                <a:spcPct val="50000"/>
              </a:spcBef>
            </a:pPr>
            <a:r>
              <a:rPr lang="en-US" dirty="0"/>
              <a:t>3-D structures</a:t>
            </a:r>
          </a:p>
        </p:txBody>
      </p:sp>
      <p:sp>
        <p:nvSpPr>
          <p:cNvPr id="38937" name="Text Box 128"/>
          <p:cNvSpPr txBox="1">
            <a:spLocks noChangeArrowheads="1"/>
          </p:cNvSpPr>
          <p:nvPr/>
        </p:nvSpPr>
        <p:spPr bwMode="auto">
          <a:xfrm>
            <a:off x="1524000" y="1254212"/>
            <a:ext cx="1981200" cy="366712"/>
          </a:xfrm>
          <a:prstGeom prst="rect">
            <a:avLst/>
          </a:prstGeom>
          <a:noFill/>
          <a:ln w="9525">
            <a:noFill/>
            <a:miter lim="800000"/>
            <a:headEnd/>
            <a:tailEnd/>
          </a:ln>
        </p:spPr>
        <p:txBody>
          <a:bodyPr>
            <a:spAutoFit/>
          </a:bodyPr>
          <a:lstStyle/>
          <a:p>
            <a:pPr algn="ctr" defTabSz="914400">
              <a:spcBef>
                <a:spcPct val="50000"/>
              </a:spcBef>
            </a:pPr>
            <a:r>
              <a:rPr lang="en-US" dirty="0"/>
              <a:t>Skeleton</a:t>
            </a:r>
          </a:p>
        </p:txBody>
      </p:sp>
      <p:sp>
        <p:nvSpPr>
          <p:cNvPr id="38938" name="Text Box 129"/>
          <p:cNvSpPr txBox="1">
            <a:spLocks noChangeArrowheads="1"/>
          </p:cNvSpPr>
          <p:nvPr/>
        </p:nvSpPr>
        <p:spPr bwMode="auto">
          <a:xfrm>
            <a:off x="2743200" y="1254212"/>
            <a:ext cx="1981200" cy="366712"/>
          </a:xfrm>
          <a:prstGeom prst="rect">
            <a:avLst/>
          </a:prstGeom>
          <a:noFill/>
          <a:ln w="9525">
            <a:noFill/>
            <a:miter lim="800000"/>
            <a:headEnd/>
            <a:tailEnd/>
          </a:ln>
        </p:spPr>
        <p:txBody>
          <a:bodyPr>
            <a:spAutoFit/>
          </a:bodyPr>
          <a:lstStyle/>
          <a:p>
            <a:pPr algn="ctr" defTabSz="914400">
              <a:spcBef>
                <a:spcPct val="50000"/>
              </a:spcBef>
            </a:pPr>
            <a:r>
              <a:rPr lang="en-US" dirty="0"/>
              <a:t>Points</a:t>
            </a:r>
          </a:p>
        </p:txBody>
      </p:sp>
      <p:sp>
        <p:nvSpPr>
          <p:cNvPr id="38939" name="Text Box 130"/>
          <p:cNvSpPr txBox="1">
            <a:spLocks noChangeArrowheads="1"/>
          </p:cNvSpPr>
          <p:nvPr/>
        </p:nvSpPr>
        <p:spPr bwMode="auto">
          <a:xfrm>
            <a:off x="4114800" y="1254212"/>
            <a:ext cx="2514600" cy="366712"/>
          </a:xfrm>
          <a:prstGeom prst="rect">
            <a:avLst/>
          </a:prstGeom>
          <a:noFill/>
          <a:ln w="9525">
            <a:noFill/>
            <a:miter lim="800000"/>
            <a:headEnd/>
            <a:tailEnd/>
          </a:ln>
        </p:spPr>
        <p:txBody>
          <a:bodyPr>
            <a:spAutoFit/>
          </a:bodyPr>
          <a:lstStyle/>
          <a:p>
            <a:pPr algn="ctr" defTabSz="914400">
              <a:spcBef>
                <a:spcPct val="50000"/>
              </a:spcBef>
            </a:pPr>
            <a:r>
              <a:rPr lang="en-US" dirty="0"/>
              <a:t>Distance Matrices</a:t>
            </a:r>
          </a:p>
        </p:txBody>
      </p:sp>
      <p:sp>
        <p:nvSpPr>
          <p:cNvPr id="5" name="Slide Number Placeholder 4"/>
          <p:cNvSpPr>
            <a:spLocks noGrp="1"/>
          </p:cNvSpPr>
          <p:nvPr>
            <p:ph type="sldNum" sz="quarter" idx="4294967295"/>
          </p:nvPr>
        </p:nvSpPr>
        <p:spPr>
          <a:xfrm>
            <a:off x="6457950" y="6377075"/>
            <a:ext cx="2057400" cy="365125"/>
          </a:xfrm>
          <a:prstGeom prst="rect">
            <a:avLst/>
          </a:prstGeom>
        </p:spPr>
        <p:txBody>
          <a:bodyPr/>
          <a:lstStyle/>
          <a:p>
            <a:fld id="{1FCD904C-D1DC-4FA1-992A-F40497B59867}" type="slidenum">
              <a:rPr lang="en-US" smtClean="0"/>
              <a:pPr/>
              <a:t>16</a:t>
            </a:fld>
            <a:endParaRPr lang="en-US" dirty="0"/>
          </a:p>
        </p:txBody>
      </p:sp>
    </p:spTree>
    <p:extLst>
      <p:ext uri="{BB962C8B-B14F-4D97-AF65-F5344CB8AC3E}">
        <p14:creationId xmlns:p14="http://schemas.microsoft.com/office/powerpoint/2010/main" val="3718417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b="1" dirty="0" smtClean="0">
                <a:solidFill>
                  <a:srgbClr val="000000"/>
                </a:solidFill>
                <a:latin typeface="Times New Roman"/>
                <a:cs typeface="Times New Roman"/>
              </a:rPr>
              <a:t>Challenges with alignment</a:t>
            </a:r>
            <a:endParaRPr lang="en-US" sz="3600" b="1" dirty="0">
              <a:solidFill>
                <a:srgbClr val="000000"/>
              </a:solidFill>
              <a:latin typeface="Times New Roman"/>
              <a:cs typeface="Times New Roman"/>
            </a:endParaRPr>
          </a:p>
        </p:txBody>
      </p:sp>
      <p:graphicFrame>
        <p:nvGraphicFramePr>
          <p:cNvPr id="7" name="Diagram 6"/>
          <p:cNvGraphicFramePr/>
          <p:nvPr>
            <p:extLst>
              <p:ext uri="{D42A27DB-BD31-4B8C-83A1-F6EECF244321}">
                <p14:modId xmlns:p14="http://schemas.microsoft.com/office/powerpoint/2010/main" val="3301298897"/>
              </p:ext>
            </p:extLst>
          </p:nvPr>
        </p:nvGraphicFramePr>
        <p:xfrm>
          <a:off x="463624" y="1600200"/>
          <a:ext cx="8224309" cy="4064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1FCD904C-D1DC-4FA1-992A-F40497B59867}" type="slidenum">
              <a:rPr lang="en-US" smtClean="0"/>
              <a:pPr/>
              <a:t>17</a:t>
            </a:fld>
            <a:endParaRPr lang="en-US" dirty="0"/>
          </a:p>
        </p:txBody>
      </p:sp>
      <p:sp>
        <p:nvSpPr>
          <p:cNvPr id="4" name="Date Placeholder 3"/>
          <p:cNvSpPr>
            <a:spLocks noGrp="1"/>
          </p:cNvSpPr>
          <p:nvPr>
            <p:ph type="dt" sz="half" idx="10"/>
          </p:nvPr>
        </p:nvSpPr>
        <p:spPr/>
        <p:txBody>
          <a:bodyPr/>
          <a:lstStyle/>
          <a:p>
            <a:fld id="{5B347BB6-55E7-7945-808E-349BF4B23F7A}" type="datetime1">
              <a:rPr lang="en-US" smtClean="0"/>
              <a:t>11/14/17</a:t>
            </a:fld>
            <a:endParaRPr lang="en-US" dirty="0"/>
          </a:p>
        </p:txBody>
      </p:sp>
      <p:sp>
        <p:nvSpPr>
          <p:cNvPr id="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5555645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rgbClr val="000000"/>
                </a:solidFill>
                <a:latin typeface="Times New Roman"/>
                <a:cs typeface="Times New Roman"/>
              </a:rPr>
              <a:t>Again: What are protein structure descriptor</a:t>
            </a:r>
            <a:endParaRPr lang="en-US" sz="3600" dirty="0">
              <a:solidFill>
                <a:srgbClr val="000000"/>
              </a:solidFill>
              <a:latin typeface="Times New Roman"/>
              <a:cs typeface="Times New Roman"/>
            </a:endParaRPr>
          </a:p>
        </p:txBody>
      </p:sp>
      <p:sp>
        <p:nvSpPr>
          <p:cNvPr id="5" name="Content Placeholder 4"/>
          <p:cNvSpPr>
            <a:spLocks noGrp="1"/>
          </p:cNvSpPr>
          <p:nvPr>
            <p:ph idx="1"/>
          </p:nvPr>
        </p:nvSpPr>
        <p:spPr>
          <a:xfrm>
            <a:off x="457200" y="1828799"/>
            <a:ext cx="8229600" cy="4191001"/>
          </a:xfrm>
        </p:spPr>
        <p:txBody>
          <a:bodyPr/>
          <a:lstStyle/>
          <a:p>
            <a:r>
              <a:rPr lang="en-US" dirty="0"/>
              <a:t>The protein </a:t>
            </a:r>
            <a:r>
              <a:rPr lang="en-US" dirty="0" smtClean="0"/>
              <a:t>descriptors can be described as local substructures.</a:t>
            </a:r>
          </a:p>
          <a:p>
            <a:r>
              <a:rPr lang="en-US" dirty="0" smtClean="0"/>
              <a:t>These substructures effectively represent the larger protein structures.  </a:t>
            </a:r>
            <a:endParaRPr lang="en-US" dirty="0"/>
          </a:p>
          <a:p>
            <a:r>
              <a:rPr lang="en-US" dirty="0" smtClean="0"/>
              <a:t>Descriptors allow simple representation of complex protein structures.</a:t>
            </a:r>
          </a:p>
          <a:p>
            <a:r>
              <a:rPr lang="en-US" dirty="0" smtClean="0"/>
              <a:t>This representation aid in simplifying the comparison process.</a:t>
            </a:r>
            <a:endParaRPr lang="en-US" dirty="0"/>
          </a:p>
        </p:txBody>
      </p:sp>
      <p:sp>
        <p:nvSpPr>
          <p:cNvPr id="2" name="Slide Number Placeholder 1"/>
          <p:cNvSpPr>
            <a:spLocks noGrp="1"/>
          </p:cNvSpPr>
          <p:nvPr>
            <p:ph type="sldNum" sz="quarter" idx="10"/>
          </p:nvPr>
        </p:nvSpPr>
        <p:spPr/>
        <p:txBody>
          <a:bodyPr/>
          <a:lstStyle/>
          <a:p>
            <a:fld id="{0450CABA-6034-A541-ADA7-E4906492857E}" type="slidenum">
              <a:rPr lang="en-US" smtClean="0"/>
              <a:pPr/>
              <a:t>18</a:t>
            </a:fld>
            <a:endParaRPr lang="en-US" dirty="0"/>
          </a:p>
        </p:txBody>
      </p:sp>
      <p:sp>
        <p:nvSpPr>
          <p:cNvPr id="6"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76318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Advantages of descriptor based methods</a:t>
            </a:r>
            <a:endParaRPr lang="en-US" sz="3600" dirty="0">
              <a:solidFill>
                <a:srgbClr val="000000"/>
              </a:solidFill>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lgn="ctr">
              <a:buNone/>
            </a:pPr>
            <a:r>
              <a:rPr lang="en-US" dirty="0" smtClean="0"/>
              <a:t>Non</a:t>
            </a:r>
            <a:r>
              <a:rPr lang="en-US" dirty="0"/>
              <a:t>-</a:t>
            </a:r>
            <a:r>
              <a:rPr lang="en-US" dirty="0" smtClean="0"/>
              <a:t>alignment </a:t>
            </a:r>
            <a:r>
              <a:rPr lang="en-US" dirty="0"/>
              <a:t>or descriptor based approaches are </a:t>
            </a:r>
            <a:r>
              <a:rPr lang="en-US" dirty="0" smtClean="0"/>
              <a:t>generally fast </a:t>
            </a:r>
            <a:r>
              <a:rPr lang="en-US" dirty="0"/>
              <a:t>enough to search a large database in a real-</a:t>
            </a:r>
            <a:r>
              <a:rPr lang="en-US" dirty="0" smtClean="0"/>
              <a:t>time manner</a:t>
            </a:r>
            <a:endParaRPr lang="en-US" dirty="0"/>
          </a:p>
        </p:txBody>
      </p:sp>
      <p:sp>
        <p:nvSpPr>
          <p:cNvPr id="10" name="Slide Number Placeholder 9"/>
          <p:cNvSpPr>
            <a:spLocks noGrp="1"/>
          </p:cNvSpPr>
          <p:nvPr>
            <p:ph type="sldNum" sz="quarter" idx="4294967295"/>
          </p:nvPr>
        </p:nvSpPr>
        <p:spPr>
          <a:xfrm>
            <a:off x="381000" y="6324600"/>
            <a:ext cx="2057400" cy="365125"/>
          </a:xfrm>
          <a:prstGeom prst="rect">
            <a:avLst/>
          </a:prstGeom>
        </p:spPr>
        <p:txBody>
          <a:bodyPr/>
          <a:lstStyle/>
          <a:p>
            <a:fld id="{1FCD904C-D1DC-4FA1-992A-F40497B59867}" type="slidenum">
              <a:rPr lang="en-US" smtClean="0"/>
              <a:pPr/>
              <a:t>19</a:t>
            </a:fld>
            <a:endParaRPr lang="en-US" dirty="0"/>
          </a:p>
        </p:txBody>
      </p:sp>
      <p:sp>
        <p:nvSpPr>
          <p:cNvPr id="7"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07584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590800"/>
          </a:xfrm>
          <a:ln w="28575">
            <a:solidFill>
              <a:schemeClr val="accent1">
                <a:lumMod val="75000"/>
              </a:schemeClr>
            </a:solidFill>
          </a:ln>
        </p:spPr>
        <p:txBody>
          <a:bodyPr>
            <a:normAutofit fontScale="90000"/>
          </a:bodyPr>
          <a:lstStyle/>
          <a:p>
            <a:r>
              <a:rPr lang="en-US" dirty="0">
                <a:solidFill>
                  <a:srgbClr val="000000"/>
                </a:solidFill>
                <a:latin typeface="Times New Roman"/>
                <a:cs typeface="Times New Roman"/>
              </a:rPr>
              <a:t>Descriptor Based Protein Structure Representation using </a:t>
            </a:r>
            <a:r>
              <a:rPr lang="en-US" dirty="0" smtClean="0">
                <a:solidFill>
                  <a:srgbClr val="000000"/>
                </a:solidFill>
                <a:latin typeface="Times New Roman"/>
                <a:cs typeface="Times New Roman"/>
              </a:rPr>
              <a:t>Triangular </a:t>
            </a:r>
            <a:r>
              <a:rPr lang="en-US" dirty="0">
                <a:solidFill>
                  <a:srgbClr val="000000"/>
                </a:solidFill>
                <a:latin typeface="Times New Roman"/>
                <a:cs typeface="Times New Roman"/>
              </a:rPr>
              <a:t>Spatial Relationships in 3-D </a:t>
            </a:r>
          </a:p>
        </p:txBody>
      </p:sp>
      <p:sp>
        <p:nvSpPr>
          <p:cNvPr id="3" name="Subtitle 2"/>
          <p:cNvSpPr>
            <a:spLocks noGrp="1"/>
          </p:cNvSpPr>
          <p:nvPr>
            <p:ph type="subTitle" idx="1"/>
          </p:nvPr>
        </p:nvSpPr>
        <p:spPr>
          <a:xfrm>
            <a:off x="228600" y="3886200"/>
            <a:ext cx="8839200" cy="1938461"/>
          </a:xfrm>
          <a:solidFill>
            <a:schemeClr val="accent1">
              <a:lumMod val="20000"/>
              <a:lumOff val="80000"/>
            </a:schemeClr>
          </a:solidFill>
        </p:spPr>
        <p:txBody>
          <a:bodyPr>
            <a:noAutofit/>
          </a:bodyPr>
          <a:lstStyle/>
          <a:p>
            <a:r>
              <a:rPr lang="en-US" sz="2400" dirty="0"/>
              <a:t>Sumi Singh, PhD.</a:t>
            </a:r>
            <a:r>
              <a:rPr lang="en-US" sz="2400" i="1" baseline="30000" dirty="0"/>
              <a:t>1,3</a:t>
            </a:r>
            <a:r>
              <a:rPr lang="en-US" sz="2400" dirty="0"/>
              <a:t>, Wu </a:t>
            </a:r>
            <a:r>
              <a:rPr lang="en-US" sz="2400" dirty="0" err="1"/>
              <a:t>Xu</a:t>
            </a:r>
            <a:r>
              <a:rPr lang="en-US" sz="2400" dirty="0"/>
              <a:t>, PhD. </a:t>
            </a:r>
            <a:r>
              <a:rPr lang="en-US" sz="2400" i="1" baseline="30000" dirty="0"/>
              <a:t>2</a:t>
            </a:r>
            <a:r>
              <a:rPr lang="en-US" sz="2400" dirty="0"/>
              <a:t>, Vijay V. </a:t>
            </a:r>
            <a:r>
              <a:rPr lang="en-US" sz="2400" dirty="0" err="1"/>
              <a:t>Raghavan</a:t>
            </a:r>
            <a:r>
              <a:rPr lang="en-US" sz="2400" dirty="0"/>
              <a:t>, PhD. </a:t>
            </a:r>
            <a:r>
              <a:rPr lang="en-US" sz="2400" i="1" baseline="30000" dirty="0"/>
              <a:t>1</a:t>
            </a:r>
            <a:endParaRPr lang="en-US" sz="2400" dirty="0"/>
          </a:p>
          <a:p>
            <a:r>
              <a:rPr lang="en-US" sz="1800" i="1" baseline="30000" dirty="0"/>
              <a:t>1</a:t>
            </a:r>
            <a:r>
              <a:rPr lang="en-US" sz="1800" i="1" dirty="0"/>
              <a:t>Center for Advanced Computer Studies</a:t>
            </a:r>
            <a:r>
              <a:rPr lang="en-US" sz="1800" dirty="0"/>
              <a:t>, </a:t>
            </a:r>
            <a:r>
              <a:rPr lang="en-US" sz="1800" i="1" dirty="0"/>
              <a:t>University of Louisiana, </a:t>
            </a:r>
            <a:r>
              <a:rPr lang="en-US" sz="1800" dirty="0"/>
              <a:t>Lafayette, USA</a:t>
            </a:r>
            <a:endParaRPr lang="en-US" sz="1800" dirty="0"/>
          </a:p>
          <a:p>
            <a:r>
              <a:rPr lang="en-US" sz="1800" i="1" baseline="30000" dirty="0"/>
              <a:t>2</a:t>
            </a:r>
            <a:r>
              <a:rPr lang="en-US" sz="1800" i="1" dirty="0"/>
              <a:t>Department of Chemistry</a:t>
            </a:r>
            <a:r>
              <a:rPr lang="en-US" sz="1800" dirty="0"/>
              <a:t>, </a:t>
            </a:r>
            <a:r>
              <a:rPr lang="en-US" sz="1800" i="1" dirty="0"/>
              <a:t>University of Louisiana, </a:t>
            </a:r>
            <a:r>
              <a:rPr lang="en-US" sz="1800" dirty="0"/>
              <a:t>Lafayette, USA</a:t>
            </a:r>
            <a:endParaRPr lang="en-US" sz="1800" dirty="0"/>
          </a:p>
          <a:p>
            <a:r>
              <a:rPr lang="en-US" sz="1800" i="1" baseline="30000" dirty="0"/>
              <a:t>3</a:t>
            </a:r>
            <a:r>
              <a:rPr lang="en-US" sz="1800" i="1" dirty="0"/>
              <a:t>School of Computer Science and Mathematics</a:t>
            </a:r>
            <a:r>
              <a:rPr lang="en-US" sz="1800" dirty="0"/>
              <a:t>, </a:t>
            </a:r>
            <a:r>
              <a:rPr lang="en-US" sz="1800" i="1" dirty="0"/>
              <a:t>University of </a:t>
            </a:r>
            <a:r>
              <a:rPr lang="en-US" sz="1800" i="1" dirty="0" smtClean="0"/>
              <a:t>Central </a:t>
            </a:r>
            <a:r>
              <a:rPr lang="en-US" sz="1800" i="1" dirty="0"/>
              <a:t>Missouri, </a:t>
            </a:r>
            <a:r>
              <a:rPr lang="en-US" sz="1800" dirty="0"/>
              <a:t>Warrensburg, </a:t>
            </a:r>
            <a:r>
              <a:rPr lang="en-US" sz="1800" dirty="0" smtClean="0"/>
              <a:t>USA</a:t>
            </a:r>
            <a:endParaRPr lang="en-US" sz="1800" dirty="0"/>
          </a:p>
        </p:txBody>
      </p:sp>
      <p:sp>
        <p:nvSpPr>
          <p:cNvPr id="4" name="Slide Number Placeholder 3"/>
          <p:cNvSpPr>
            <a:spLocks noGrp="1"/>
          </p:cNvSpPr>
          <p:nvPr>
            <p:ph type="sldNum" sz="quarter" idx="10"/>
          </p:nvPr>
        </p:nvSpPr>
        <p:spPr/>
        <p:txBody>
          <a:bodyPr/>
          <a:lstStyle/>
          <a:p>
            <a:fld id="{0450CABA-6034-A541-ADA7-E4906492857E}" type="slidenum">
              <a:rPr lang="en-US" smtClean="0"/>
              <a:pPr/>
              <a:t>2</a:t>
            </a:fld>
            <a:endParaRPr lang="en-US" dirty="0"/>
          </a:p>
        </p:txBody>
      </p:sp>
      <p:sp>
        <p:nvSpPr>
          <p:cNvPr id="5"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5435902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Challenges with (typical) descriptor based method </a:t>
            </a:r>
            <a:endParaRPr lang="en-US" sz="3600" dirty="0">
              <a:solidFill>
                <a:srgbClr val="000000"/>
              </a:solidFill>
              <a:latin typeface="Times New Roman"/>
              <a:cs typeface="Times New Roman"/>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1655844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p:cNvSpPr>
            <a:spLocks noGrp="1"/>
          </p:cNvSpPr>
          <p:nvPr>
            <p:ph type="sldNum" sz="quarter" idx="4294967295"/>
          </p:nvPr>
        </p:nvSpPr>
        <p:spPr>
          <a:xfrm>
            <a:off x="457200" y="6324600"/>
            <a:ext cx="2057400" cy="365125"/>
          </a:xfrm>
          <a:prstGeom prst="rect">
            <a:avLst/>
          </a:prstGeom>
        </p:spPr>
        <p:txBody>
          <a:bodyPr/>
          <a:lstStyle/>
          <a:p>
            <a:fld id="{1FCD904C-D1DC-4FA1-992A-F40497B59867}" type="slidenum">
              <a:rPr lang="en-US" smtClean="0"/>
              <a:pPr/>
              <a:t>20</a:t>
            </a:fld>
            <a:endParaRPr lang="en-US" dirty="0"/>
          </a:p>
        </p:txBody>
      </p:sp>
      <p:sp>
        <p:nvSpPr>
          <p:cNvPr id="7"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7518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0000"/>
                </a:solidFill>
              </a:rPr>
              <a:t>Protein Structure Representation</a:t>
            </a:r>
            <a:endParaRPr lang="en-US" dirty="0">
              <a:solidFill>
                <a:srgbClr val="000000"/>
              </a:solidFill>
            </a:endParaRPr>
          </a:p>
        </p:txBody>
      </p:sp>
      <p:sp>
        <p:nvSpPr>
          <p:cNvPr id="6" name="Text Placeholder 5"/>
          <p:cNvSpPr>
            <a:spLocks noGrp="1"/>
          </p:cNvSpPr>
          <p:nvPr>
            <p:ph type="body" idx="1"/>
          </p:nvPr>
        </p:nvSpPr>
        <p:spPr/>
        <p:txBody>
          <a:bodyPr/>
          <a:lstStyle/>
          <a:p>
            <a:r>
              <a:rPr lang="en-US" sz="3600" dirty="0">
                <a:latin typeface="Times New Roman"/>
              </a:rPr>
              <a:t>Triangular Spatial </a:t>
            </a:r>
            <a:r>
              <a:rPr lang="en-US" sz="3600" dirty="0" smtClean="0">
                <a:latin typeface="Times New Roman"/>
              </a:rPr>
              <a:t>Relationships</a:t>
            </a:r>
            <a:endParaRPr lang="en-US" sz="3600" dirty="0"/>
          </a:p>
        </p:txBody>
      </p:sp>
      <p:sp>
        <p:nvSpPr>
          <p:cNvPr id="7" name="Slide Number Placeholder 6"/>
          <p:cNvSpPr>
            <a:spLocks noGrp="1"/>
          </p:cNvSpPr>
          <p:nvPr>
            <p:ph type="sldNum" sz="quarter" idx="4294967295"/>
          </p:nvPr>
        </p:nvSpPr>
        <p:spPr>
          <a:xfrm>
            <a:off x="457200" y="6324600"/>
            <a:ext cx="2057400" cy="365125"/>
          </a:xfrm>
          <a:prstGeom prst="rect">
            <a:avLst/>
          </a:prstGeom>
        </p:spPr>
        <p:txBody>
          <a:bodyPr/>
          <a:lstStyle/>
          <a:p>
            <a:fld id="{1FCD904C-D1DC-4FA1-992A-F40497B59867}" type="slidenum">
              <a:rPr lang="en-US" smtClean="0"/>
              <a:pPr/>
              <a:t>21</a:t>
            </a:fld>
            <a:endParaRPr lang="en-US" dirty="0"/>
          </a:p>
        </p:txBody>
      </p:sp>
      <p:sp>
        <p:nvSpPr>
          <p:cNvPr id="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1668128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rgbClr val="000000"/>
                </a:solidFill>
                <a:latin typeface="Times New Roman"/>
                <a:cs typeface="Times New Roman"/>
              </a:rPr>
              <a:t>TSR-3D</a:t>
            </a:r>
            <a:endParaRPr lang="en-US" sz="3600" dirty="0">
              <a:solidFill>
                <a:srgbClr val="000000"/>
              </a:solidFill>
              <a:latin typeface="Times New Roman"/>
              <a:cs typeface="Times New Roman"/>
            </a:endParaRPr>
          </a:p>
        </p:txBody>
      </p:sp>
      <p:sp>
        <p:nvSpPr>
          <p:cNvPr id="5" name="Content Placeholder 4"/>
          <p:cNvSpPr>
            <a:spLocks noGrp="1"/>
          </p:cNvSpPr>
          <p:nvPr>
            <p:ph idx="1"/>
          </p:nvPr>
        </p:nvSpPr>
        <p:spPr/>
        <p:txBody>
          <a:bodyPr/>
          <a:lstStyle/>
          <a:p>
            <a:r>
              <a:rPr lang="en-US" sz="2400" dirty="0"/>
              <a:t>TSR 3-D is local-scale sensitive, reference frame insensitive, protein structure descriptor that includes the residue information. </a:t>
            </a:r>
          </a:p>
          <a:p>
            <a:r>
              <a:rPr lang="en-US" sz="2400" dirty="0"/>
              <a:t>It can be used to establish a strict pairwise equivalence that acknowledges the pivotal role played by corresponding residues in determining protein 3-D structure. </a:t>
            </a:r>
          </a:p>
          <a:p>
            <a:r>
              <a:rPr lang="en-US" sz="2400" dirty="0"/>
              <a:t>Protein structures represented by TSR-3D can be used for flexible non-sequential, pairwise structure comparison using local-global equivalences. </a:t>
            </a:r>
          </a:p>
          <a:p>
            <a:endParaRPr lang="en-US" sz="2400" dirty="0"/>
          </a:p>
        </p:txBody>
      </p:sp>
      <p:sp>
        <p:nvSpPr>
          <p:cNvPr id="6" name="Slide Number Placeholder 5"/>
          <p:cNvSpPr>
            <a:spLocks noGrp="1"/>
          </p:cNvSpPr>
          <p:nvPr>
            <p:ph type="sldNum" sz="quarter" idx="10"/>
          </p:nvPr>
        </p:nvSpPr>
        <p:spPr/>
        <p:txBody>
          <a:bodyPr/>
          <a:lstStyle/>
          <a:p>
            <a:fld id="{0450CABA-6034-A541-ADA7-E4906492857E}" type="slidenum">
              <a:rPr lang="en-US" smtClean="0"/>
              <a:pPr/>
              <a:t>22</a:t>
            </a:fld>
            <a:endParaRPr lang="en-US" dirty="0"/>
          </a:p>
        </p:txBody>
      </p:sp>
      <p:sp>
        <p:nvSpPr>
          <p:cNvPr id="7"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57866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rgbClr val="000000"/>
                </a:solidFill>
                <a:latin typeface="Times New Roman"/>
                <a:cs typeface="Times New Roman"/>
              </a:rPr>
              <a:t>TSR-3D</a:t>
            </a:r>
            <a:endParaRPr lang="en-US" sz="3600" dirty="0">
              <a:solidFill>
                <a:srgbClr val="000000"/>
              </a:solidFill>
              <a:latin typeface="Times New Roman"/>
              <a:cs typeface="Times New Roman"/>
            </a:endParaRPr>
          </a:p>
        </p:txBody>
      </p:sp>
      <p:sp>
        <p:nvSpPr>
          <p:cNvPr id="5" name="Content Placeholder 4"/>
          <p:cNvSpPr>
            <a:spLocks noGrp="1"/>
          </p:cNvSpPr>
          <p:nvPr>
            <p:ph idx="1"/>
          </p:nvPr>
        </p:nvSpPr>
        <p:spPr/>
        <p:txBody>
          <a:bodyPr/>
          <a:lstStyle/>
          <a:p>
            <a:r>
              <a:rPr lang="en-US" dirty="0" smtClean="0"/>
              <a:t>Here we demonstrate the concept of TSR-3D</a:t>
            </a:r>
          </a:p>
          <a:p>
            <a:r>
              <a:rPr lang="en-US" dirty="0" smtClean="0"/>
              <a:t>The choice of structural unit</a:t>
            </a:r>
          </a:p>
          <a:p>
            <a:r>
              <a:rPr lang="en-US" dirty="0" smtClean="0"/>
              <a:t>Properties of representation</a:t>
            </a:r>
          </a:p>
          <a:p>
            <a:r>
              <a:rPr lang="en-US" dirty="0" smtClean="0"/>
              <a:t>Global non-sequential measure</a:t>
            </a:r>
          </a:p>
          <a:p>
            <a:r>
              <a:rPr lang="en-US" dirty="0" smtClean="0"/>
              <a:t>Performance with respect to benchmark</a:t>
            </a:r>
          </a:p>
          <a:p>
            <a:endParaRPr lang="en-US" sz="2400" dirty="0" smtClean="0"/>
          </a:p>
          <a:p>
            <a:endParaRPr lang="en-US" sz="2400" dirty="0" smtClean="0"/>
          </a:p>
          <a:p>
            <a:endParaRPr lang="en-US" sz="2400" dirty="0"/>
          </a:p>
          <a:p>
            <a:endParaRPr lang="en-US" sz="2400" dirty="0"/>
          </a:p>
        </p:txBody>
      </p:sp>
      <p:sp>
        <p:nvSpPr>
          <p:cNvPr id="2" name="Slide Number Placeholder 1"/>
          <p:cNvSpPr>
            <a:spLocks noGrp="1"/>
          </p:cNvSpPr>
          <p:nvPr>
            <p:ph type="sldNum" sz="quarter" idx="10"/>
          </p:nvPr>
        </p:nvSpPr>
        <p:spPr/>
        <p:txBody>
          <a:bodyPr/>
          <a:lstStyle/>
          <a:p>
            <a:fld id="{0450CABA-6034-A541-ADA7-E4906492857E}" type="slidenum">
              <a:rPr lang="en-US" smtClean="0"/>
              <a:pPr/>
              <a:t>23</a:t>
            </a:fld>
            <a:endParaRPr lang="en-US" dirty="0"/>
          </a:p>
        </p:txBody>
      </p:sp>
      <p:sp>
        <p:nvSpPr>
          <p:cNvPr id="6"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75546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261" y="2199729"/>
            <a:ext cx="4183485" cy="861774"/>
          </a:xfrm>
          <a:prstGeom prst="rect">
            <a:avLst/>
          </a:prstGeom>
          <a:noFill/>
        </p:spPr>
        <p:txBody>
          <a:bodyPr wrap="square" rtlCol="0">
            <a:spAutoFit/>
          </a:bodyPr>
          <a:lstStyle/>
          <a:p>
            <a:r>
              <a:rPr lang="en-US" sz="1000" dirty="0" smtClean="0">
                <a:latin typeface="Times New Roman"/>
                <a:cs typeface="Times New Roman"/>
              </a:rPr>
              <a:t>Generate all possible triples of amino acids present in the protein structure-sequence. Each amino acid </a:t>
            </a:r>
            <a:r>
              <a:rPr lang="en-US" sz="1000" i="1" dirty="0" smtClean="0">
                <a:latin typeface="Times New Roman"/>
                <a:cs typeface="Times New Roman"/>
              </a:rPr>
              <a:t>A</a:t>
            </a:r>
            <a:r>
              <a:rPr lang="en-US" sz="1000" i="1" baseline="30000" dirty="0" smtClean="0">
                <a:latin typeface="Times New Roman"/>
                <a:cs typeface="Times New Roman"/>
              </a:rPr>
              <a:t>n</a:t>
            </a:r>
            <a:r>
              <a:rPr lang="el-GR" sz="1000" i="1" baseline="-25000" dirty="0" smtClean="0">
                <a:latin typeface="Times New Roman"/>
                <a:cs typeface="Times New Roman"/>
              </a:rPr>
              <a:t> </a:t>
            </a:r>
            <a:r>
              <a:rPr lang="en-US" sz="1000" baseline="-25000" dirty="0" smtClean="0">
                <a:latin typeface="Times New Roman"/>
                <a:cs typeface="Times New Roman"/>
              </a:rPr>
              <a:t> </a:t>
            </a:r>
            <a:r>
              <a:rPr lang="en-US" sz="1000" dirty="0" smtClean="0">
                <a:latin typeface="Times New Roman"/>
                <a:cs typeface="Times New Roman"/>
              </a:rPr>
              <a:t>in the triple is represented by the (x, y, z) coordinate of centroid (</a:t>
            </a:r>
            <a:r>
              <a:rPr lang="en-US" sz="1000" i="1" dirty="0" smtClean="0">
                <a:latin typeface="Times New Roman"/>
                <a:cs typeface="Times New Roman"/>
              </a:rPr>
              <a:t>C</a:t>
            </a:r>
            <a:r>
              <a:rPr lang="el-GR" sz="1000" i="1" baseline="-25000" dirty="0" smtClean="0">
                <a:latin typeface="Times New Roman"/>
                <a:cs typeface="Times New Roman"/>
              </a:rPr>
              <a:t>α </a:t>
            </a:r>
            <a:r>
              <a:rPr lang="en-US" sz="1000" dirty="0" smtClean="0">
                <a:latin typeface="Times New Roman"/>
                <a:cs typeface="Times New Roman"/>
              </a:rPr>
              <a:t>). Superscript 1, 2, 3 represent the position of amino acid in the sequence. The subscript </a:t>
            </a:r>
            <a:r>
              <a:rPr lang="en-US" sz="1000" i="1" dirty="0" smtClean="0">
                <a:latin typeface="Times New Roman"/>
                <a:cs typeface="Times New Roman"/>
              </a:rPr>
              <a:t>i </a:t>
            </a:r>
            <a:r>
              <a:rPr lang="en-US" sz="1000" dirty="0" smtClean="0">
                <a:latin typeface="Times New Roman"/>
                <a:cs typeface="Times New Roman"/>
              </a:rPr>
              <a:t>represent the (</a:t>
            </a:r>
            <a:r>
              <a:rPr lang="en-US" sz="1000" i="1" dirty="0" smtClean="0">
                <a:latin typeface="Times New Roman"/>
                <a:cs typeface="Times New Roman"/>
              </a:rPr>
              <a:t>i</a:t>
            </a:r>
            <a:r>
              <a:rPr lang="en-US" sz="1000" baseline="30000" dirty="0" smtClean="0">
                <a:latin typeface="Times New Roman"/>
                <a:cs typeface="Times New Roman"/>
              </a:rPr>
              <a:t>th</a:t>
            </a:r>
            <a:r>
              <a:rPr lang="en-US" sz="1000" dirty="0" smtClean="0">
                <a:latin typeface="Times New Roman"/>
                <a:cs typeface="Times New Roman"/>
              </a:rPr>
              <a:t>) triple under consideration.</a:t>
            </a:r>
            <a:endParaRPr lang="en-US" sz="1000" dirty="0">
              <a:latin typeface="Times New Roman"/>
              <a:cs typeface="Times New Roman"/>
            </a:endParaRPr>
          </a:p>
        </p:txBody>
      </p:sp>
      <p:grpSp>
        <p:nvGrpSpPr>
          <p:cNvPr id="48" name="Group 47"/>
          <p:cNvGrpSpPr/>
          <p:nvPr/>
        </p:nvGrpSpPr>
        <p:grpSpPr>
          <a:xfrm>
            <a:off x="277145" y="141178"/>
            <a:ext cx="1877179" cy="2093472"/>
            <a:chOff x="544388" y="-47538"/>
            <a:chExt cx="3387725" cy="4971963"/>
          </a:xfrm>
        </p:grpSpPr>
        <p:pic>
          <p:nvPicPr>
            <p:cNvPr id="50" name="Picture 49" descr="1r0p global 1267 1268 12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88" y="533400"/>
              <a:ext cx="3387725" cy="4391025"/>
            </a:xfrm>
            <a:prstGeom prst="rect">
              <a:avLst/>
            </a:prstGeom>
            <a:noFill/>
            <a:extLst>
              <a:ext uri="{909E8E84-426E-40dd-AFC4-6F175D3DCCD1}">
                <a14:hiddenFill xmlns:a14="http://schemas.microsoft.com/office/drawing/2010/main">
                  <a:solidFill>
                    <a:srgbClr val="FFFFFF"/>
                  </a:solidFill>
                </a14:hiddenFill>
              </a:ext>
            </a:extLst>
          </p:spPr>
        </p:pic>
        <p:sp>
          <p:nvSpPr>
            <p:cNvPr id="51" name="Text Box 3"/>
            <p:cNvSpPr txBox="1">
              <a:spLocks noChangeArrowheads="1"/>
            </p:cNvSpPr>
            <p:nvPr/>
          </p:nvSpPr>
          <p:spPr bwMode="auto">
            <a:xfrm>
              <a:off x="1433514" y="-47538"/>
              <a:ext cx="2136157" cy="56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0" marR="0">
                <a:spcBef>
                  <a:spcPts val="0"/>
                </a:spcBef>
                <a:spcAft>
                  <a:spcPts val="0"/>
                </a:spcAft>
              </a:pPr>
              <a:r>
                <a:rPr lang="en-US" sz="1200" kern="1200" dirty="0">
                  <a:solidFill>
                    <a:srgbClr val="000000"/>
                  </a:solidFill>
                  <a:effectLst/>
                  <a:latin typeface="Times New Roman" panose="02020603050405020304" pitchFamily="18" charset="0"/>
                  <a:ea typeface="MS Mincho" panose="02020609040205080304" pitchFamily="49" charset="-128"/>
                </a:rPr>
                <a:t>PBD ID: </a:t>
              </a:r>
              <a:r>
                <a:rPr lang="en-US" sz="1200" kern="1200" dirty="0" smtClean="0">
                  <a:solidFill>
                    <a:srgbClr val="000000"/>
                  </a:solidFill>
                  <a:effectLst/>
                  <a:latin typeface="Times New Roman" panose="02020603050405020304" pitchFamily="18" charset="0"/>
                  <a:ea typeface="MS Mincho" panose="02020609040205080304" pitchFamily="49" charset="-128"/>
                </a:rPr>
                <a:t>1R0P</a:t>
              </a:r>
              <a:endParaRPr lang="en-US" sz="1200" dirty="0">
                <a:effectLst/>
                <a:latin typeface="Times New Roman" panose="02020603050405020304" pitchFamily="18" charset="0"/>
                <a:ea typeface="MS Mincho" panose="02020609040205080304" pitchFamily="49" charset="-128"/>
              </a:endParaRPr>
            </a:p>
          </p:txBody>
        </p:sp>
        <p:sp>
          <p:nvSpPr>
            <p:cNvPr id="52" name="Oval 51"/>
            <p:cNvSpPr>
              <a:spLocks noChangeArrowheads="1"/>
            </p:cNvSpPr>
            <p:nvPr/>
          </p:nvSpPr>
          <p:spPr bwMode="auto">
            <a:xfrm>
              <a:off x="1433514" y="3276600"/>
              <a:ext cx="9906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2" name="Group 81"/>
          <p:cNvGrpSpPr/>
          <p:nvPr/>
        </p:nvGrpSpPr>
        <p:grpSpPr>
          <a:xfrm>
            <a:off x="5405570" y="310607"/>
            <a:ext cx="3494372" cy="1060993"/>
            <a:chOff x="-196835" y="-204183"/>
            <a:chExt cx="4251467" cy="2061360"/>
          </a:xfrm>
        </p:grpSpPr>
        <p:grpSp>
          <p:nvGrpSpPr>
            <p:cNvPr id="89" name="Group 88"/>
            <p:cNvGrpSpPr/>
            <p:nvPr/>
          </p:nvGrpSpPr>
          <p:grpSpPr>
            <a:xfrm>
              <a:off x="-196835" y="-204183"/>
              <a:ext cx="4251467" cy="1871084"/>
              <a:chOff x="-196835" y="-204183"/>
              <a:chExt cx="4251467" cy="1871084"/>
            </a:xfrm>
          </p:grpSpPr>
          <p:sp>
            <p:nvSpPr>
              <p:cNvPr id="99" name="TextBox 98"/>
              <p:cNvSpPr txBox="1"/>
              <p:nvPr/>
            </p:nvSpPr>
            <p:spPr>
              <a:xfrm>
                <a:off x="-196835" y="1128731"/>
                <a:ext cx="1054654" cy="538170"/>
              </a:xfrm>
              <a:prstGeom prst="rect">
                <a:avLst/>
              </a:prstGeom>
              <a:noFill/>
            </p:spPr>
            <p:txBody>
              <a:bodyPr wrap="square" rtlCol="0">
                <a:spAutoFit/>
              </a:bodyPr>
              <a:lstStyle/>
              <a:p>
                <a:r>
                  <a:rPr lang="en-US" sz="1200" b="1" i="1" dirty="0" smtClean="0">
                    <a:latin typeface="Times New Roman"/>
                    <a:cs typeface="Times New Roman"/>
                  </a:rPr>
                  <a:t>F(A</a:t>
                </a:r>
                <a:r>
                  <a:rPr lang="en-US" sz="1200" b="1" i="1" baseline="-25000" dirty="0" smtClean="0">
                    <a:latin typeface="Times New Roman"/>
                    <a:cs typeface="Times New Roman"/>
                  </a:rPr>
                  <a:t>i</a:t>
                </a:r>
                <a:r>
                  <a:rPr lang="en-US" sz="1200" b="1" i="1" baseline="30000" dirty="0" smtClean="0">
                    <a:latin typeface="Times New Roman"/>
                    <a:cs typeface="Times New Roman"/>
                  </a:rPr>
                  <a:t>1</a:t>
                </a:r>
                <a:r>
                  <a:rPr lang="en-US" sz="1200" b="1" i="1" dirty="0" smtClean="0">
                    <a:latin typeface="Times New Roman"/>
                    <a:cs typeface="Times New Roman"/>
                  </a:rPr>
                  <a:t>)-&gt; </a:t>
                </a:r>
                <a:r>
                  <a:rPr lang="en-US" sz="1200" i="1" dirty="0" smtClean="0">
                    <a:latin typeface="Times New Roman"/>
                    <a:cs typeface="Times New Roman"/>
                  </a:rPr>
                  <a:t>l</a:t>
                </a:r>
                <a:r>
                  <a:rPr lang="en-US" sz="1200" i="1" baseline="-25000" dirty="0">
                    <a:latin typeface="Times New Roman"/>
                    <a:cs typeface="Times New Roman"/>
                  </a:rPr>
                  <a:t>5</a:t>
                </a:r>
                <a:endParaRPr lang="en-US" sz="1200" baseline="-25000" dirty="0">
                  <a:latin typeface="Times New Roman"/>
                  <a:cs typeface="Times New Roman"/>
                </a:endParaRPr>
              </a:p>
            </p:txBody>
          </p:sp>
          <p:sp>
            <p:nvSpPr>
              <p:cNvPr id="100" name="TextBox 99"/>
              <p:cNvSpPr txBox="1"/>
              <p:nvPr/>
            </p:nvSpPr>
            <p:spPr>
              <a:xfrm>
                <a:off x="721534" y="-204183"/>
                <a:ext cx="1208030" cy="538170"/>
              </a:xfrm>
              <a:prstGeom prst="rect">
                <a:avLst/>
              </a:prstGeom>
              <a:noFill/>
            </p:spPr>
            <p:txBody>
              <a:bodyPr wrap="square" rtlCol="0">
                <a:spAutoFit/>
              </a:bodyPr>
              <a:lstStyle/>
              <a:p>
                <a:r>
                  <a:rPr lang="en-US" sz="1200" b="1" i="1" dirty="0" smtClean="0">
                    <a:latin typeface="Times New Roman"/>
                    <a:cs typeface="Times New Roman"/>
                  </a:rPr>
                  <a:t>F(A</a:t>
                </a:r>
                <a:r>
                  <a:rPr lang="en-US" sz="1200" b="1" i="1" baseline="-25000" dirty="0" smtClean="0">
                    <a:latin typeface="Times New Roman"/>
                    <a:cs typeface="Times New Roman"/>
                  </a:rPr>
                  <a:t>i</a:t>
                </a:r>
                <a:r>
                  <a:rPr lang="en-US" sz="1200" b="1" i="1" baseline="30000" dirty="0" smtClean="0">
                    <a:latin typeface="Times New Roman"/>
                    <a:cs typeface="Times New Roman"/>
                  </a:rPr>
                  <a:t>2</a:t>
                </a:r>
                <a:r>
                  <a:rPr lang="en-US" sz="1200" b="1" i="1" dirty="0" smtClean="0">
                    <a:latin typeface="Times New Roman"/>
                    <a:cs typeface="Times New Roman"/>
                  </a:rPr>
                  <a:t>)-&gt; </a:t>
                </a:r>
                <a:r>
                  <a:rPr lang="en-US" sz="1200" i="1" dirty="0" smtClean="0">
                    <a:latin typeface="Times New Roman"/>
                    <a:cs typeface="Times New Roman"/>
                  </a:rPr>
                  <a:t>l</a:t>
                </a:r>
                <a:r>
                  <a:rPr lang="en-US" sz="1200" baseline="-25000" dirty="0">
                    <a:latin typeface="Times New Roman"/>
                    <a:cs typeface="Times New Roman"/>
                  </a:rPr>
                  <a:t>2</a:t>
                </a:r>
              </a:p>
            </p:txBody>
          </p:sp>
          <p:sp>
            <p:nvSpPr>
              <p:cNvPr id="101" name="TextBox 100"/>
              <p:cNvSpPr txBox="1"/>
              <p:nvPr/>
            </p:nvSpPr>
            <p:spPr>
              <a:xfrm>
                <a:off x="2900348" y="790994"/>
                <a:ext cx="1154284" cy="538170"/>
              </a:xfrm>
              <a:prstGeom prst="rect">
                <a:avLst/>
              </a:prstGeom>
              <a:noFill/>
            </p:spPr>
            <p:txBody>
              <a:bodyPr wrap="square" rtlCol="0">
                <a:spAutoFit/>
              </a:bodyPr>
              <a:lstStyle/>
              <a:p>
                <a:r>
                  <a:rPr lang="en-US" sz="1200" b="1" i="1" dirty="0" smtClean="0">
                    <a:latin typeface="Times New Roman"/>
                    <a:cs typeface="Times New Roman"/>
                  </a:rPr>
                  <a:t>F(A</a:t>
                </a:r>
                <a:r>
                  <a:rPr lang="en-US" sz="1200" b="1" i="1" baseline="-25000" dirty="0" smtClean="0">
                    <a:latin typeface="Times New Roman"/>
                    <a:cs typeface="Times New Roman"/>
                  </a:rPr>
                  <a:t>i</a:t>
                </a:r>
                <a:r>
                  <a:rPr lang="en-US" sz="1200" b="1" i="1" baseline="30000" dirty="0" smtClean="0">
                    <a:latin typeface="Times New Roman"/>
                    <a:cs typeface="Times New Roman"/>
                  </a:rPr>
                  <a:t>3</a:t>
                </a:r>
                <a:r>
                  <a:rPr lang="en-US" sz="1200" b="1" i="1" dirty="0" smtClean="0">
                    <a:latin typeface="Times New Roman"/>
                    <a:cs typeface="Times New Roman"/>
                  </a:rPr>
                  <a:t>)-&gt; </a:t>
                </a:r>
                <a:r>
                  <a:rPr lang="en-US" sz="1200" i="1" dirty="0">
                    <a:latin typeface="Times New Roman"/>
                    <a:cs typeface="Times New Roman"/>
                  </a:rPr>
                  <a:t>l</a:t>
                </a:r>
                <a:r>
                  <a:rPr lang="en-US" sz="1200" i="1" baseline="-25000" dirty="0" smtClean="0">
                    <a:latin typeface="Times New Roman"/>
                    <a:cs typeface="Times New Roman"/>
                  </a:rPr>
                  <a:t>9</a:t>
                </a:r>
                <a:endParaRPr lang="en-US" sz="1200" baseline="-25000" dirty="0">
                  <a:latin typeface="Times New Roman"/>
                  <a:cs typeface="Times New Roman"/>
                </a:endParaRPr>
              </a:p>
            </p:txBody>
          </p:sp>
        </p:grpSp>
        <p:cxnSp>
          <p:nvCxnSpPr>
            <p:cNvPr id="90" name="Straight Connector 89"/>
            <p:cNvCxnSpPr>
              <a:stCxn id="96" idx="6"/>
              <a:endCxn id="98" idx="4"/>
            </p:cNvCxnSpPr>
            <p:nvPr/>
          </p:nvCxnSpPr>
          <p:spPr>
            <a:xfrm flipV="1">
              <a:off x="578214" y="457136"/>
              <a:ext cx="1218948" cy="1331461"/>
            </a:xfrm>
            <a:prstGeom prst="line">
              <a:avLst/>
            </a:prstGeom>
            <a:ln/>
          </p:spPr>
          <p:style>
            <a:lnRef idx="2">
              <a:schemeClr val="dk1"/>
            </a:lnRef>
            <a:fillRef idx="0">
              <a:schemeClr val="dk1"/>
            </a:fillRef>
            <a:effectRef idx="1">
              <a:schemeClr val="dk1"/>
            </a:effectRef>
            <a:fontRef idx="minor">
              <a:schemeClr val="tx1"/>
            </a:fontRef>
          </p:style>
        </p:cxnSp>
        <p:cxnSp>
          <p:nvCxnSpPr>
            <p:cNvPr id="91" name="Straight Connector 90"/>
            <p:cNvCxnSpPr>
              <a:stCxn id="98" idx="4"/>
              <a:endCxn id="97" idx="6"/>
            </p:cNvCxnSpPr>
            <p:nvPr/>
          </p:nvCxnSpPr>
          <p:spPr>
            <a:xfrm>
              <a:off x="1797162" y="457136"/>
              <a:ext cx="1311699" cy="1011150"/>
            </a:xfrm>
            <a:prstGeom prst="line">
              <a:avLst/>
            </a:prstGeom>
            <a:ln/>
          </p:spPr>
          <p:style>
            <a:lnRef idx="2">
              <a:schemeClr val="dk1"/>
            </a:lnRef>
            <a:fillRef idx="0">
              <a:schemeClr val="dk1"/>
            </a:fillRef>
            <a:effectRef idx="1">
              <a:schemeClr val="dk1"/>
            </a:effectRef>
            <a:fontRef idx="minor">
              <a:schemeClr val="tx1"/>
            </a:fontRef>
          </p:style>
        </p:cxnSp>
        <p:cxnSp>
          <p:nvCxnSpPr>
            <p:cNvPr id="92" name="Straight Connector 91"/>
            <p:cNvCxnSpPr>
              <a:stCxn id="96" idx="6"/>
              <a:endCxn id="97" idx="6"/>
            </p:cNvCxnSpPr>
            <p:nvPr/>
          </p:nvCxnSpPr>
          <p:spPr>
            <a:xfrm flipV="1">
              <a:off x="578214" y="1468287"/>
              <a:ext cx="2530647" cy="320311"/>
            </a:xfrm>
            <a:prstGeom prst="line">
              <a:avLst/>
            </a:prstGeom>
            <a:ln/>
          </p:spPr>
          <p:style>
            <a:lnRef idx="2">
              <a:schemeClr val="dk1"/>
            </a:lnRef>
            <a:fillRef idx="0">
              <a:schemeClr val="dk1"/>
            </a:fillRef>
            <a:effectRef idx="1">
              <a:schemeClr val="dk1"/>
            </a:effectRef>
            <a:fontRef idx="minor">
              <a:schemeClr val="tx1"/>
            </a:fontRef>
          </p:style>
        </p:cxnSp>
        <p:sp>
          <p:nvSpPr>
            <p:cNvPr id="96" name="Oval 95"/>
            <p:cNvSpPr/>
            <p:nvPr/>
          </p:nvSpPr>
          <p:spPr>
            <a:xfrm>
              <a:off x="468486" y="1720017"/>
              <a:ext cx="109728" cy="137160"/>
            </a:xfrm>
            <a:prstGeom prst="ellipse">
              <a:avLst/>
            </a:prstGeom>
            <a:solidFill>
              <a:srgbClr val="7F7F7F"/>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flipH="1">
              <a:off x="3108861" y="1399707"/>
              <a:ext cx="109727" cy="137160"/>
            </a:xfrm>
            <a:prstGeom prst="ellipse">
              <a:avLst/>
            </a:prstGeom>
            <a:solidFill>
              <a:srgbClr val="7F7F7F"/>
            </a:solidFill>
            <a:ln w="3175" cmpd="sng">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8" name="Oval 97"/>
            <p:cNvSpPr/>
            <p:nvPr/>
          </p:nvSpPr>
          <p:spPr>
            <a:xfrm>
              <a:off x="1742298" y="319977"/>
              <a:ext cx="109727" cy="137160"/>
            </a:xfrm>
            <a:prstGeom prst="ellipse">
              <a:avLst/>
            </a:prstGeom>
            <a:solidFill>
              <a:srgbClr val="7F7F7F"/>
            </a:solidFill>
            <a:ln w="3175" cmpd="sng">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sp>
        <p:nvSpPr>
          <p:cNvPr id="105" name="TextBox 104"/>
          <p:cNvSpPr txBox="1"/>
          <p:nvPr/>
        </p:nvSpPr>
        <p:spPr>
          <a:xfrm>
            <a:off x="5405570" y="1272206"/>
            <a:ext cx="3494372" cy="400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dirty="0">
                <a:solidFill>
                  <a:schemeClr val="tx1"/>
                </a:solidFill>
                <a:latin typeface="Times New Roman"/>
                <a:cs typeface="Times New Roman"/>
              </a:rPr>
              <a:t>Assign labels to amino acids in </a:t>
            </a:r>
            <a:r>
              <a:rPr lang="en-US" sz="1000" dirty="0" smtClean="0">
                <a:solidFill>
                  <a:schemeClr val="tx1"/>
                </a:solidFill>
                <a:latin typeface="Times New Roman"/>
                <a:cs typeface="Times New Roman"/>
              </a:rPr>
              <a:t>triple</a:t>
            </a:r>
            <a:endParaRPr lang="en-US" sz="1000" i="1" dirty="0" smtClean="0">
              <a:latin typeface="Times New Roman"/>
              <a:cs typeface="Times New Roman"/>
            </a:endParaRPr>
          </a:p>
          <a:p>
            <a:pPr algn="ctr"/>
            <a:r>
              <a:rPr lang="en-US" sz="1000" i="1" dirty="0" smtClean="0">
                <a:latin typeface="Times New Roman"/>
                <a:cs typeface="Times New Roman"/>
              </a:rPr>
              <a:t>AminoAcid </a:t>
            </a:r>
            <a:r>
              <a:rPr lang="en-US" sz="1000" i="1" dirty="0">
                <a:latin typeface="Times New Roman"/>
                <a:cs typeface="Times New Roman"/>
              </a:rPr>
              <a:t>∈ </a:t>
            </a:r>
            <a:r>
              <a:rPr lang="en-US" sz="1000" i="1" dirty="0" smtClean="0">
                <a:latin typeface="Times New Roman"/>
                <a:cs typeface="Times New Roman"/>
                <a:sym typeface="Wingdings" panose="05000000000000000000" pitchFamily="2" charset="2"/>
              </a:rPr>
              <a:t>A; </a:t>
            </a:r>
            <a:r>
              <a:rPr lang="en-US" sz="1000" i="1" dirty="0" smtClean="0">
                <a:latin typeface="Times New Roman"/>
                <a:cs typeface="Times New Roman"/>
              </a:rPr>
              <a:t> </a:t>
            </a:r>
            <a:r>
              <a:rPr lang="en-US" sz="1000" i="1" dirty="0">
                <a:latin typeface="Times New Roman"/>
                <a:cs typeface="Times New Roman"/>
              </a:rPr>
              <a:t>l</a:t>
            </a:r>
            <a:r>
              <a:rPr lang="en-US" sz="1000" i="1" baseline="-25000" dirty="0">
                <a:latin typeface="Times New Roman"/>
                <a:cs typeface="Times New Roman"/>
              </a:rPr>
              <a:t>1</a:t>
            </a:r>
            <a:r>
              <a:rPr lang="en-US" sz="1000" i="1" dirty="0">
                <a:latin typeface="Times New Roman"/>
                <a:cs typeface="Times New Roman"/>
              </a:rPr>
              <a:t>, l</a:t>
            </a:r>
            <a:r>
              <a:rPr lang="en-US" sz="1000" i="1" baseline="-25000" dirty="0">
                <a:latin typeface="Times New Roman"/>
                <a:cs typeface="Times New Roman"/>
              </a:rPr>
              <a:t>2</a:t>
            </a:r>
            <a:r>
              <a:rPr lang="en-US" sz="1000" i="1" dirty="0">
                <a:latin typeface="Times New Roman"/>
                <a:cs typeface="Times New Roman"/>
              </a:rPr>
              <a:t>, l</a:t>
            </a:r>
            <a:r>
              <a:rPr lang="en-US" sz="1000" i="1" baseline="-25000" dirty="0">
                <a:latin typeface="Times New Roman"/>
                <a:cs typeface="Times New Roman"/>
              </a:rPr>
              <a:t>3</a:t>
            </a:r>
            <a:r>
              <a:rPr lang="en-US" sz="1000" i="1" dirty="0">
                <a:latin typeface="Times New Roman"/>
                <a:cs typeface="Times New Roman"/>
              </a:rPr>
              <a:t>, .., l</a:t>
            </a:r>
            <a:r>
              <a:rPr lang="en-US" sz="1000" i="1" baseline="-25000" dirty="0">
                <a:latin typeface="Times New Roman"/>
                <a:cs typeface="Times New Roman"/>
              </a:rPr>
              <a:t>20 </a:t>
            </a:r>
            <a:r>
              <a:rPr lang="en-US" sz="1000" i="1" dirty="0">
                <a:latin typeface="Times New Roman"/>
                <a:cs typeface="Times New Roman"/>
              </a:rPr>
              <a:t>∈ </a:t>
            </a:r>
            <a:r>
              <a:rPr lang="en-US" sz="1000" i="1" dirty="0">
                <a:latin typeface="Times New Roman"/>
                <a:cs typeface="Times New Roman"/>
                <a:sym typeface="Wingdings" panose="05000000000000000000" pitchFamily="2" charset="2"/>
              </a:rPr>
              <a:t>A</a:t>
            </a:r>
            <a:r>
              <a:rPr lang="en-US" sz="1000" i="1" dirty="0" smtClean="0">
                <a:latin typeface="Times New Roman"/>
                <a:cs typeface="Times New Roman"/>
              </a:rPr>
              <a:t> ; F : A </a:t>
            </a:r>
            <a:r>
              <a:rPr lang="en-US" sz="1000" i="1" dirty="0" smtClean="0">
                <a:latin typeface="Times New Roman"/>
                <a:cs typeface="Times New Roman"/>
                <a:sym typeface="Wingdings" panose="05000000000000000000" pitchFamily="2" charset="2"/>
              </a:rPr>
              <a:t> </a:t>
            </a:r>
            <a:r>
              <a:rPr lang="en-US" sz="1000" dirty="0">
                <a:latin typeface="Times New Roman"/>
                <a:cs typeface="Times New Roman"/>
              </a:rPr>
              <a:t>Z</a:t>
            </a:r>
            <a:r>
              <a:rPr lang="en-US" sz="1000" baseline="30000" dirty="0" smtClean="0">
                <a:latin typeface="Times New Roman"/>
                <a:cs typeface="Times New Roman"/>
              </a:rPr>
              <a:t>+</a:t>
            </a:r>
            <a:endParaRPr lang="en-US" sz="1000" i="1" dirty="0">
              <a:latin typeface="Times New Roman"/>
              <a:cs typeface="Times New Roman"/>
            </a:endParaRPr>
          </a:p>
        </p:txBody>
      </p:sp>
      <p:grpSp>
        <p:nvGrpSpPr>
          <p:cNvPr id="129" name="Group 128"/>
          <p:cNvGrpSpPr/>
          <p:nvPr/>
        </p:nvGrpSpPr>
        <p:grpSpPr>
          <a:xfrm>
            <a:off x="2202464" y="381091"/>
            <a:ext cx="2368037" cy="664685"/>
            <a:chOff x="1096339" y="989543"/>
            <a:chExt cx="3465358" cy="1170100"/>
          </a:xfrm>
        </p:grpSpPr>
        <p:sp>
          <p:nvSpPr>
            <p:cNvPr id="130" name="Oval 129"/>
            <p:cNvSpPr/>
            <p:nvPr/>
          </p:nvSpPr>
          <p:spPr>
            <a:xfrm>
              <a:off x="2798844" y="1552077"/>
              <a:ext cx="133812" cy="160969"/>
            </a:xfrm>
            <a:prstGeom prst="ellipse">
              <a:avLst/>
            </a:prstGeom>
            <a:solidFill>
              <a:srgbClr val="7F7F7F"/>
            </a:solidFill>
            <a:ln w="3175" cmpd="sng">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1" name="Oval 130"/>
            <p:cNvSpPr/>
            <p:nvPr/>
          </p:nvSpPr>
          <p:spPr>
            <a:xfrm>
              <a:off x="3789040" y="1908957"/>
              <a:ext cx="133812" cy="160969"/>
            </a:xfrm>
            <a:prstGeom prst="ellipse">
              <a:avLst/>
            </a:prstGeom>
            <a:solidFill>
              <a:srgbClr val="7F7F7F"/>
            </a:solidFill>
            <a:ln w="3175" cmpd="sng">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34" name="Oval 133"/>
            <p:cNvSpPr/>
            <p:nvPr/>
          </p:nvSpPr>
          <p:spPr>
            <a:xfrm>
              <a:off x="1817509" y="1883833"/>
              <a:ext cx="133812" cy="160969"/>
            </a:xfrm>
            <a:prstGeom prst="ellipse">
              <a:avLst/>
            </a:prstGeom>
            <a:solidFill>
              <a:srgbClr val="7F7F7F"/>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5" name="Straight Connector 134"/>
            <p:cNvCxnSpPr>
              <a:stCxn id="134" idx="6"/>
              <a:endCxn id="130" idx="4"/>
            </p:cNvCxnSpPr>
            <p:nvPr/>
          </p:nvCxnSpPr>
          <p:spPr>
            <a:xfrm flipV="1">
              <a:off x="1951321" y="1713046"/>
              <a:ext cx="914429" cy="251272"/>
            </a:xfrm>
            <a:prstGeom prst="line">
              <a:avLst/>
            </a:prstGeom>
            <a:ln/>
          </p:spPr>
          <p:style>
            <a:lnRef idx="1">
              <a:schemeClr val="dk1"/>
            </a:lnRef>
            <a:fillRef idx="0">
              <a:schemeClr val="dk1"/>
            </a:fillRef>
            <a:effectRef idx="0">
              <a:schemeClr val="dk1"/>
            </a:effectRef>
            <a:fontRef idx="minor">
              <a:schemeClr val="tx1"/>
            </a:fontRef>
          </p:style>
        </p:cxnSp>
        <p:cxnSp>
          <p:nvCxnSpPr>
            <p:cNvPr id="139" name="Straight Connector 138"/>
            <p:cNvCxnSpPr>
              <a:stCxn id="130" idx="4"/>
              <a:endCxn id="131" idx="3"/>
            </p:cNvCxnSpPr>
            <p:nvPr/>
          </p:nvCxnSpPr>
          <p:spPr>
            <a:xfrm>
              <a:off x="2865750" y="1713046"/>
              <a:ext cx="942886" cy="333307"/>
            </a:xfrm>
            <a:prstGeom prst="line">
              <a:avLst/>
            </a:prstGeom>
            <a:ln/>
          </p:spPr>
          <p:style>
            <a:lnRef idx="1">
              <a:schemeClr val="dk1"/>
            </a:lnRef>
            <a:fillRef idx="0">
              <a:schemeClr val="dk1"/>
            </a:fillRef>
            <a:effectRef idx="0">
              <a:schemeClr val="dk1"/>
            </a:effectRef>
            <a:fontRef idx="minor">
              <a:schemeClr val="tx1"/>
            </a:fontRef>
          </p:style>
        </p:cxnSp>
        <p:sp>
          <p:nvSpPr>
            <p:cNvPr id="143" name="TextBox 142"/>
            <p:cNvSpPr txBox="1"/>
            <p:nvPr/>
          </p:nvSpPr>
          <p:spPr>
            <a:xfrm>
              <a:off x="1096339" y="1672019"/>
              <a:ext cx="688799" cy="487624"/>
            </a:xfrm>
            <a:prstGeom prst="rect">
              <a:avLst/>
            </a:prstGeom>
            <a:noFill/>
          </p:spPr>
          <p:txBody>
            <a:bodyPr wrap="square" rtlCol="0">
              <a:spAutoFit/>
            </a:bodyPr>
            <a:lstStyle/>
            <a:p>
              <a:r>
                <a:rPr lang="en-US" sz="1200" b="1" i="1" dirty="0" smtClean="0">
                  <a:latin typeface="Times New Roman"/>
                  <a:cs typeface="Times New Roman"/>
                </a:rPr>
                <a:t>A</a:t>
              </a:r>
              <a:r>
                <a:rPr lang="en-US" sz="1200" b="1" i="1" baseline="-25000" dirty="0" smtClean="0">
                  <a:latin typeface="Times New Roman"/>
                  <a:cs typeface="Times New Roman"/>
                </a:rPr>
                <a:t>i</a:t>
              </a:r>
              <a:r>
                <a:rPr lang="en-US" sz="1200" b="1" i="1" baseline="30000" dirty="0" smtClean="0">
                  <a:latin typeface="Times New Roman"/>
                  <a:cs typeface="Times New Roman"/>
                </a:rPr>
                <a:t>1</a:t>
              </a:r>
              <a:r>
                <a:rPr lang="el-GR" sz="1200" b="1" i="1" baseline="-25000" dirty="0" smtClean="0">
                  <a:latin typeface="Times New Roman"/>
                  <a:cs typeface="Times New Roman"/>
                </a:rPr>
                <a:t> </a:t>
              </a:r>
              <a:endParaRPr lang="en-US" sz="1200" baseline="-25000" dirty="0">
                <a:latin typeface="Times New Roman"/>
                <a:cs typeface="Times New Roman"/>
              </a:endParaRPr>
            </a:p>
          </p:txBody>
        </p:sp>
        <p:sp>
          <p:nvSpPr>
            <p:cNvPr id="144" name="TextBox 143"/>
            <p:cNvSpPr txBox="1"/>
            <p:nvPr/>
          </p:nvSpPr>
          <p:spPr>
            <a:xfrm>
              <a:off x="2660693" y="989543"/>
              <a:ext cx="595078" cy="487625"/>
            </a:xfrm>
            <a:prstGeom prst="rect">
              <a:avLst/>
            </a:prstGeom>
            <a:noFill/>
          </p:spPr>
          <p:txBody>
            <a:bodyPr wrap="none" rtlCol="0">
              <a:spAutoFit/>
            </a:bodyPr>
            <a:lstStyle/>
            <a:p>
              <a:r>
                <a:rPr lang="en-US" sz="1200" b="1" i="1" dirty="0" smtClean="0">
                  <a:latin typeface="Times New Roman"/>
                  <a:cs typeface="Times New Roman"/>
                </a:rPr>
                <a:t>A</a:t>
              </a:r>
              <a:r>
                <a:rPr lang="en-US" sz="1200" b="1" i="1" baseline="-25000" dirty="0" smtClean="0">
                  <a:latin typeface="Times New Roman"/>
                  <a:cs typeface="Times New Roman"/>
                </a:rPr>
                <a:t>i</a:t>
              </a:r>
              <a:r>
                <a:rPr lang="en-US" sz="1200" b="1" i="1" baseline="30000" dirty="0" smtClean="0">
                  <a:latin typeface="Times New Roman"/>
                  <a:cs typeface="Times New Roman"/>
                </a:rPr>
                <a:t>2</a:t>
              </a:r>
              <a:r>
                <a:rPr lang="el-GR" sz="1200" b="1" i="1" baseline="-25000" dirty="0" smtClean="0">
                  <a:latin typeface="Times New Roman"/>
                  <a:cs typeface="Times New Roman"/>
                </a:rPr>
                <a:t> </a:t>
              </a:r>
              <a:endParaRPr lang="en-US" sz="1200" baseline="-25000" dirty="0">
                <a:latin typeface="Times New Roman"/>
                <a:cs typeface="Times New Roman"/>
              </a:endParaRPr>
            </a:p>
          </p:txBody>
        </p:sp>
        <p:sp>
          <p:nvSpPr>
            <p:cNvPr id="145" name="TextBox 144"/>
            <p:cNvSpPr txBox="1"/>
            <p:nvPr/>
          </p:nvSpPr>
          <p:spPr>
            <a:xfrm>
              <a:off x="3959191" y="1427678"/>
              <a:ext cx="602506" cy="487625"/>
            </a:xfrm>
            <a:prstGeom prst="rect">
              <a:avLst/>
            </a:prstGeom>
            <a:noFill/>
          </p:spPr>
          <p:txBody>
            <a:bodyPr wrap="none" rtlCol="0">
              <a:spAutoFit/>
            </a:bodyPr>
            <a:lstStyle/>
            <a:p>
              <a:r>
                <a:rPr lang="en-US" sz="1200" b="1" i="1" dirty="0" smtClean="0">
                  <a:latin typeface="Times New Roman"/>
                  <a:cs typeface="Times New Roman"/>
                </a:rPr>
                <a:t>A</a:t>
              </a:r>
              <a:r>
                <a:rPr lang="en-US" sz="1200" b="1" i="1" baseline="-25000" dirty="0" smtClean="0">
                  <a:latin typeface="Times New Roman"/>
                  <a:cs typeface="Times New Roman"/>
                </a:rPr>
                <a:t>i</a:t>
              </a:r>
              <a:r>
                <a:rPr lang="el-GR" sz="1200" b="1" i="1" baseline="-25000" dirty="0" smtClean="0">
                  <a:latin typeface="Times New Roman"/>
                  <a:cs typeface="Times New Roman"/>
                </a:rPr>
                <a:t> </a:t>
              </a:r>
              <a:r>
                <a:rPr lang="en-US" sz="1200" b="1" i="1" baseline="30000" dirty="0" smtClean="0">
                  <a:latin typeface="Times New Roman"/>
                  <a:cs typeface="Times New Roman"/>
                </a:rPr>
                <a:t>3</a:t>
              </a:r>
              <a:endParaRPr lang="en-US" sz="1200" baseline="30000" dirty="0">
                <a:latin typeface="Times New Roman"/>
                <a:cs typeface="Times New Roman"/>
              </a:endParaRPr>
            </a:p>
          </p:txBody>
        </p:sp>
        <p:cxnSp>
          <p:nvCxnSpPr>
            <p:cNvPr id="148" name="Straight Connector 147"/>
            <p:cNvCxnSpPr>
              <a:stCxn id="134" idx="6"/>
              <a:endCxn id="131" idx="3"/>
            </p:cNvCxnSpPr>
            <p:nvPr/>
          </p:nvCxnSpPr>
          <p:spPr>
            <a:xfrm>
              <a:off x="1951321" y="1964318"/>
              <a:ext cx="1857315" cy="82036"/>
            </a:xfrm>
            <a:prstGeom prst="line">
              <a:avLst/>
            </a:prstGeom>
            <a:ln/>
          </p:spPr>
          <p:style>
            <a:lnRef idx="1">
              <a:schemeClr val="dk1"/>
            </a:lnRef>
            <a:fillRef idx="0">
              <a:schemeClr val="dk1"/>
            </a:fillRef>
            <a:effectRef idx="0">
              <a:schemeClr val="dk1"/>
            </a:effectRef>
            <a:fontRef idx="minor">
              <a:schemeClr val="tx1"/>
            </a:fontRef>
          </p:style>
        </p:cxnSp>
      </p:grpSp>
      <p:sp>
        <p:nvSpPr>
          <p:cNvPr id="154" name="Right Arrow 153"/>
          <p:cNvSpPr/>
          <p:nvPr/>
        </p:nvSpPr>
        <p:spPr>
          <a:xfrm>
            <a:off x="4670121" y="736728"/>
            <a:ext cx="620004" cy="1828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nvGrpSpPr>
          <p:cNvPr id="216" name="Group 215"/>
          <p:cNvGrpSpPr/>
          <p:nvPr/>
        </p:nvGrpSpPr>
        <p:grpSpPr>
          <a:xfrm>
            <a:off x="5246072" y="4267200"/>
            <a:ext cx="3516928" cy="1098415"/>
            <a:chOff x="-372922" y="56041"/>
            <a:chExt cx="4580024" cy="1674137"/>
          </a:xfrm>
        </p:grpSpPr>
        <p:grpSp>
          <p:nvGrpSpPr>
            <p:cNvPr id="217" name="Group 216"/>
            <p:cNvGrpSpPr/>
            <p:nvPr/>
          </p:nvGrpSpPr>
          <p:grpSpPr>
            <a:xfrm>
              <a:off x="-372922" y="56041"/>
              <a:ext cx="4580024" cy="1674137"/>
              <a:chOff x="-372922" y="183040"/>
              <a:chExt cx="4580024" cy="1674137"/>
            </a:xfrm>
          </p:grpSpPr>
          <p:grpSp>
            <p:nvGrpSpPr>
              <p:cNvPr id="224" name="Group 223"/>
              <p:cNvGrpSpPr/>
              <p:nvPr/>
            </p:nvGrpSpPr>
            <p:grpSpPr>
              <a:xfrm>
                <a:off x="-372922" y="183040"/>
                <a:ext cx="4580024" cy="1492821"/>
                <a:chOff x="-372922" y="183040"/>
                <a:chExt cx="4580024" cy="1492821"/>
              </a:xfrm>
            </p:grpSpPr>
            <p:sp>
              <p:nvSpPr>
                <p:cNvPr id="234" name="TextBox 233"/>
                <p:cNvSpPr txBox="1"/>
                <p:nvPr/>
              </p:nvSpPr>
              <p:spPr>
                <a:xfrm>
                  <a:off x="-372922" y="1253676"/>
                  <a:ext cx="1118455" cy="422185"/>
                </a:xfrm>
                <a:prstGeom prst="rect">
                  <a:avLst/>
                </a:prstGeom>
                <a:noFill/>
              </p:spPr>
              <p:txBody>
                <a:bodyPr wrap="square" rtlCol="0">
                  <a:spAutoFit/>
                </a:bodyPr>
                <a:lstStyle/>
                <a:p>
                  <a:r>
                    <a:rPr lang="en-US" sz="1200" i="1" dirty="0" smtClean="0">
                      <a:latin typeface="Times New Roman"/>
                      <a:cs typeface="Times New Roman"/>
                    </a:rPr>
                    <a:t>Label</a:t>
                  </a:r>
                  <a:r>
                    <a:rPr lang="en-US" sz="1200" i="1" baseline="-25000" dirty="0" smtClean="0">
                      <a:latin typeface="Times New Roman"/>
                      <a:cs typeface="Times New Roman"/>
                    </a:rPr>
                    <a:t>1</a:t>
                  </a:r>
                  <a:r>
                    <a:rPr lang="en-US" sz="1200" dirty="0" smtClean="0">
                      <a:latin typeface="Times New Roman"/>
                      <a:cs typeface="Times New Roman"/>
                    </a:rPr>
                    <a:t>:= 2</a:t>
                  </a:r>
                  <a:endParaRPr lang="en-US" sz="1200" baseline="-25000" dirty="0">
                    <a:latin typeface="Times New Roman"/>
                    <a:cs typeface="Times New Roman"/>
                  </a:endParaRPr>
                </a:p>
              </p:txBody>
            </p:sp>
            <p:sp>
              <p:nvSpPr>
                <p:cNvPr id="235" name="TextBox 234"/>
                <p:cNvSpPr txBox="1"/>
                <p:nvPr/>
              </p:nvSpPr>
              <p:spPr>
                <a:xfrm>
                  <a:off x="597671" y="183040"/>
                  <a:ext cx="1164206" cy="422185"/>
                </a:xfrm>
                <a:prstGeom prst="rect">
                  <a:avLst/>
                </a:prstGeom>
                <a:noFill/>
              </p:spPr>
              <p:txBody>
                <a:bodyPr wrap="square" rtlCol="0">
                  <a:spAutoFit/>
                </a:bodyPr>
                <a:lstStyle/>
                <a:p>
                  <a:r>
                    <a:rPr lang="en-US" sz="1200" i="1" dirty="0" smtClean="0">
                      <a:latin typeface="Times New Roman"/>
                      <a:cs typeface="Times New Roman"/>
                    </a:rPr>
                    <a:t>Label</a:t>
                  </a:r>
                  <a:r>
                    <a:rPr lang="en-US" sz="1200" i="1" baseline="-25000" dirty="0" smtClean="0">
                      <a:latin typeface="Times New Roman"/>
                      <a:cs typeface="Times New Roman"/>
                    </a:rPr>
                    <a:t>2</a:t>
                  </a:r>
                  <a:r>
                    <a:rPr lang="en-US" sz="1200" i="1" dirty="0">
                      <a:latin typeface="Times New Roman"/>
                      <a:cs typeface="Times New Roman"/>
                    </a:rPr>
                    <a:t> </a:t>
                  </a:r>
                  <a:r>
                    <a:rPr lang="en-US" sz="1200" dirty="0" smtClean="0">
                      <a:latin typeface="Times New Roman"/>
                      <a:cs typeface="Times New Roman"/>
                    </a:rPr>
                    <a:t>:</a:t>
                  </a:r>
                  <a:r>
                    <a:rPr lang="en-US" sz="1200" dirty="0">
                      <a:latin typeface="Times New Roman"/>
                      <a:cs typeface="Times New Roman"/>
                    </a:rPr>
                    <a:t>= </a:t>
                  </a:r>
                  <a:r>
                    <a:rPr lang="en-US" sz="1200" dirty="0" smtClean="0">
                      <a:latin typeface="Times New Roman"/>
                      <a:cs typeface="Times New Roman"/>
                    </a:rPr>
                    <a:t>5</a:t>
                  </a:r>
                  <a:endParaRPr lang="en-US" sz="1200" baseline="-25000" dirty="0">
                    <a:latin typeface="Times New Roman"/>
                    <a:cs typeface="Times New Roman"/>
                  </a:endParaRPr>
                </a:p>
              </p:txBody>
            </p:sp>
            <p:sp>
              <p:nvSpPr>
                <p:cNvPr id="236" name="TextBox 235"/>
                <p:cNvSpPr txBox="1"/>
                <p:nvPr/>
              </p:nvSpPr>
              <p:spPr>
                <a:xfrm>
                  <a:off x="2922454" y="961226"/>
                  <a:ext cx="1284648" cy="422185"/>
                </a:xfrm>
                <a:prstGeom prst="rect">
                  <a:avLst/>
                </a:prstGeom>
                <a:noFill/>
              </p:spPr>
              <p:txBody>
                <a:bodyPr wrap="square" rtlCol="0">
                  <a:spAutoFit/>
                </a:bodyPr>
                <a:lstStyle/>
                <a:p>
                  <a:r>
                    <a:rPr lang="en-US" sz="1200" i="1" dirty="0" smtClean="0">
                      <a:latin typeface="Times New Roman"/>
                      <a:cs typeface="Times New Roman"/>
                    </a:rPr>
                    <a:t>Label</a:t>
                  </a:r>
                  <a:r>
                    <a:rPr lang="en-US" sz="1200" i="1" baseline="-25000" dirty="0" smtClean="0">
                      <a:latin typeface="Times New Roman"/>
                      <a:cs typeface="Times New Roman"/>
                    </a:rPr>
                    <a:t>3 </a:t>
                  </a:r>
                  <a:r>
                    <a:rPr lang="en-US" sz="1200" dirty="0">
                      <a:latin typeface="Times New Roman"/>
                      <a:cs typeface="Times New Roman"/>
                    </a:rPr>
                    <a:t>:= </a:t>
                  </a:r>
                  <a:r>
                    <a:rPr lang="en-US" sz="1200" dirty="0" smtClean="0">
                      <a:latin typeface="Times New Roman"/>
                      <a:cs typeface="Times New Roman"/>
                    </a:rPr>
                    <a:t>9</a:t>
                  </a:r>
                  <a:endParaRPr lang="en-US" sz="1200" baseline="-25000" dirty="0">
                    <a:latin typeface="Times New Roman"/>
                    <a:cs typeface="Times New Roman"/>
                  </a:endParaRPr>
                </a:p>
              </p:txBody>
            </p:sp>
            <p:sp>
              <p:nvSpPr>
                <p:cNvPr id="237" name="TextBox 236"/>
                <p:cNvSpPr txBox="1"/>
                <p:nvPr/>
              </p:nvSpPr>
              <p:spPr>
                <a:xfrm>
                  <a:off x="578214" y="679105"/>
                  <a:ext cx="717737" cy="422185"/>
                </a:xfrm>
                <a:prstGeom prst="rect">
                  <a:avLst/>
                </a:prstGeom>
                <a:noFill/>
              </p:spPr>
              <p:txBody>
                <a:bodyPr wrap="square" rtlCol="0">
                  <a:spAutoFit/>
                </a:bodyPr>
                <a:lstStyle/>
                <a:p>
                  <a:r>
                    <a:rPr lang="en-US" sz="1200" i="1" dirty="0" smtClean="0">
                      <a:latin typeface="Times New Roman"/>
                      <a:cs typeface="Times New Roman"/>
                    </a:rPr>
                    <a:t>D</a:t>
                  </a:r>
                  <a:r>
                    <a:rPr lang="en-US" sz="1200" baseline="-25000" dirty="0" smtClean="0">
                      <a:latin typeface="Times New Roman"/>
                      <a:cs typeface="Times New Roman"/>
                    </a:rPr>
                    <a:t>12</a:t>
                  </a:r>
                  <a:endParaRPr lang="en-US" sz="1200" baseline="-25000" dirty="0">
                    <a:latin typeface="Times New Roman"/>
                    <a:cs typeface="Times New Roman"/>
                  </a:endParaRPr>
                </a:p>
              </p:txBody>
            </p:sp>
          </p:grpSp>
          <p:cxnSp>
            <p:nvCxnSpPr>
              <p:cNvPr id="225" name="Straight Connector 224"/>
              <p:cNvCxnSpPr>
                <a:stCxn id="231" idx="6"/>
                <a:endCxn id="233" idx="4"/>
              </p:cNvCxnSpPr>
              <p:nvPr/>
            </p:nvCxnSpPr>
            <p:spPr>
              <a:xfrm flipV="1">
                <a:off x="578214" y="457136"/>
                <a:ext cx="1218948" cy="1331461"/>
              </a:xfrm>
              <a:prstGeom prst="line">
                <a:avLst/>
              </a:prstGeom>
              <a:ln/>
            </p:spPr>
            <p:style>
              <a:lnRef idx="2">
                <a:schemeClr val="dk1"/>
              </a:lnRef>
              <a:fillRef idx="0">
                <a:schemeClr val="dk1"/>
              </a:fillRef>
              <a:effectRef idx="1">
                <a:schemeClr val="dk1"/>
              </a:effectRef>
              <a:fontRef idx="minor">
                <a:schemeClr val="tx1"/>
              </a:fontRef>
            </p:style>
          </p:cxnSp>
          <p:cxnSp>
            <p:nvCxnSpPr>
              <p:cNvPr id="226" name="Straight Connector 225"/>
              <p:cNvCxnSpPr>
                <a:stCxn id="233" idx="4"/>
                <a:endCxn id="232" idx="6"/>
              </p:cNvCxnSpPr>
              <p:nvPr/>
            </p:nvCxnSpPr>
            <p:spPr>
              <a:xfrm>
                <a:off x="1797162" y="457136"/>
                <a:ext cx="1311699" cy="1011150"/>
              </a:xfrm>
              <a:prstGeom prst="line">
                <a:avLst/>
              </a:prstGeom>
              <a:ln/>
            </p:spPr>
            <p:style>
              <a:lnRef idx="2">
                <a:schemeClr val="dk1"/>
              </a:lnRef>
              <a:fillRef idx="0">
                <a:schemeClr val="dk1"/>
              </a:fillRef>
              <a:effectRef idx="1">
                <a:schemeClr val="dk1"/>
              </a:effectRef>
              <a:fontRef idx="minor">
                <a:schemeClr val="tx1"/>
              </a:fontRef>
            </p:style>
          </p:cxnSp>
          <p:cxnSp>
            <p:nvCxnSpPr>
              <p:cNvPr id="227" name="Straight Connector 226"/>
              <p:cNvCxnSpPr>
                <a:stCxn id="231" idx="6"/>
                <a:endCxn id="232" idx="6"/>
              </p:cNvCxnSpPr>
              <p:nvPr/>
            </p:nvCxnSpPr>
            <p:spPr>
              <a:xfrm flipV="1">
                <a:off x="578214" y="1468287"/>
                <a:ext cx="2530647" cy="320311"/>
              </a:xfrm>
              <a:prstGeom prst="line">
                <a:avLst/>
              </a:prstGeom>
              <a:ln/>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a:xfrm flipH="1" flipV="1">
                <a:off x="1225238" y="1082446"/>
                <a:ext cx="1906321" cy="371733"/>
              </a:xfrm>
              <a:prstGeom prst="line">
                <a:avLst/>
              </a:prstGeom>
              <a:ln/>
            </p:spPr>
            <p:style>
              <a:lnRef idx="1">
                <a:schemeClr val="dk1"/>
              </a:lnRef>
              <a:fillRef idx="0">
                <a:schemeClr val="dk1"/>
              </a:fillRef>
              <a:effectRef idx="0">
                <a:schemeClr val="dk1"/>
              </a:effectRef>
              <a:fontRef idx="minor">
                <a:schemeClr val="tx1"/>
              </a:fontRef>
            </p:style>
          </p:cxnSp>
          <p:sp>
            <p:nvSpPr>
              <p:cNvPr id="231" name="Oval 230"/>
              <p:cNvSpPr/>
              <p:nvPr/>
            </p:nvSpPr>
            <p:spPr>
              <a:xfrm>
                <a:off x="468486" y="1720017"/>
                <a:ext cx="109728" cy="137160"/>
              </a:xfrm>
              <a:prstGeom prst="ellipse">
                <a:avLst/>
              </a:prstGeom>
              <a:solidFill>
                <a:srgbClr val="7F7F7F"/>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flipH="1">
                <a:off x="3108861" y="1399707"/>
                <a:ext cx="109727" cy="137160"/>
              </a:xfrm>
              <a:prstGeom prst="ellipse">
                <a:avLst/>
              </a:prstGeom>
              <a:solidFill>
                <a:srgbClr val="7F7F7F"/>
              </a:solidFill>
              <a:ln w="3175" cmpd="sng">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33" name="Oval 232"/>
              <p:cNvSpPr/>
              <p:nvPr/>
            </p:nvSpPr>
            <p:spPr>
              <a:xfrm>
                <a:off x="1742298" y="319977"/>
                <a:ext cx="109727" cy="137160"/>
              </a:xfrm>
              <a:prstGeom prst="ellipse">
                <a:avLst/>
              </a:prstGeom>
              <a:solidFill>
                <a:srgbClr val="7F7F7F"/>
              </a:solidFill>
              <a:ln w="3175" cmpd="sng">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sp>
          <p:nvSpPr>
            <p:cNvPr id="222" name="Arc 221"/>
            <p:cNvSpPr/>
            <p:nvPr/>
          </p:nvSpPr>
          <p:spPr>
            <a:xfrm rot="7508881">
              <a:off x="1058904" y="671954"/>
              <a:ext cx="365760" cy="36576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23" name="TextBox 29"/>
            <p:cNvSpPr txBox="1"/>
            <p:nvPr/>
          </p:nvSpPr>
          <p:spPr>
            <a:xfrm>
              <a:off x="1009577" y="949903"/>
              <a:ext cx="787586" cy="377277"/>
            </a:xfrm>
            <a:prstGeom prst="rect">
              <a:avLst/>
            </a:prstGeom>
            <a:noFill/>
          </p:spPr>
          <p:txBody>
            <a:bodyPr wrap="square" rtlCol="0">
              <a:noAutofit/>
            </a:bodyPr>
            <a:lstStyle/>
            <a:p>
              <a:pPr marL="0" marR="0">
                <a:spcBef>
                  <a:spcPts val="0"/>
                </a:spcBef>
                <a:spcAft>
                  <a:spcPts val="0"/>
                </a:spcAft>
              </a:pPr>
              <a:r>
                <a:rPr lang="en-US" sz="900" b="1" i="1" baseline="-25000" dirty="0" smtClean="0">
                  <a:solidFill>
                    <a:srgbClr val="000000"/>
                  </a:solidFill>
                  <a:latin typeface="Times New Roman" panose="02020603050405020304" pitchFamily="18" charset="0"/>
                  <a:ea typeface="Times New Roman" panose="02020603050405020304" pitchFamily="18" charset="0"/>
                </a:rPr>
                <a:t>θ3</a:t>
              </a:r>
              <a:endParaRPr lang="en-US" sz="1200" dirty="0">
                <a:effectLst/>
                <a:latin typeface="Times New Roman" panose="02020603050405020304" pitchFamily="18" charset="0"/>
                <a:ea typeface="Times New Roman" panose="02020603050405020304" pitchFamily="18" charset="0"/>
              </a:endParaRPr>
            </a:p>
          </p:txBody>
        </p:sp>
      </p:grpSp>
      <p:graphicFrame>
        <p:nvGraphicFramePr>
          <p:cNvPr id="288" name="Table 287"/>
          <p:cNvGraphicFramePr>
            <a:graphicFrameLocks noGrp="1"/>
          </p:cNvGraphicFramePr>
          <p:nvPr>
            <p:extLst>
              <p:ext uri="{D42A27DB-BD31-4B8C-83A1-F6EECF244321}">
                <p14:modId xmlns:p14="http://schemas.microsoft.com/office/powerpoint/2010/main" val="4202151032"/>
              </p:ext>
            </p:extLst>
          </p:nvPr>
        </p:nvGraphicFramePr>
        <p:xfrm>
          <a:off x="1817404" y="3581400"/>
          <a:ext cx="3472721" cy="2306207"/>
        </p:xfrm>
        <a:graphic>
          <a:graphicData uri="http://schemas.openxmlformats.org/drawingml/2006/table">
            <a:tbl>
              <a:tblPr bandCol="1">
                <a:tableStyleId>{7E9639D4-E3E2-4D34-9284-5A2195B3D0D7}</a:tableStyleId>
              </a:tblPr>
              <a:tblGrid>
                <a:gridCol w="214596"/>
                <a:gridCol w="522111"/>
                <a:gridCol w="592667"/>
                <a:gridCol w="621185"/>
                <a:gridCol w="747059"/>
                <a:gridCol w="775103"/>
              </a:tblGrid>
              <a:tr h="246776">
                <a:tc gridSpan="6">
                  <a:txBody>
                    <a:bodyPr/>
                    <a:lstStyle/>
                    <a:p>
                      <a:pPr algn="ctr">
                        <a:lnSpc>
                          <a:spcPct val="50000"/>
                        </a:lnSpc>
                      </a:pPr>
                      <a:r>
                        <a:rPr lang="en-US" sz="1600" i="1" dirty="0" smtClean="0">
                          <a:latin typeface="Times New Roman"/>
                          <a:cs typeface="Times New Roman"/>
                        </a:rPr>
                        <a:t>Rule Based Quintuples</a:t>
                      </a:r>
                      <a:r>
                        <a:rPr lang="de-DE" sz="1600" baseline="-25000" dirty="0" smtClean="0">
                          <a:latin typeface="Times New Roman"/>
                          <a:cs typeface="Times New Roman"/>
                        </a:rPr>
                        <a:t>3-D</a:t>
                      </a:r>
                      <a:endParaRPr lang="en-US" sz="1600" baseline="-25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lnSpc>
                          <a:spcPct val="50000"/>
                        </a:lnSpc>
                      </a:pPr>
                      <a:endParaRPr lang="en-US" sz="16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6266">
                <a:tc>
                  <a:txBody>
                    <a:bodyPr/>
                    <a:lstStyle/>
                    <a:p>
                      <a:pPr algn="l">
                        <a:lnSpc>
                          <a:spcPct val="80000"/>
                        </a:lnSpc>
                      </a:pPr>
                      <a:r>
                        <a:rPr lang="en-US" sz="1000" b="1" i="1" baseline="-25000" dirty="0" smtClean="0">
                          <a:solidFill>
                            <a:srgbClr val="000000"/>
                          </a:solidFill>
                          <a:latin typeface="+mn-lt"/>
                        </a:rPr>
                        <a:t>i</a:t>
                      </a:r>
                      <a:endParaRPr lang="en-US" sz="1000" b="0" i="1" baseline="-2500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80000"/>
                        </a:lnSpc>
                      </a:pPr>
                      <a:r>
                        <a:rPr lang="en-US" sz="1000" i="1" dirty="0" smtClean="0">
                          <a:solidFill>
                            <a:srgbClr val="000000"/>
                          </a:solidFill>
                          <a:latin typeface="Times New Roman"/>
                          <a:cs typeface="Times New Roman"/>
                        </a:rPr>
                        <a:t>Label</a:t>
                      </a:r>
                      <a:r>
                        <a:rPr lang="en-US" sz="1000" i="1" baseline="-25000" dirty="0" smtClean="0">
                          <a:solidFill>
                            <a:srgbClr val="000000"/>
                          </a:solidFill>
                          <a:latin typeface="Times New Roman"/>
                          <a:cs typeface="Times New Roman"/>
                        </a:rPr>
                        <a:t>1</a:t>
                      </a:r>
                    </a:p>
                    <a:p>
                      <a:pPr marL="0" marR="0" indent="0" algn="l" defTabSz="457200" rtl="0" eaLnBrk="1" fontAlgn="auto" latinLnBrk="0" hangingPunct="1">
                        <a:lnSpc>
                          <a:spcPct val="80000"/>
                        </a:lnSpc>
                        <a:spcBef>
                          <a:spcPts val="0"/>
                        </a:spcBef>
                        <a:spcAft>
                          <a:spcPts val="0"/>
                        </a:spcAft>
                        <a:buClrTx/>
                        <a:buSzTx/>
                        <a:buFontTx/>
                        <a:buNone/>
                        <a:tabLst/>
                        <a:defRPr/>
                      </a:pPr>
                      <a:endParaRPr lang="en-US" sz="1000" i="1" baseline="-25000" dirty="0" smtClean="0">
                        <a:solidFill>
                          <a:srgbClr val="000000"/>
                        </a:solidFill>
                        <a:latin typeface="Times New Roman"/>
                        <a:cs typeface="Times New Roman"/>
                      </a:endParaRPr>
                    </a:p>
                    <a:p>
                      <a:pPr marL="0" marR="0" indent="0" algn="l" defTabSz="457200" rtl="0" eaLnBrk="1" fontAlgn="auto" latinLnBrk="0" hangingPunct="1">
                        <a:lnSpc>
                          <a:spcPct val="80000"/>
                        </a:lnSpc>
                        <a:spcBef>
                          <a:spcPts val="0"/>
                        </a:spcBef>
                        <a:spcAft>
                          <a:spcPts val="0"/>
                        </a:spcAft>
                        <a:buClrTx/>
                        <a:buSzTx/>
                        <a:buFontTx/>
                        <a:buNone/>
                        <a:tabLst/>
                        <a:defRPr/>
                      </a:pPr>
                      <a:r>
                        <a:rPr lang="en-US" sz="1000" i="1" baseline="0" dirty="0" smtClean="0">
                          <a:solidFill>
                            <a:srgbClr val="000000"/>
                          </a:solidFill>
                          <a:latin typeface="Times New Roman"/>
                          <a:cs typeface="Times New Roman"/>
                        </a:rPr>
                        <a:t>= </a:t>
                      </a:r>
                      <a:r>
                        <a:rPr lang="en-US" sz="800" b="1" i="1" kern="1200" dirty="0" smtClean="0">
                          <a:solidFill>
                            <a:schemeClr val="tx1"/>
                          </a:solidFill>
                          <a:effectLst/>
                          <a:latin typeface="Times New Roman"/>
                          <a:ea typeface="+mn-ea"/>
                          <a:cs typeface="Times New Roman"/>
                        </a:rPr>
                        <a:t>F(</a:t>
                      </a:r>
                      <a:r>
                        <a:rPr lang="en-US" sz="800" i="1" dirty="0" smtClean="0">
                          <a:latin typeface="Times New Roman"/>
                          <a:cs typeface="Times New Roman"/>
                        </a:rPr>
                        <a:t>l</a:t>
                      </a:r>
                      <a:r>
                        <a:rPr lang="en-US" sz="800" baseline="-25000" dirty="0" smtClean="0">
                          <a:latin typeface="Times New Roman"/>
                          <a:cs typeface="Times New Roman"/>
                        </a:rPr>
                        <a:t>2</a:t>
                      </a:r>
                      <a:r>
                        <a:rPr lang="en-US" sz="800" b="1" i="1" kern="1200" dirty="0" smtClean="0">
                          <a:solidFill>
                            <a:schemeClr val="tx1"/>
                          </a:solidFill>
                          <a:effectLst/>
                          <a:latin typeface="Times New Roman"/>
                          <a:ea typeface="+mn-ea"/>
                          <a:cs typeface="Times New Roman"/>
                        </a:rPr>
                        <a:t>)</a:t>
                      </a:r>
                      <a:endParaRPr lang="en-US" sz="800" kern="1200" dirty="0" smtClean="0">
                        <a:solidFill>
                          <a:schemeClr val="tx1"/>
                        </a:solidFill>
                        <a:effectLst/>
                        <a:latin typeface="Times New Roman"/>
                        <a:ea typeface="+mn-ea"/>
                        <a:cs typeface="Times New Roman"/>
                      </a:endParaRPr>
                    </a:p>
                    <a:p>
                      <a:pPr algn="l">
                        <a:lnSpc>
                          <a:spcPct val="80000"/>
                        </a:lnSpc>
                      </a:pPr>
                      <a:endParaRPr lang="en-US" sz="1000" i="1" baseline="0" dirty="0">
                        <a:solidFill>
                          <a:srgbClr val="00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000" i="1" dirty="0" smtClean="0">
                          <a:solidFill>
                            <a:srgbClr val="000000"/>
                          </a:solidFill>
                          <a:latin typeface="Times New Roman"/>
                          <a:cs typeface="Times New Roman"/>
                        </a:rPr>
                        <a:t>Label</a:t>
                      </a:r>
                      <a:r>
                        <a:rPr lang="en-US" sz="1000" i="1" baseline="-25000" dirty="0" smtClean="0">
                          <a:solidFill>
                            <a:srgbClr val="000000"/>
                          </a:solidFill>
                          <a:latin typeface="Times New Roman"/>
                          <a:cs typeface="Times New Roman"/>
                        </a:rPr>
                        <a:t>2 </a:t>
                      </a:r>
                    </a:p>
                    <a:p>
                      <a:pPr marL="0" marR="0" indent="0" algn="l" defTabSz="457200" rtl="0" eaLnBrk="1" fontAlgn="auto" latinLnBrk="0" hangingPunct="1">
                        <a:lnSpc>
                          <a:spcPct val="80000"/>
                        </a:lnSpc>
                        <a:spcBef>
                          <a:spcPts val="0"/>
                        </a:spcBef>
                        <a:spcAft>
                          <a:spcPts val="0"/>
                        </a:spcAft>
                        <a:buClrTx/>
                        <a:buSzTx/>
                        <a:buFontTx/>
                        <a:buNone/>
                        <a:tabLst/>
                        <a:defRPr/>
                      </a:pPr>
                      <a:endParaRPr lang="en-US" sz="1000" i="1" baseline="-25000" dirty="0" smtClean="0">
                        <a:solidFill>
                          <a:srgbClr val="000000"/>
                        </a:solidFill>
                        <a:latin typeface="Times New Roman"/>
                        <a:cs typeface="Times New Roman"/>
                      </a:endParaRPr>
                    </a:p>
                    <a:p>
                      <a:pPr marL="0" marR="0" indent="0" algn="l" defTabSz="457200" rtl="0" eaLnBrk="1" fontAlgn="auto" latinLnBrk="0" hangingPunct="1">
                        <a:lnSpc>
                          <a:spcPct val="80000"/>
                        </a:lnSpc>
                        <a:spcBef>
                          <a:spcPts val="0"/>
                        </a:spcBef>
                        <a:spcAft>
                          <a:spcPts val="0"/>
                        </a:spcAft>
                        <a:buClrTx/>
                        <a:buSzTx/>
                        <a:buFontTx/>
                        <a:buNone/>
                        <a:tabLst/>
                        <a:defRPr/>
                      </a:pPr>
                      <a:r>
                        <a:rPr lang="en-US" sz="1100" i="1" baseline="0" dirty="0" smtClean="0">
                          <a:solidFill>
                            <a:srgbClr val="000000"/>
                          </a:solidFill>
                          <a:latin typeface="Times New Roman"/>
                          <a:cs typeface="Times New Roman"/>
                        </a:rPr>
                        <a:t>= </a:t>
                      </a:r>
                      <a:r>
                        <a:rPr lang="en-US" sz="800" b="1" i="1" kern="1200" dirty="0" smtClean="0">
                          <a:solidFill>
                            <a:schemeClr val="tx1"/>
                          </a:solidFill>
                          <a:effectLst/>
                          <a:latin typeface="Times New Roman"/>
                          <a:ea typeface="+mn-ea"/>
                          <a:cs typeface="Times New Roman"/>
                        </a:rPr>
                        <a:t>F(</a:t>
                      </a:r>
                      <a:r>
                        <a:rPr lang="en-US" sz="800" i="1" dirty="0" smtClean="0">
                          <a:latin typeface="Times New Roman"/>
                          <a:cs typeface="Times New Roman"/>
                        </a:rPr>
                        <a:t>l</a:t>
                      </a:r>
                      <a:r>
                        <a:rPr lang="en-US" sz="800" i="1" baseline="-25000" dirty="0" smtClean="0">
                          <a:latin typeface="Times New Roman"/>
                          <a:cs typeface="Times New Roman"/>
                        </a:rPr>
                        <a:t>5</a:t>
                      </a:r>
                      <a:r>
                        <a:rPr lang="en-US" sz="800" b="1" i="1" kern="1200" dirty="0" smtClean="0">
                          <a:solidFill>
                            <a:schemeClr val="tx1"/>
                          </a:solidFill>
                          <a:effectLst/>
                          <a:latin typeface="Times New Roman"/>
                          <a:ea typeface="+mn-ea"/>
                          <a:cs typeface="Times New Roman"/>
                        </a:rPr>
                        <a:t>)</a:t>
                      </a:r>
                      <a:endParaRPr lang="en-US" sz="800" kern="1200" dirty="0" smtClean="0">
                        <a:solidFill>
                          <a:schemeClr val="tx1"/>
                        </a:solidFill>
                        <a:effectLst/>
                        <a:latin typeface="Times New Roman"/>
                        <a:ea typeface="+mn-ea"/>
                        <a:cs typeface="Times New Roman"/>
                      </a:endParaRPr>
                    </a:p>
                    <a:p>
                      <a:pPr algn="l">
                        <a:lnSpc>
                          <a:spcPct val="80000"/>
                        </a:lnSpc>
                      </a:pPr>
                      <a:endParaRPr lang="en-US" sz="1000" i="1" baseline="0" dirty="0">
                        <a:solidFill>
                          <a:srgbClr val="00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000" i="1" dirty="0" smtClean="0">
                          <a:solidFill>
                            <a:srgbClr val="000000"/>
                          </a:solidFill>
                          <a:latin typeface="Times New Roman"/>
                          <a:cs typeface="Times New Roman"/>
                        </a:rPr>
                        <a:t>Label</a:t>
                      </a:r>
                      <a:r>
                        <a:rPr lang="en-US" sz="1000" i="1" baseline="-25000" dirty="0" smtClean="0">
                          <a:solidFill>
                            <a:srgbClr val="000000"/>
                          </a:solidFill>
                          <a:latin typeface="Times New Roman"/>
                          <a:cs typeface="Times New Roman"/>
                        </a:rPr>
                        <a:t>3 </a:t>
                      </a:r>
                    </a:p>
                    <a:p>
                      <a:pPr marL="0" marR="0" indent="0" algn="l" defTabSz="457200" rtl="0" eaLnBrk="1" fontAlgn="auto" latinLnBrk="0" hangingPunct="1">
                        <a:lnSpc>
                          <a:spcPct val="80000"/>
                        </a:lnSpc>
                        <a:spcBef>
                          <a:spcPts val="0"/>
                        </a:spcBef>
                        <a:spcAft>
                          <a:spcPts val="0"/>
                        </a:spcAft>
                        <a:buClrTx/>
                        <a:buSzTx/>
                        <a:buFontTx/>
                        <a:buNone/>
                        <a:tabLst/>
                        <a:defRPr/>
                      </a:pPr>
                      <a:endParaRPr lang="en-US" sz="1000" i="1" baseline="-25000" dirty="0" smtClean="0">
                        <a:solidFill>
                          <a:srgbClr val="000000"/>
                        </a:solidFill>
                        <a:latin typeface="Times New Roman"/>
                        <a:cs typeface="Times New Roman"/>
                      </a:endParaRPr>
                    </a:p>
                    <a:p>
                      <a:pPr marL="0" marR="0" indent="0" algn="l" defTabSz="457200" rtl="0" eaLnBrk="1" fontAlgn="auto" latinLnBrk="0" hangingPunct="1">
                        <a:lnSpc>
                          <a:spcPct val="80000"/>
                        </a:lnSpc>
                        <a:spcBef>
                          <a:spcPts val="0"/>
                        </a:spcBef>
                        <a:spcAft>
                          <a:spcPts val="0"/>
                        </a:spcAft>
                        <a:buClrTx/>
                        <a:buSzTx/>
                        <a:buFontTx/>
                        <a:buNone/>
                        <a:tabLst/>
                        <a:defRPr/>
                      </a:pPr>
                      <a:r>
                        <a:rPr lang="en-US" sz="1100" i="1" baseline="0" dirty="0" smtClean="0">
                          <a:solidFill>
                            <a:srgbClr val="000000"/>
                          </a:solidFill>
                          <a:latin typeface="Times New Roman"/>
                          <a:cs typeface="Times New Roman"/>
                        </a:rPr>
                        <a:t>= </a:t>
                      </a:r>
                      <a:r>
                        <a:rPr lang="en-US" sz="800" b="1" i="1" kern="1200" dirty="0" smtClean="0">
                          <a:solidFill>
                            <a:schemeClr val="tx1"/>
                          </a:solidFill>
                          <a:effectLst/>
                          <a:latin typeface="Times New Roman"/>
                          <a:ea typeface="+mn-ea"/>
                          <a:cs typeface="Times New Roman"/>
                        </a:rPr>
                        <a:t>F(</a:t>
                      </a:r>
                      <a:r>
                        <a:rPr lang="en-US" sz="800" b="0" i="1" kern="1200" dirty="0" smtClean="0">
                          <a:solidFill>
                            <a:schemeClr val="tx1"/>
                          </a:solidFill>
                          <a:effectLst/>
                          <a:latin typeface="Times New Roman"/>
                          <a:ea typeface="+mn-ea"/>
                          <a:cs typeface="Times New Roman"/>
                        </a:rPr>
                        <a:t>l</a:t>
                      </a:r>
                      <a:r>
                        <a:rPr lang="en-US" sz="800" i="1" baseline="-25000" dirty="0" smtClean="0">
                          <a:latin typeface="Times New Roman"/>
                          <a:cs typeface="Times New Roman"/>
                        </a:rPr>
                        <a:t>9</a:t>
                      </a:r>
                      <a:r>
                        <a:rPr lang="en-US" sz="800" b="1" i="1" kern="1200" dirty="0" smtClean="0">
                          <a:solidFill>
                            <a:schemeClr val="tx1"/>
                          </a:solidFill>
                          <a:effectLst/>
                          <a:latin typeface="Times New Roman"/>
                          <a:ea typeface="+mn-ea"/>
                          <a:cs typeface="Times New Roman"/>
                        </a:rPr>
                        <a:t>)</a:t>
                      </a:r>
                      <a:endParaRPr lang="en-US" sz="800" kern="1200" dirty="0" smtClean="0">
                        <a:solidFill>
                          <a:schemeClr val="tx1"/>
                        </a:solidFill>
                        <a:effectLst/>
                        <a:latin typeface="Times New Roman"/>
                        <a:ea typeface="+mn-ea"/>
                        <a:cs typeface="Times New Roman"/>
                      </a:endParaRPr>
                    </a:p>
                    <a:p>
                      <a:pPr algn="l">
                        <a:lnSpc>
                          <a:spcPct val="80000"/>
                        </a:lnSpc>
                      </a:pPr>
                      <a:endParaRPr lang="en-US" sz="1000" i="1" baseline="0" dirty="0">
                        <a:solidFill>
                          <a:srgbClr val="00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rgbClr val="000000"/>
                          </a:solidFill>
                          <a:effectLst/>
                          <a:latin typeface="Times New Roman"/>
                          <a:ea typeface="Times New Roman" panose="02020603050405020304" pitchFamily="18" charset="0"/>
                          <a:cs typeface="Times New Roman"/>
                        </a:rPr>
                        <a:t>Class label θ  for  </a:t>
                      </a:r>
                      <a:r>
                        <a:rPr lang="en-US" sz="900" b="1" i="1" kern="1200" dirty="0" smtClean="0">
                          <a:solidFill>
                            <a:srgbClr val="000000"/>
                          </a:solidFill>
                          <a:effectLst/>
                          <a:latin typeface="Times New Roman"/>
                          <a:ea typeface="Times New Roman" panose="02020603050405020304" pitchFamily="18" charset="0"/>
                          <a:cs typeface="Times New Roman"/>
                        </a:rPr>
                        <a:t>Angle </a:t>
                      </a:r>
                      <a:r>
                        <a:rPr lang="en-US" sz="900" b="0" i="1" kern="1200" dirty="0" smtClean="0">
                          <a:solidFill>
                            <a:srgbClr val="000000"/>
                          </a:solidFill>
                          <a:effectLst/>
                          <a:latin typeface="Times New Roman"/>
                          <a:ea typeface="Times New Roman" panose="02020603050405020304" pitchFamily="18" charset="0"/>
                          <a:cs typeface="Times New Roman"/>
                        </a:rPr>
                        <a:t>θ</a:t>
                      </a:r>
                      <a:r>
                        <a:rPr lang="en-US" sz="900" b="1" i="1" baseline="-25000" dirty="0" smtClean="0">
                          <a:solidFill>
                            <a:srgbClr val="000000"/>
                          </a:solidFill>
                          <a:latin typeface="Times New Roman"/>
                          <a:ea typeface="Times New Roman" panose="02020603050405020304" pitchFamily="18" charset="0"/>
                          <a:cs typeface="Times New Roman"/>
                        </a:rPr>
                        <a:t>3</a:t>
                      </a:r>
                      <a:endParaRPr lang="en-US" sz="1200" dirty="0" smtClean="0">
                        <a:effectLst/>
                        <a:latin typeface="Times New Roman"/>
                        <a:ea typeface="Times New Roman" panose="02020603050405020304" pitchFamily="18" charset="0"/>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80000"/>
                        </a:lnSpc>
                      </a:pPr>
                      <a:r>
                        <a:rPr lang="en-US" sz="900" i="1" dirty="0" smtClean="0">
                          <a:solidFill>
                            <a:srgbClr val="000000"/>
                          </a:solidFill>
                          <a:latin typeface="Times New Roman"/>
                          <a:cs typeface="Times New Roman"/>
                        </a:rPr>
                        <a:t>Class label D for  </a:t>
                      </a:r>
                    </a:p>
                    <a:p>
                      <a:pPr algn="ctr">
                        <a:lnSpc>
                          <a:spcPct val="80000"/>
                        </a:lnSpc>
                      </a:pPr>
                      <a:r>
                        <a:rPr lang="en-US" sz="900" b="1" i="1" dirty="0" smtClean="0">
                          <a:solidFill>
                            <a:srgbClr val="000000"/>
                          </a:solidFill>
                          <a:latin typeface="Times New Roman"/>
                          <a:cs typeface="Times New Roman"/>
                        </a:rPr>
                        <a:t>Length</a:t>
                      </a:r>
                    </a:p>
                    <a:p>
                      <a:pPr marL="0" marR="0" indent="0" algn="ctr" defTabSz="457200" rtl="0" eaLnBrk="1" fontAlgn="auto" latinLnBrk="0" hangingPunct="1">
                        <a:lnSpc>
                          <a:spcPct val="80000"/>
                        </a:lnSpc>
                        <a:spcBef>
                          <a:spcPts val="0"/>
                        </a:spcBef>
                        <a:spcAft>
                          <a:spcPts val="0"/>
                        </a:spcAft>
                        <a:buClrTx/>
                        <a:buSzTx/>
                        <a:buFontTx/>
                        <a:buNone/>
                        <a:tabLst/>
                        <a:defRPr/>
                      </a:pPr>
                      <a:r>
                        <a:rPr lang="en-US" sz="900" i="1" dirty="0" smtClean="0">
                          <a:latin typeface="Times New Roman"/>
                          <a:cs typeface="Times New Roman"/>
                        </a:rPr>
                        <a:t>D</a:t>
                      </a:r>
                      <a:r>
                        <a:rPr lang="en-US" sz="900" baseline="-25000" dirty="0" smtClean="0">
                          <a:latin typeface="Times New Roman"/>
                          <a:cs typeface="Times New Roman"/>
                        </a:rPr>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600">
                <a:tc>
                  <a:txBody>
                    <a:bodyPr/>
                    <a:lstStyle/>
                    <a:p>
                      <a:pPr algn="l">
                        <a:lnSpc>
                          <a:spcPct val="50000"/>
                        </a:lnSpc>
                      </a:pPr>
                      <a:r>
                        <a:rPr lang="en-US" sz="800" dirty="0" smtClean="0">
                          <a:latin typeface="Times New Roman"/>
                          <a:cs typeface="Times New Roman"/>
                        </a:rPr>
                        <a:t>1</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r>
                        <a:rPr lang="en-US" sz="1050" dirty="0" smtClean="0">
                          <a:latin typeface="Times New Roman"/>
                          <a:cs typeface="Times New Roman"/>
                        </a:rPr>
                        <a:t>2</a:t>
                      </a: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r>
                        <a:rPr lang="en-US" sz="1050" dirty="0" smtClean="0">
                          <a:latin typeface="Times New Roman"/>
                          <a:cs typeface="Times New Roman"/>
                        </a:rPr>
                        <a:t>5</a:t>
                      </a: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r>
                        <a:rPr lang="en-US" sz="1050" dirty="0" smtClean="0">
                          <a:latin typeface="Times New Roman"/>
                          <a:cs typeface="Times New Roman"/>
                        </a:rPr>
                        <a:t>9</a:t>
                      </a: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r>
                        <a:rPr lang="en-US" sz="1050" dirty="0" smtClean="0">
                          <a:latin typeface="Times New Roman"/>
                          <a:cs typeface="Times New Roman"/>
                        </a:rPr>
                        <a:t>3</a:t>
                      </a: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r>
                        <a:rPr lang="en-US" sz="1050" dirty="0" smtClean="0">
                          <a:latin typeface="Times New Roman"/>
                          <a:cs typeface="Times New Roman"/>
                        </a:rPr>
                        <a:t>2</a:t>
                      </a: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228600">
                <a:tc>
                  <a:txBody>
                    <a:bodyPr/>
                    <a:lstStyle/>
                    <a:p>
                      <a:pPr algn="l">
                        <a:lnSpc>
                          <a:spcPct val="50000"/>
                        </a:lnSpc>
                      </a:pPr>
                      <a:r>
                        <a:rPr lang="en-US" sz="800" dirty="0" smtClean="0">
                          <a:latin typeface="Times New Roman"/>
                          <a:cs typeface="Times New Roman"/>
                        </a:rPr>
                        <a:t>2</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600">
                <a:tc>
                  <a:txBody>
                    <a:bodyPr/>
                    <a:lstStyle/>
                    <a:p>
                      <a:pPr algn="l">
                        <a:lnSpc>
                          <a:spcPct val="50000"/>
                        </a:lnSpc>
                      </a:pPr>
                      <a:r>
                        <a:rPr lang="en-US" sz="800" dirty="0" smtClean="0">
                          <a:latin typeface="Times New Roman"/>
                          <a:cs typeface="Times New Roman"/>
                        </a:rPr>
                        <a:t>3</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228600">
                <a:tc>
                  <a:txBody>
                    <a:bodyPr/>
                    <a:lstStyle/>
                    <a:p>
                      <a:pPr algn="l">
                        <a:lnSpc>
                          <a:spcPct val="50000"/>
                        </a:lnSpc>
                      </a:pPr>
                      <a:r>
                        <a:rPr lang="en-US" sz="800" dirty="0" smtClean="0">
                          <a:latin typeface="Times New Roman"/>
                          <a:cs typeface="Times New Roman"/>
                        </a:rPr>
                        <a:t>4</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05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600">
                <a:tc>
                  <a:txBody>
                    <a:bodyPr/>
                    <a:lstStyle/>
                    <a:p>
                      <a:pPr algn="l">
                        <a:lnSpc>
                          <a:spcPct val="50000"/>
                        </a:lnSpc>
                      </a:pPr>
                      <a:r>
                        <a:rPr lang="en-US" sz="800" dirty="0" smtClean="0">
                          <a:latin typeface="Times New Roman"/>
                          <a:cs typeface="Times New Roman"/>
                        </a:rPr>
                        <a:t>5</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365760">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latin typeface="Times New Roman"/>
                          <a:cs typeface="Times New Roman"/>
                        </a:rPr>
                        <a:t>:</a:t>
                      </a:r>
                    </a:p>
                    <a:p>
                      <a:pPr algn="dist">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latin typeface="Times New Roman"/>
                          <a:cs typeface="Times New Roman"/>
                        </a:rPr>
                        <a:t>:</a:t>
                      </a:r>
                    </a:p>
                    <a:p>
                      <a:pPr algn="dist">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latin typeface="Times New Roman"/>
                          <a:cs typeface="Times New Roman"/>
                        </a:rPr>
                        <a:t>:</a:t>
                      </a:r>
                    </a:p>
                    <a:p>
                      <a:pPr algn="dist">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latin typeface="Times New Roman"/>
                          <a:cs typeface="Times New Roman"/>
                        </a:rPr>
                        <a:t>:</a:t>
                      </a:r>
                    </a:p>
                    <a:p>
                      <a:pPr algn="dist">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latin typeface="Times New Roman"/>
                          <a:cs typeface="Times New Roman"/>
                        </a:rPr>
                        <a:t>:</a:t>
                      </a:r>
                    </a:p>
                    <a:p>
                      <a:pPr algn="dist">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13" name="Down Arrow 312"/>
          <p:cNvSpPr/>
          <p:nvPr/>
        </p:nvSpPr>
        <p:spPr>
          <a:xfrm flipH="1">
            <a:off x="6883936" y="3810000"/>
            <a:ext cx="202663" cy="4297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14" name="Rectangle 313"/>
          <p:cNvSpPr/>
          <p:nvPr/>
        </p:nvSpPr>
        <p:spPr>
          <a:xfrm>
            <a:off x="7138892" y="4037605"/>
            <a:ext cx="1911095" cy="400110"/>
          </a:xfrm>
          <a:prstGeom prst="rect">
            <a:avLst/>
          </a:prstGeom>
        </p:spPr>
        <p:txBody>
          <a:bodyPr wrap="square">
            <a:spAutoFit/>
          </a:bodyPr>
          <a:lstStyle/>
          <a:p>
            <a:r>
              <a:rPr lang="en-US" sz="1000" dirty="0">
                <a:latin typeface="Times New Roman"/>
                <a:cs typeface="Times New Roman"/>
              </a:rPr>
              <a:t>Perform rule based label arrangement in every </a:t>
            </a:r>
            <a:r>
              <a:rPr lang="en-US" sz="1000" dirty="0" smtClean="0">
                <a:latin typeface="Times New Roman"/>
                <a:cs typeface="Times New Roman"/>
              </a:rPr>
              <a:t>triple (i)</a:t>
            </a:r>
            <a:endParaRPr lang="en-US" sz="1000" baseline="-25000" dirty="0">
              <a:latin typeface="Times New Roman"/>
              <a:cs typeface="Times New Roman"/>
            </a:endParaRPr>
          </a:p>
        </p:txBody>
      </p:sp>
      <p:graphicFrame>
        <p:nvGraphicFramePr>
          <p:cNvPr id="318" name="Table 317"/>
          <p:cNvGraphicFramePr>
            <a:graphicFrameLocks noGrp="1"/>
          </p:cNvGraphicFramePr>
          <p:nvPr>
            <p:extLst>
              <p:ext uri="{D42A27DB-BD31-4B8C-83A1-F6EECF244321}">
                <p14:modId xmlns:p14="http://schemas.microsoft.com/office/powerpoint/2010/main" val="1879729289"/>
              </p:ext>
            </p:extLst>
          </p:nvPr>
        </p:nvGraphicFramePr>
        <p:xfrm>
          <a:off x="460336" y="4253832"/>
          <a:ext cx="565859" cy="1075620"/>
        </p:xfrm>
        <a:graphic>
          <a:graphicData uri="http://schemas.openxmlformats.org/drawingml/2006/table">
            <a:tbl>
              <a:tblPr bandRow="1">
                <a:tableStyleId>{7E9639D4-E3E2-4D34-9284-5A2195B3D0D7}</a:tableStyleId>
              </a:tblPr>
              <a:tblGrid>
                <a:gridCol w="271782"/>
                <a:gridCol w="294077"/>
              </a:tblGrid>
              <a:tr h="236620">
                <a:tc>
                  <a:txBody>
                    <a:bodyPr/>
                    <a:lstStyle/>
                    <a:p>
                      <a:pPr>
                        <a:lnSpc>
                          <a:spcPct val="50000"/>
                        </a:lnSpc>
                      </a:pPr>
                      <a:r>
                        <a:rPr lang="en-US" sz="1200" i="1" dirty="0" smtClean="0">
                          <a:latin typeface="Times New Roman"/>
                          <a:cs typeface="Times New Roman"/>
                        </a:rPr>
                        <a:t>K</a:t>
                      </a:r>
                      <a:endParaRPr lang="en-US" sz="120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50000"/>
                        </a:lnSpc>
                      </a:pPr>
                      <a:r>
                        <a:rPr lang="en-US" sz="1200" i="1" dirty="0" smtClean="0">
                          <a:latin typeface="Times New Roman"/>
                          <a:cs typeface="Times New Roman"/>
                        </a:rPr>
                        <a:t>V</a:t>
                      </a:r>
                      <a:endParaRPr lang="en-US" sz="120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6620">
                <a:tc>
                  <a:txBody>
                    <a:bodyPr/>
                    <a:lstStyle/>
                    <a:p>
                      <a:pPr>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6620">
                <a:tc>
                  <a:txBody>
                    <a:bodyPr/>
                    <a:lstStyle/>
                    <a:p>
                      <a:pPr>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60">
                <a:tc>
                  <a:txBody>
                    <a:bodyPr/>
                    <a:lstStyle/>
                    <a:p>
                      <a:pPr algn="ctr">
                        <a:lnSpc>
                          <a:spcPct val="50000"/>
                        </a:lnSpc>
                      </a:pPr>
                      <a:r>
                        <a:rPr lang="en-US" sz="1800" dirty="0" smtClean="0">
                          <a:latin typeface="Times New Roman"/>
                          <a:cs typeface="Times New Roman"/>
                        </a:rPr>
                        <a:t>:</a:t>
                      </a:r>
                    </a:p>
                    <a:p>
                      <a:pPr algn="ctr">
                        <a:lnSpc>
                          <a:spcPct val="50000"/>
                        </a:lnSpc>
                      </a:pPr>
                      <a:r>
                        <a:rPr lang="en-US" sz="1800" dirty="0" smtClean="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50000"/>
                        </a:lnSpc>
                      </a:pPr>
                      <a:r>
                        <a:rPr lang="en-US" sz="1800" dirty="0" smtClean="0">
                          <a:latin typeface="Times New Roman"/>
                          <a:cs typeface="Times New Roman"/>
                        </a:rPr>
                        <a:t>:</a:t>
                      </a:r>
                    </a:p>
                    <a:p>
                      <a:pPr algn="ctr">
                        <a:lnSpc>
                          <a:spcPct val="50000"/>
                        </a:lnSpc>
                      </a:pPr>
                      <a:r>
                        <a:rPr lang="en-US" sz="1800" dirty="0" smtClean="0">
                          <a:latin typeface="Times New Roman"/>
                          <a:cs typeface="Times New Roman"/>
                        </a:rPr>
                        <a:t>:</a:t>
                      </a: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19" name="TextBox 318"/>
          <p:cNvSpPr txBox="1"/>
          <p:nvPr/>
        </p:nvSpPr>
        <p:spPr>
          <a:xfrm>
            <a:off x="115615" y="3733800"/>
            <a:ext cx="1472883" cy="276999"/>
          </a:xfrm>
          <a:prstGeom prst="rect">
            <a:avLst/>
          </a:prstGeom>
          <a:noFill/>
        </p:spPr>
        <p:txBody>
          <a:bodyPr wrap="none" rtlCol="0">
            <a:spAutoFit/>
          </a:bodyPr>
          <a:lstStyle/>
          <a:p>
            <a:r>
              <a:rPr lang="en-US" sz="1200" i="1" dirty="0" smtClean="0">
                <a:latin typeface="Times New Roman"/>
                <a:cs typeface="Times New Roman"/>
              </a:rPr>
              <a:t>K</a:t>
            </a:r>
            <a:r>
              <a:rPr lang="en-US" sz="1200" dirty="0" smtClean="0">
                <a:latin typeface="Times New Roman"/>
                <a:cs typeface="Times New Roman"/>
              </a:rPr>
              <a:t>=</a:t>
            </a:r>
            <a:r>
              <a:rPr lang="en-US" sz="1200" i="1" dirty="0" smtClean="0">
                <a:latin typeface="Times New Roman"/>
                <a:cs typeface="Times New Roman"/>
              </a:rPr>
              <a:t>f</a:t>
            </a:r>
            <a:r>
              <a:rPr lang="de-DE" sz="1200" i="1" baseline="-25000" dirty="0" smtClean="0">
                <a:latin typeface="Times New Roman"/>
                <a:cs typeface="Times New Roman"/>
              </a:rPr>
              <a:t>3-D</a:t>
            </a:r>
            <a:r>
              <a:rPr lang="en-US" sz="1200" dirty="0" smtClean="0">
                <a:latin typeface="Times New Roman"/>
                <a:cs typeface="Times New Roman"/>
              </a:rPr>
              <a:t>(</a:t>
            </a:r>
            <a:r>
              <a:rPr lang="en-US" sz="1200" i="1" dirty="0" smtClean="0">
                <a:latin typeface="Times New Roman"/>
                <a:cs typeface="Times New Roman"/>
              </a:rPr>
              <a:t>Quintuple</a:t>
            </a:r>
            <a:r>
              <a:rPr lang="de-DE" sz="1200" baseline="-25000" dirty="0" smtClean="0">
                <a:latin typeface="Times New Roman"/>
                <a:cs typeface="Times New Roman"/>
              </a:rPr>
              <a:t>3-D</a:t>
            </a:r>
            <a:r>
              <a:rPr lang="en-US" sz="1200" dirty="0" smtClean="0">
                <a:latin typeface="Times New Roman"/>
                <a:cs typeface="Times New Roman"/>
              </a:rPr>
              <a:t>)</a:t>
            </a:r>
            <a:endParaRPr lang="en-US" sz="1200" dirty="0">
              <a:latin typeface="Times New Roman"/>
              <a:cs typeface="Times New Roman"/>
            </a:endParaRPr>
          </a:p>
        </p:txBody>
      </p:sp>
      <p:cxnSp>
        <p:nvCxnSpPr>
          <p:cNvPr id="320" name="Curved Connector 319"/>
          <p:cNvCxnSpPr/>
          <p:nvPr/>
        </p:nvCxnSpPr>
        <p:spPr>
          <a:xfrm rot="16200000" flipH="1">
            <a:off x="-124477" y="4482725"/>
            <a:ext cx="753076" cy="392419"/>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321" name="Right Arrow 320"/>
          <p:cNvSpPr/>
          <p:nvPr/>
        </p:nvSpPr>
        <p:spPr>
          <a:xfrm rot="20028837">
            <a:off x="1523134" y="1247328"/>
            <a:ext cx="1095675" cy="134824"/>
          </a:xfrm>
          <a:prstGeom prst="rightArrow">
            <a:avLst>
              <a:gd name="adj1" fmla="val 50000"/>
              <a:gd name="adj2" fmla="val 8275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24" name="Left Arrow 323"/>
          <p:cNvSpPr/>
          <p:nvPr/>
        </p:nvSpPr>
        <p:spPr>
          <a:xfrm>
            <a:off x="1111617" y="4419600"/>
            <a:ext cx="395342" cy="180203"/>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25" name="TextBox 324"/>
          <p:cNvSpPr txBox="1"/>
          <p:nvPr/>
        </p:nvSpPr>
        <p:spPr>
          <a:xfrm>
            <a:off x="1006667" y="4648200"/>
            <a:ext cx="798521" cy="430887"/>
          </a:xfrm>
          <a:prstGeom prst="rect">
            <a:avLst/>
          </a:prstGeom>
          <a:noFill/>
        </p:spPr>
        <p:txBody>
          <a:bodyPr wrap="square" rtlCol="0">
            <a:spAutoFit/>
          </a:bodyPr>
          <a:lstStyle/>
          <a:p>
            <a:pPr algn="ctr"/>
            <a:r>
              <a:rPr lang="en-US" sz="1100" dirty="0" smtClean="0">
                <a:latin typeface="Times New Roman"/>
                <a:cs typeface="Times New Roman"/>
              </a:rPr>
              <a:t>Calculate </a:t>
            </a:r>
          </a:p>
          <a:p>
            <a:pPr algn="ctr"/>
            <a:r>
              <a:rPr lang="en-US" sz="1100" dirty="0" smtClean="0">
                <a:latin typeface="Times New Roman"/>
                <a:cs typeface="Times New Roman"/>
              </a:rPr>
              <a:t>Key</a:t>
            </a:r>
            <a:endParaRPr lang="en-US" sz="1100" dirty="0">
              <a:latin typeface="Times New Roman"/>
              <a:cs typeface="Times New Roman"/>
            </a:endParaRPr>
          </a:p>
        </p:txBody>
      </p:sp>
      <p:graphicFrame>
        <p:nvGraphicFramePr>
          <p:cNvPr id="106" name="Table 105"/>
          <p:cNvGraphicFramePr>
            <a:graphicFrameLocks noGrp="1"/>
          </p:cNvGraphicFramePr>
          <p:nvPr>
            <p:extLst>
              <p:ext uri="{D42A27DB-BD31-4B8C-83A1-F6EECF244321}">
                <p14:modId xmlns:p14="http://schemas.microsoft.com/office/powerpoint/2010/main" val="3565650776"/>
              </p:ext>
            </p:extLst>
          </p:nvPr>
        </p:nvGraphicFramePr>
        <p:xfrm>
          <a:off x="5903836" y="1915304"/>
          <a:ext cx="2177788" cy="1948646"/>
        </p:xfrm>
        <a:graphic>
          <a:graphicData uri="http://schemas.openxmlformats.org/drawingml/2006/table">
            <a:tbl>
              <a:tblPr bandCol="1">
                <a:tableStyleId>{7E9639D4-E3E2-4D34-9284-5A2195B3D0D7}</a:tableStyleId>
              </a:tblPr>
              <a:tblGrid>
                <a:gridCol w="318073"/>
                <a:gridCol w="632843"/>
                <a:gridCol w="640531"/>
                <a:gridCol w="586341"/>
              </a:tblGrid>
              <a:tr h="256294">
                <a:tc gridSpan="4">
                  <a:txBody>
                    <a:bodyPr/>
                    <a:lstStyle/>
                    <a:p>
                      <a:pPr algn="ctr">
                        <a:lnSpc>
                          <a:spcPct val="50000"/>
                        </a:lnSpc>
                      </a:pPr>
                      <a:r>
                        <a:rPr lang="en-US" sz="1600" i="1" dirty="0" smtClean="0">
                          <a:latin typeface="Times New Roman"/>
                          <a:cs typeface="Times New Roman"/>
                        </a:rPr>
                        <a:t>Mapping of Amino Acid </a:t>
                      </a:r>
                      <a:endParaRPr lang="en-US" sz="1600" baseline="-25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lnSpc>
                          <a:spcPct val="50000"/>
                        </a:lnSpc>
                      </a:pPr>
                      <a:endParaRPr lang="en-US" sz="16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dist">
                        <a:lnSpc>
                          <a:spcPct val="50000"/>
                        </a:lnSpc>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6952">
                <a:tc>
                  <a:txBody>
                    <a:bodyPr/>
                    <a:lstStyle/>
                    <a:p>
                      <a:pPr algn="l">
                        <a:lnSpc>
                          <a:spcPct val="50000"/>
                        </a:lnSpc>
                      </a:pPr>
                      <a:r>
                        <a:rPr lang="en-US" sz="1100" b="1" i="1" baseline="-25000" dirty="0" smtClean="0">
                          <a:solidFill>
                            <a:srgbClr val="000000"/>
                          </a:solidFill>
                          <a:latin typeface="Times New Roman"/>
                          <a:cs typeface="Times New Roman"/>
                        </a:rPr>
                        <a:t>i</a:t>
                      </a:r>
                      <a:endParaRPr lang="en-US" sz="1100" b="0" i="1" baseline="-25000" dirty="0">
                        <a:solidFill>
                          <a:srgbClr val="00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b="1" i="1" dirty="0" smtClean="0">
                          <a:latin typeface="Times New Roman"/>
                          <a:cs typeface="Times New Roman"/>
                        </a:rPr>
                        <a:t>A</a:t>
                      </a:r>
                      <a:r>
                        <a:rPr lang="en-US" sz="1100" b="1" i="1" baseline="30000" dirty="0" smtClean="0">
                          <a:latin typeface="Times New Roman"/>
                          <a:cs typeface="Times New Roman"/>
                        </a:rPr>
                        <a:t>1</a:t>
                      </a:r>
                      <a:endParaRPr lang="en-US" sz="110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b="1" i="1" dirty="0" smtClean="0">
                          <a:latin typeface="Times New Roman"/>
                          <a:cs typeface="Times New Roman"/>
                        </a:rPr>
                        <a:t>A</a:t>
                      </a:r>
                      <a:r>
                        <a:rPr lang="en-US" sz="1100" b="1" i="1" baseline="30000" dirty="0" smtClean="0">
                          <a:latin typeface="Times New Roman"/>
                          <a:cs typeface="Times New Roman"/>
                        </a:rPr>
                        <a:t>2</a:t>
                      </a:r>
                      <a:endParaRPr lang="en-US" sz="110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1100" b="1" i="1" dirty="0" smtClean="0">
                          <a:latin typeface="Times New Roman"/>
                          <a:cs typeface="Times New Roman"/>
                        </a:rPr>
                        <a:t>A</a:t>
                      </a:r>
                      <a:r>
                        <a:rPr lang="en-US" sz="1100" b="1" i="1" baseline="30000" dirty="0" smtClean="0">
                          <a:latin typeface="Times New Roman"/>
                          <a:cs typeface="Times New Roman"/>
                        </a:rPr>
                        <a:t>3</a:t>
                      </a:r>
                      <a:endParaRPr lang="en-US" sz="1100" i="1" baseline="0" dirty="0">
                        <a:solidFill>
                          <a:srgbClr val="00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6952">
                <a:tc>
                  <a:txBody>
                    <a:bodyPr/>
                    <a:lstStyle/>
                    <a:p>
                      <a:pPr algn="dist">
                        <a:lnSpc>
                          <a:spcPct val="50000"/>
                        </a:lnSpc>
                      </a:pPr>
                      <a:r>
                        <a:rPr lang="en-US" sz="800" dirty="0" smtClean="0">
                          <a:latin typeface="Times New Roman"/>
                          <a:cs typeface="Times New Roman"/>
                        </a:rPr>
                        <a:t>1</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1000" i="1" dirty="0" smtClean="0">
                          <a:latin typeface="Times New Roman"/>
                          <a:cs typeface="Times New Roman"/>
                        </a:rPr>
                        <a:t>l</a:t>
                      </a:r>
                      <a:r>
                        <a:rPr lang="en-US" sz="1000" i="1" baseline="-25000" dirty="0" smtClean="0">
                          <a:latin typeface="Times New Roman"/>
                          <a:cs typeface="Times New Roman"/>
                        </a:rPr>
                        <a:t>5</a:t>
                      </a:r>
                      <a:endParaRPr lang="en-US" sz="1000" baseline="-25000" dirty="0" smtClean="0">
                        <a:latin typeface="Times New Roman"/>
                        <a:cs typeface="Times New Roman"/>
                      </a:endParaRPr>
                    </a:p>
                    <a:p>
                      <a:pPr algn="ctr">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1000" i="1" dirty="0" smtClean="0">
                          <a:latin typeface="Times New Roman"/>
                          <a:cs typeface="Times New Roman"/>
                        </a:rPr>
                        <a:t>l</a:t>
                      </a:r>
                      <a:r>
                        <a:rPr lang="en-US" sz="1000" baseline="-25000" dirty="0" smtClean="0">
                          <a:latin typeface="Times New Roman"/>
                          <a:cs typeface="Times New Roman"/>
                        </a:rPr>
                        <a:t>2</a:t>
                      </a:r>
                    </a:p>
                    <a:p>
                      <a:pPr algn="ctr">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1000" i="1" baseline="0" dirty="0" smtClean="0">
                          <a:latin typeface="Times New Roman"/>
                          <a:cs typeface="Times New Roman"/>
                        </a:rPr>
                        <a:t>l</a:t>
                      </a:r>
                      <a:r>
                        <a:rPr lang="en-US" sz="1000" i="1" baseline="-25000" dirty="0" smtClean="0">
                          <a:latin typeface="Times New Roman"/>
                          <a:cs typeface="Times New Roman"/>
                        </a:rPr>
                        <a:t>9</a:t>
                      </a:r>
                      <a:endParaRPr lang="en-US" sz="1000" baseline="-25000" dirty="0" smtClean="0">
                        <a:latin typeface="Times New Roman"/>
                        <a:cs typeface="Times New Roman"/>
                      </a:endParaRPr>
                    </a:p>
                    <a:p>
                      <a:pPr algn="ctr">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212767">
                <a:tc>
                  <a:txBody>
                    <a:bodyPr/>
                    <a:lstStyle/>
                    <a:p>
                      <a:pPr algn="dist">
                        <a:lnSpc>
                          <a:spcPct val="50000"/>
                        </a:lnSpc>
                      </a:pPr>
                      <a:r>
                        <a:rPr lang="en-US" sz="800" dirty="0" smtClean="0">
                          <a:latin typeface="Times New Roman"/>
                          <a:cs typeface="Times New Roman"/>
                        </a:rPr>
                        <a:t>2</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2767">
                <a:tc>
                  <a:txBody>
                    <a:bodyPr/>
                    <a:lstStyle/>
                    <a:p>
                      <a:pPr algn="dist">
                        <a:lnSpc>
                          <a:spcPct val="50000"/>
                        </a:lnSpc>
                      </a:pPr>
                      <a:r>
                        <a:rPr lang="en-US" sz="800" dirty="0" smtClean="0">
                          <a:latin typeface="Times New Roman"/>
                          <a:cs typeface="Times New Roman"/>
                        </a:rPr>
                        <a:t>3</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170000">
                <a:tc>
                  <a:txBody>
                    <a:bodyPr/>
                    <a:lstStyle/>
                    <a:p>
                      <a:pPr algn="dist">
                        <a:lnSpc>
                          <a:spcPct val="50000"/>
                        </a:lnSpc>
                      </a:pPr>
                      <a:r>
                        <a:rPr lang="en-US" sz="800" dirty="0" smtClean="0">
                          <a:latin typeface="Times New Roman"/>
                          <a:cs typeface="Times New Roman"/>
                        </a:rPr>
                        <a:t>4</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50000"/>
                        </a:lnSpc>
                      </a:pPr>
                      <a:endParaRPr lang="en-US" sz="10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2767">
                <a:tc>
                  <a:txBody>
                    <a:bodyPr/>
                    <a:lstStyle/>
                    <a:p>
                      <a:pPr algn="dist">
                        <a:lnSpc>
                          <a:spcPct val="50000"/>
                        </a:lnSpc>
                      </a:pPr>
                      <a:r>
                        <a:rPr lang="en-US" sz="800" dirty="0" smtClean="0">
                          <a:latin typeface="Times New Roman"/>
                          <a:cs typeface="Times New Roman"/>
                        </a:rPr>
                        <a:t>5</a:t>
                      </a:r>
                      <a:endParaRPr lang="en-US" sz="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dist">
                        <a:lnSpc>
                          <a:spcPct val="50000"/>
                        </a:lnSpc>
                      </a:pPr>
                      <a:endParaRPr lang="en-US" sz="1800"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r h="340428">
                <a:tc>
                  <a:txBody>
                    <a:bodyPr/>
                    <a:lstStyle/>
                    <a:p>
                      <a:pPr algn="dist">
                        <a:lnSpc>
                          <a:spcPct val="50000"/>
                        </a:lnSpc>
                      </a:pP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t>:</a:t>
                      </a:r>
                    </a:p>
                    <a:p>
                      <a:pPr algn="dist">
                        <a:lnSpc>
                          <a:spcPct val="50000"/>
                        </a:lnSpc>
                      </a:pP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t>:</a:t>
                      </a:r>
                    </a:p>
                    <a:p>
                      <a:pPr algn="dist">
                        <a:lnSpc>
                          <a:spcPct val="50000"/>
                        </a:lnSpc>
                      </a:pP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dist">
                        <a:lnSpc>
                          <a:spcPct val="50000"/>
                        </a:lnSpc>
                      </a:pPr>
                      <a:r>
                        <a:rPr lang="en-US" sz="1800" dirty="0" smtClean="0"/>
                        <a:t>:</a:t>
                      </a:r>
                    </a:p>
                    <a:p>
                      <a:pPr algn="dist">
                        <a:lnSpc>
                          <a:spcPct val="50000"/>
                        </a:lnSpc>
                      </a:pP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 name="Curved Left Arrow 1"/>
          <p:cNvSpPr/>
          <p:nvPr/>
        </p:nvSpPr>
        <p:spPr>
          <a:xfrm>
            <a:off x="8433585" y="1314535"/>
            <a:ext cx="457200" cy="1850542"/>
          </a:xfrm>
          <a:prstGeom prst="curved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tx1"/>
              </a:solidFill>
            </a:endParaRPr>
          </a:p>
        </p:txBody>
      </p:sp>
      <p:sp>
        <p:nvSpPr>
          <p:cNvPr id="3" name="Left Arrow 2"/>
          <p:cNvSpPr/>
          <p:nvPr/>
        </p:nvSpPr>
        <p:spPr>
          <a:xfrm>
            <a:off x="5410177" y="4419600"/>
            <a:ext cx="430814" cy="180203"/>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TextBox 5"/>
          <p:cNvSpPr txBox="1"/>
          <p:nvPr/>
        </p:nvSpPr>
        <p:spPr>
          <a:xfrm>
            <a:off x="61533" y="5486400"/>
            <a:ext cx="1488079" cy="646331"/>
          </a:xfrm>
          <a:prstGeom prst="rect">
            <a:avLst/>
          </a:prstGeom>
          <a:noFill/>
        </p:spPr>
        <p:txBody>
          <a:bodyPr wrap="square" rtlCol="0">
            <a:spAutoFit/>
          </a:bodyPr>
          <a:lstStyle/>
          <a:p>
            <a:r>
              <a:rPr lang="en-US" sz="900" dirty="0" smtClean="0">
                <a:latin typeface="Times New Roman"/>
                <a:cs typeface="Times New Roman"/>
              </a:rPr>
              <a:t> </a:t>
            </a:r>
            <a:r>
              <a:rPr lang="en-US" sz="900" dirty="0">
                <a:latin typeface="Times New Roman"/>
                <a:cs typeface="Times New Roman"/>
              </a:rPr>
              <a:t>K</a:t>
            </a:r>
            <a:r>
              <a:rPr lang="en-US" sz="900" dirty="0" smtClean="0">
                <a:latin typeface="Times New Roman"/>
                <a:cs typeface="Times New Roman"/>
              </a:rPr>
              <a:t>ey (</a:t>
            </a:r>
            <a:r>
              <a:rPr lang="en-US" sz="900" i="1" dirty="0" smtClean="0">
                <a:latin typeface="Times New Roman"/>
                <a:cs typeface="Times New Roman"/>
              </a:rPr>
              <a:t>K</a:t>
            </a:r>
            <a:r>
              <a:rPr lang="en-US" sz="900" dirty="0" smtClean="0">
                <a:latin typeface="Times New Roman"/>
                <a:cs typeface="Times New Roman"/>
              </a:rPr>
              <a:t>) value (</a:t>
            </a:r>
            <a:r>
              <a:rPr lang="en-US" sz="900" i="1" dirty="0" smtClean="0">
                <a:latin typeface="Times New Roman"/>
                <a:cs typeface="Times New Roman"/>
              </a:rPr>
              <a:t>V</a:t>
            </a:r>
            <a:r>
              <a:rPr lang="en-US" sz="900" dirty="0" smtClean="0">
                <a:latin typeface="Times New Roman"/>
                <a:cs typeface="Times New Roman"/>
              </a:rPr>
              <a:t>) pair where value is the number of times that key occurs in the protein</a:t>
            </a:r>
          </a:p>
        </p:txBody>
      </p:sp>
      <p:sp>
        <p:nvSpPr>
          <p:cNvPr id="7" name="TextBox 6"/>
          <p:cNvSpPr txBox="1"/>
          <p:nvPr/>
        </p:nvSpPr>
        <p:spPr>
          <a:xfrm>
            <a:off x="5410200" y="5334000"/>
            <a:ext cx="3657599" cy="769441"/>
          </a:xfrm>
          <a:prstGeom prst="rect">
            <a:avLst/>
          </a:prstGeom>
          <a:noFill/>
        </p:spPr>
        <p:txBody>
          <a:bodyPr wrap="square" rtlCol="0">
            <a:spAutoFit/>
          </a:bodyPr>
          <a:lstStyle/>
          <a:p>
            <a:r>
              <a:rPr lang="en-US" sz="1100" i="1" dirty="0" smtClean="0">
                <a:latin typeface="Times New Roman"/>
                <a:cs typeface="Times New Roman"/>
              </a:rPr>
              <a:t>Label</a:t>
            </a:r>
            <a:r>
              <a:rPr lang="en-US" sz="1100" baseline="-25000" dirty="0" smtClean="0">
                <a:latin typeface="Times New Roman"/>
                <a:cs typeface="Times New Roman"/>
              </a:rPr>
              <a:t>1</a:t>
            </a:r>
            <a:r>
              <a:rPr lang="en-US" sz="1100" dirty="0" smtClean="0">
                <a:latin typeface="Times New Roman"/>
                <a:cs typeface="Times New Roman"/>
              </a:rPr>
              <a:t>, </a:t>
            </a:r>
            <a:r>
              <a:rPr lang="en-US" sz="1100" i="1" dirty="0" smtClean="0">
                <a:latin typeface="Times New Roman"/>
                <a:cs typeface="Times New Roman"/>
              </a:rPr>
              <a:t>Label</a:t>
            </a:r>
            <a:r>
              <a:rPr lang="en-US" sz="1100" baseline="-25000" dirty="0" smtClean="0">
                <a:latin typeface="Times New Roman"/>
                <a:cs typeface="Times New Roman"/>
              </a:rPr>
              <a:t>2</a:t>
            </a:r>
            <a:r>
              <a:rPr lang="en-US" sz="1100" dirty="0" smtClean="0">
                <a:latin typeface="Times New Roman"/>
                <a:cs typeface="Times New Roman"/>
              </a:rPr>
              <a:t>, </a:t>
            </a:r>
            <a:r>
              <a:rPr lang="en-US" sz="1100" i="1" dirty="0" smtClean="0">
                <a:latin typeface="Times New Roman"/>
                <a:cs typeface="Times New Roman"/>
              </a:rPr>
              <a:t>Label</a:t>
            </a:r>
            <a:r>
              <a:rPr lang="en-US" sz="1100" baseline="-25000" dirty="0" smtClean="0">
                <a:latin typeface="Times New Roman"/>
                <a:cs typeface="Times New Roman"/>
              </a:rPr>
              <a:t>3</a:t>
            </a:r>
            <a:r>
              <a:rPr lang="en-US" sz="1100" dirty="0" smtClean="0">
                <a:latin typeface="Times New Roman"/>
                <a:cs typeface="Times New Roman"/>
              </a:rPr>
              <a:t>  represent 1</a:t>
            </a:r>
            <a:r>
              <a:rPr lang="en-US" sz="1100" baseline="30000" dirty="0" smtClean="0">
                <a:latin typeface="Times New Roman"/>
                <a:cs typeface="Times New Roman"/>
              </a:rPr>
              <a:t>st</a:t>
            </a:r>
            <a:r>
              <a:rPr lang="en-US" sz="1100" dirty="0" smtClean="0">
                <a:latin typeface="Times New Roman"/>
                <a:cs typeface="Times New Roman"/>
              </a:rPr>
              <a:t>, 2</a:t>
            </a:r>
            <a:r>
              <a:rPr lang="en-US" sz="1100" baseline="30000" dirty="0" smtClean="0">
                <a:latin typeface="Times New Roman"/>
                <a:cs typeface="Times New Roman"/>
              </a:rPr>
              <a:t>nd</a:t>
            </a:r>
            <a:r>
              <a:rPr lang="en-US" sz="1100" dirty="0" smtClean="0">
                <a:latin typeface="Times New Roman"/>
                <a:cs typeface="Times New Roman"/>
              </a:rPr>
              <a:t> and 3</a:t>
            </a:r>
            <a:r>
              <a:rPr lang="en-US" sz="1100" baseline="30000" dirty="0" smtClean="0">
                <a:latin typeface="Times New Roman"/>
                <a:cs typeface="Times New Roman"/>
              </a:rPr>
              <a:t>rd</a:t>
            </a:r>
            <a:r>
              <a:rPr lang="en-US" sz="1100" dirty="0" smtClean="0">
                <a:latin typeface="Times New Roman"/>
                <a:cs typeface="Times New Roman"/>
              </a:rPr>
              <a:t> vertices of  the triangle formed by a triple of amino acid after rule based label arrangement. </a:t>
            </a:r>
            <a:r>
              <a:rPr lang="en-US" sz="1100" dirty="0">
                <a:latin typeface="Times New Roman"/>
                <a:cs typeface="Times New Roman"/>
              </a:rPr>
              <a:t>T</a:t>
            </a:r>
            <a:r>
              <a:rPr lang="en-US" sz="1100" dirty="0" smtClean="0">
                <a:latin typeface="Times New Roman"/>
                <a:cs typeface="Times New Roman"/>
              </a:rPr>
              <a:t>he </a:t>
            </a:r>
            <a:r>
              <a:rPr lang="en-US" sz="1100" dirty="0">
                <a:latin typeface="Times New Roman"/>
                <a:cs typeface="Times New Roman"/>
              </a:rPr>
              <a:t>representative  </a:t>
            </a:r>
            <a:r>
              <a:rPr lang="en-US" sz="1100" b="1" dirty="0">
                <a:latin typeface="Times New Roman"/>
                <a:cs typeface="Times New Roman"/>
              </a:rPr>
              <a:t>Angle</a:t>
            </a:r>
            <a:r>
              <a:rPr lang="en-US" sz="1100" dirty="0">
                <a:latin typeface="Times New Roman"/>
                <a:cs typeface="Times New Roman"/>
              </a:rPr>
              <a:t> </a:t>
            </a:r>
            <a:r>
              <a:rPr lang="el-GR" sz="1100" i="1" dirty="0">
                <a:solidFill>
                  <a:srgbClr val="000000"/>
                </a:solidFill>
                <a:latin typeface="Times New Roman"/>
                <a:ea typeface="Times New Roman" panose="02020603050405020304" pitchFamily="18" charset="0"/>
                <a:cs typeface="Times New Roman"/>
              </a:rPr>
              <a:t>Θ</a:t>
            </a:r>
            <a:r>
              <a:rPr lang="en-US" sz="1100" b="1" i="1" baseline="-25000" dirty="0">
                <a:solidFill>
                  <a:srgbClr val="000000"/>
                </a:solidFill>
                <a:latin typeface="Times New Roman"/>
                <a:ea typeface="Times New Roman" panose="02020603050405020304" pitchFamily="18" charset="0"/>
                <a:cs typeface="Times New Roman"/>
              </a:rPr>
              <a:t>3</a:t>
            </a:r>
            <a:r>
              <a:rPr lang="en-US" sz="1100" dirty="0">
                <a:latin typeface="Times New Roman"/>
                <a:ea typeface="Times New Roman" panose="02020603050405020304" pitchFamily="18" charset="0"/>
                <a:cs typeface="Times New Roman"/>
              </a:rPr>
              <a:t> </a:t>
            </a:r>
            <a:r>
              <a:rPr lang="en-US" sz="1100" dirty="0">
                <a:latin typeface="Times New Roman"/>
                <a:cs typeface="Times New Roman"/>
              </a:rPr>
              <a:t>and </a:t>
            </a:r>
            <a:r>
              <a:rPr lang="en-US" sz="1100" b="1" dirty="0">
                <a:latin typeface="Times New Roman"/>
                <a:cs typeface="Times New Roman"/>
              </a:rPr>
              <a:t>Length</a:t>
            </a:r>
            <a:r>
              <a:rPr lang="en-US" sz="1100" dirty="0">
                <a:latin typeface="Times New Roman"/>
                <a:cs typeface="Times New Roman"/>
              </a:rPr>
              <a:t> </a:t>
            </a:r>
            <a:r>
              <a:rPr lang="en-US" sz="1100" i="1" dirty="0" smtClean="0">
                <a:latin typeface="Times New Roman"/>
                <a:cs typeface="Times New Roman"/>
              </a:rPr>
              <a:t>D</a:t>
            </a:r>
            <a:r>
              <a:rPr lang="en-US" sz="1100" baseline="-25000" dirty="0" smtClean="0">
                <a:latin typeface="Times New Roman"/>
                <a:cs typeface="Times New Roman"/>
              </a:rPr>
              <a:t>12  </a:t>
            </a:r>
            <a:r>
              <a:rPr lang="en-US" sz="1100" dirty="0" smtClean="0">
                <a:latin typeface="Times New Roman"/>
                <a:cs typeface="Times New Roman"/>
              </a:rPr>
              <a:t>are calculated based on these labels.</a:t>
            </a:r>
            <a:endParaRPr lang="en-US" sz="1100" baseline="-25000" dirty="0">
              <a:latin typeface="Times New Roman"/>
              <a:cs typeface="Times New Roman"/>
            </a:endParaRPr>
          </a:p>
        </p:txBody>
      </p:sp>
      <p:sp>
        <p:nvSpPr>
          <p:cNvPr id="9" name="Slide Number Placeholder 8"/>
          <p:cNvSpPr>
            <a:spLocks noGrp="1"/>
          </p:cNvSpPr>
          <p:nvPr>
            <p:ph type="sldNum" sz="quarter" idx="4294967295"/>
          </p:nvPr>
        </p:nvSpPr>
        <p:spPr>
          <a:xfrm>
            <a:off x="304800" y="6324600"/>
            <a:ext cx="2057400" cy="365125"/>
          </a:xfrm>
          <a:prstGeom prst="rect">
            <a:avLst/>
          </a:prstGeom>
        </p:spPr>
        <p:txBody>
          <a:bodyPr/>
          <a:lstStyle/>
          <a:p>
            <a:fld id="{1FCD904C-D1DC-4FA1-992A-F40497B59867}" type="slidenum">
              <a:rPr lang="en-US" smtClean="0"/>
              <a:pPr/>
              <a:t>24</a:t>
            </a:fld>
            <a:endParaRPr lang="en-US" dirty="0"/>
          </a:p>
        </p:txBody>
      </p:sp>
      <p:sp>
        <p:nvSpPr>
          <p:cNvPr id="63"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7321094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Choice of structural unit</a:t>
            </a:r>
            <a:endParaRPr lang="en-US" sz="3600" dirty="0">
              <a:solidFill>
                <a:srgbClr val="000000"/>
              </a:solidFill>
              <a:latin typeface="Times New Roman"/>
              <a:cs typeface="Times New Roman"/>
            </a:endParaRPr>
          </a:p>
        </p:txBody>
      </p:sp>
      <p:grpSp>
        <p:nvGrpSpPr>
          <p:cNvPr id="5" name="Group 4"/>
          <p:cNvGrpSpPr/>
          <p:nvPr/>
        </p:nvGrpSpPr>
        <p:grpSpPr>
          <a:xfrm>
            <a:off x="2784414" y="1676400"/>
            <a:ext cx="3412515" cy="2544039"/>
            <a:chOff x="5053879" y="2305523"/>
            <a:chExt cx="3412515" cy="2544039"/>
          </a:xfrm>
        </p:grpSpPr>
        <p:grpSp>
          <p:nvGrpSpPr>
            <p:cNvPr id="6" name="Group 5"/>
            <p:cNvGrpSpPr/>
            <p:nvPr/>
          </p:nvGrpSpPr>
          <p:grpSpPr>
            <a:xfrm>
              <a:off x="5053879" y="2305523"/>
              <a:ext cx="2822706" cy="2544039"/>
              <a:chOff x="5053879" y="2305523"/>
              <a:chExt cx="2822706" cy="2544039"/>
            </a:xfrm>
          </p:grpSpPr>
          <p:sp>
            <p:nvSpPr>
              <p:cNvPr id="8" name="TextBox 7"/>
              <p:cNvSpPr txBox="1"/>
              <p:nvPr/>
            </p:nvSpPr>
            <p:spPr>
              <a:xfrm>
                <a:off x="6106988" y="3259250"/>
                <a:ext cx="1273952" cy="338554"/>
              </a:xfrm>
              <a:prstGeom prst="rect">
                <a:avLst/>
              </a:prstGeom>
              <a:noFill/>
            </p:spPr>
            <p:txBody>
              <a:bodyPr wrap="square" rtlCol="0">
                <a:spAutoFit/>
              </a:bodyPr>
              <a:lstStyle/>
              <a:p>
                <a:pPr algn="ctr"/>
                <a:r>
                  <a:rPr lang="en-US" sz="1600" i="1" dirty="0" smtClean="0"/>
                  <a:t>C</a:t>
                </a:r>
                <a:r>
                  <a:rPr lang="en-US" sz="1600" i="1" baseline="-25000" dirty="0" smtClean="0"/>
                  <a:t>α</a:t>
                </a:r>
                <a:r>
                  <a:rPr lang="en-US" sz="1600" i="1" dirty="0" smtClean="0"/>
                  <a:t> (Centroid)</a:t>
                </a:r>
                <a:endParaRPr lang="en-US" sz="1600" i="1" baseline="-25000" dirty="0"/>
              </a:p>
            </p:txBody>
          </p:sp>
          <p:sp>
            <p:nvSpPr>
              <p:cNvPr id="9" name="TextBox 8"/>
              <p:cNvSpPr txBox="1"/>
              <p:nvPr/>
            </p:nvSpPr>
            <p:spPr>
              <a:xfrm>
                <a:off x="6607396" y="2305523"/>
                <a:ext cx="176618" cy="246221"/>
              </a:xfrm>
              <a:prstGeom prst="rect">
                <a:avLst/>
              </a:prstGeom>
              <a:noFill/>
            </p:spPr>
            <p:txBody>
              <a:bodyPr wrap="none" lIns="0" tIns="0" rIns="0" bIns="0" rtlCol="0">
                <a:spAutoFit/>
              </a:bodyPr>
              <a:lstStyle/>
              <a:p>
                <a:r>
                  <a:rPr lang="en-US" sz="1600" i="1" dirty="0" smtClean="0"/>
                  <a:t>H</a:t>
                </a:r>
                <a:endParaRPr lang="en-US" sz="1600" i="1" dirty="0"/>
              </a:p>
            </p:txBody>
          </p:sp>
          <p:sp>
            <p:nvSpPr>
              <p:cNvPr id="10" name="TextBox 9"/>
              <p:cNvSpPr txBox="1"/>
              <p:nvPr/>
            </p:nvSpPr>
            <p:spPr>
              <a:xfrm>
                <a:off x="6634828" y="4603341"/>
                <a:ext cx="160188" cy="246221"/>
              </a:xfrm>
              <a:prstGeom prst="rect">
                <a:avLst/>
              </a:prstGeom>
              <a:noFill/>
            </p:spPr>
            <p:txBody>
              <a:bodyPr wrap="none" lIns="0" tIns="0" rIns="0" bIns="0" rtlCol="0">
                <a:spAutoFit/>
              </a:bodyPr>
              <a:lstStyle/>
              <a:p>
                <a:r>
                  <a:rPr lang="en-US" sz="1600" i="1" dirty="0" smtClean="0"/>
                  <a:t>R</a:t>
                </a:r>
                <a:endParaRPr lang="en-US" sz="1600" i="1" dirty="0"/>
              </a:p>
            </p:txBody>
          </p:sp>
          <p:cxnSp>
            <p:nvCxnSpPr>
              <p:cNvPr id="11" name="Straight Connector 10"/>
              <p:cNvCxnSpPr>
                <a:stCxn id="8" idx="0"/>
              </p:cNvCxnSpPr>
              <p:nvPr/>
            </p:nvCxnSpPr>
            <p:spPr>
              <a:xfrm flipH="1" flipV="1">
                <a:off x="6724627" y="2616206"/>
                <a:ext cx="19337" cy="643044"/>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11675" y="3435467"/>
                <a:ext cx="399549" cy="65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p:cNvCxnSpPr>
              <p:nvPr/>
            </p:nvCxnSpPr>
            <p:spPr>
              <a:xfrm>
                <a:off x="7380940" y="3428527"/>
                <a:ext cx="495645" cy="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58703" y="3641975"/>
                <a:ext cx="499" cy="91279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53879" y="3262161"/>
                <a:ext cx="613006" cy="338554"/>
              </a:xfrm>
              <a:prstGeom prst="rect">
                <a:avLst/>
              </a:prstGeom>
              <a:noFill/>
            </p:spPr>
            <p:txBody>
              <a:bodyPr wrap="none" rtlCol="0">
                <a:spAutoFit/>
              </a:bodyPr>
              <a:lstStyle/>
              <a:p>
                <a:r>
                  <a:rPr lang="en-US" sz="1600" i="1" dirty="0" smtClean="0"/>
                  <a:t>NH</a:t>
                </a:r>
                <a:r>
                  <a:rPr lang="en-US" sz="1600" baseline="-25000" dirty="0" smtClean="0"/>
                  <a:t>3</a:t>
                </a:r>
                <a:r>
                  <a:rPr lang="en-US" baseline="30000" dirty="0" smtClean="0"/>
                  <a:t>+</a:t>
                </a:r>
                <a:endParaRPr lang="en-US" baseline="30000" dirty="0"/>
              </a:p>
            </p:txBody>
          </p:sp>
        </p:grpSp>
        <p:sp>
          <p:nvSpPr>
            <p:cNvPr id="7" name="TextBox 6"/>
            <p:cNvSpPr txBox="1"/>
            <p:nvPr/>
          </p:nvSpPr>
          <p:spPr>
            <a:xfrm>
              <a:off x="7796138" y="3257036"/>
              <a:ext cx="670256" cy="338554"/>
            </a:xfrm>
            <a:prstGeom prst="rect">
              <a:avLst/>
            </a:prstGeom>
            <a:noFill/>
          </p:spPr>
          <p:txBody>
            <a:bodyPr wrap="square" rtlCol="0">
              <a:spAutoFit/>
            </a:bodyPr>
            <a:lstStyle/>
            <a:p>
              <a:r>
                <a:rPr lang="en-US" sz="1600" i="1" dirty="0" smtClean="0"/>
                <a:t>COO</a:t>
              </a:r>
              <a:r>
                <a:rPr lang="en-US" baseline="30000" dirty="0" smtClean="0"/>
                <a:t>-</a:t>
              </a:r>
              <a:endParaRPr lang="en-US" baseline="30000" dirty="0"/>
            </a:p>
          </p:txBody>
        </p:sp>
      </p:grpSp>
      <p:sp>
        <p:nvSpPr>
          <p:cNvPr id="16" name="TextBox 15"/>
          <p:cNvSpPr txBox="1"/>
          <p:nvPr/>
        </p:nvSpPr>
        <p:spPr>
          <a:xfrm>
            <a:off x="1575690" y="4419600"/>
            <a:ext cx="6432495" cy="1384995"/>
          </a:xfrm>
          <a:prstGeom prst="rect">
            <a:avLst/>
          </a:prstGeom>
          <a:noFill/>
        </p:spPr>
        <p:txBody>
          <a:bodyPr wrap="none" rtlCol="0">
            <a:spAutoFit/>
          </a:bodyPr>
          <a:lstStyle/>
          <a:p>
            <a:r>
              <a:rPr lang="en-US" sz="2800" dirty="0" smtClean="0"/>
              <a:t>Approximate the residue by limiting its </a:t>
            </a:r>
          </a:p>
          <a:p>
            <a:r>
              <a:rPr lang="en-US" sz="2800" dirty="0" smtClean="0"/>
              <a:t>representation to coordinates of </a:t>
            </a:r>
            <a:r>
              <a:rPr lang="en-US" sz="2800" i="1" dirty="0" smtClean="0"/>
              <a:t>C</a:t>
            </a:r>
            <a:r>
              <a:rPr lang="en-US" sz="2800" i="1" baseline="-25000" dirty="0" smtClean="0"/>
              <a:t>α </a:t>
            </a:r>
            <a:r>
              <a:rPr lang="en-US" sz="2800" dirty="0" smtClean="0"/>
              <a:t>atom</a:t>
            </a:r>
          </a:p>
          <a:p>
            <a:r>
              <a:rPr lang="en-US" sz="2800" dirty="0" smtClean="0"/>
              <a:t>Assign a unique ID or Label to each residue  </a:t>
            </a:r>
            <a:endParaRPr lang="en-US" sz="2800" dirty="0"/>
          </a:p>
        </p:txBody>
      </p:sp>
      <p:sp>
        <p:nvSpPr>
          <p:cNvPr id="18" name="Slide Number Placeholder 17"/>
          <p:cNvSpPr>
            <a:spLocks noGrp="1"/>
          </p:cNvSpPr>
          <p:nvPr>
            <p:ph type="sldNum" sz="quarter" idx="4294967295"/>
          </p:nvPr>
        </p:nvSpPr>
        <p:spPr>
          <a:xfrm>
            <a:off x="457200" y="6324600"/>
            <a:ext cx="2057400" cy="365125"/>
          </a:xfrm>
          <a:prstGeom prst="rect">
            <a:avLst/>
          </a:prstGeom>
        </p:spPr>
        <p:txBody>
          <a:bodyPr/>
          <a:lstStyle/>
          <a:p>
            <a:fld id="{1FCD904C-D1DC-4FA1-992A-F40497B59867}" type="slidenum">
              <a:rPr lang="en-US" smtClean="0"/>
              <a:pPr/>
              <a:t>25</a:t>
            </a:fld>
            <a:endParaRPr lang="en-US" dirty="0"/>
          </a:p>
        </p:txBody>
      </p:sp>
      <p:sp>
        <p:nvSpPr>
          <p:cNvPr id="1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68320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Non-homogeneous feature space transformation</a:t>
            </a:r>
            <a:endParaRPr lang="en-US" sz="3600" dirty="0">
              <a:solidFill>
                <a:srgbClr val="000000"/>
              </a:solidFill>
              <a:latin typeface="Times New Roman"/>
              <a:cs typeface="Times New Roman"/>
            </a:endParaRPr>
          </a:p>
        </p:txBody>
      </p:sp>
      <p:sp>
        <p:nvSpPr>
          <p:cNvPr id="6" name="Slide Number Placeholder 5"/>
          <p:cNvSpPr>
            <a:spLocks noGrp="1"/>
          </p:cNvSpPr>
          <p:nvPr>
            <p:ph type="sldNum" sz="quarter" idx="4294967295"/>
          </p:nvPr>
        </p:nvSpPr>
        <p:spPr>
          <a:xfrm>
            <a:off x="304800" y="6324600"/>
            <a:ext cx="2057400" cy="365125"/>
          </a:xfrm>
          <a:prstGeom prst="rect">
            <a:avLst/>
          </a:prstGeom>
        </p:spPr>
        <p:txBody>
          <a:bodyPr/>
          <a:lstStyle/>
          <a:p>
            <a:fld id="{1FCD904C-D1DC-4FA1-992A-F40497B59867}" type="slidenum">
              <a:rPr lang="en-US" smtClean="0"/>
              <a:pPr/>
              <a:t>26</a:t>
            </a:fld>
            <a:endParaRPr lang="en-US" dirty="0"/>
          </a:p>
        </p:txBody>
      </p:sp>
      <p:grpSp>
        <p:nvGrpSpPr>
          <p:cNvPr id="21" name="Group 20"/>
          <p:cNvGrpSpPr/>
          <p:nvPr/>
        </p:nvGrpSpPr>
        <p:grpSpPr>
          <a:xfrm>
            <a:off x="2286000" y="1371600"/>
            <a:ext cx="3833394" cy="3645059"/>
            <a:chOff x="2539918" y="3433409"/>
            <a:chExt cx="2728062" cy="2622091"/>
          </a:xfrm>
        </p:grpSpPr>
        <p:cxnSp>
          <p:nvCxnSpPr>
            <p:cNvPr id="9" name="Straight Connector 8"/>
            <p:cNvCxnSpPr/>
            <p:nvPr/>
          </p:nvCxnSpPr>
          <p:spPr>
            <a:xfrm>
              <a:off x="3104345" y="3809673"/>
              <a:ext cx="729050" cy="9994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833395" y="3433409"/>
              <a:ext cx="576185" cy="13757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845154" y="4750333"/>
              <a:ext cx="1422826" cy="470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539918" y="4796908"/>
              <a:ext cx="1293012" cy="56485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44689" y="4808668"/>
              <a:ext cx="494338" cy="12468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5029200" y="1524000"/>
            <a:ext cx="761747"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3" name="TextBox 22"/>
          <p:cNvSpPr txBox="1"/>
          <p:nvPr/>
        </p:nvSpPr>
        <p:spPr>
          <a:xfrm>
            <a:off x="5181600" y="2743200"/>
            <a:ext cx="761747" cy="369332"/>
          </a:xfrm>
          <a:prstGeom prst="rect">
            <a:avLst/>
          </a:prstGeom>
          <a:noFill/>
        </p:spPr>
        <p:txBody>
          <a:bodyPr wrap="none" rtlCol="0">
            <a:spAutoFit/>
          </a:bodyPr>
          <a:lstStyle/>
          <a:p>
            <a:r>
              <a:rPr lang="en-US" dirty="0" smtClean="0"/>
              <a:t>Label</a:t>
            </a:r>
            <a:r>
              <a:rPr lang="en-US" baseline="-25000" dirty="0" smtClean="0"/>
              <a:t>2</a:t>
            </a:r>
            <a:endParaRPr lang="en-US" baseline="-25000" dirty="0"/>
          </a:p>
        </p:txBody>
      </p:sp>
      <p:sp>
        <p:nvSpPr>
          <p:cNvPr id="24" name="TextBox 23"/>
          <p:cNvSpPr txBox="1"/>
          <p:nvPr/>
        </p:nvSpPr>
        <p:spPr>
          <a:xfrm>
            <a:off x="3886200" y="4800600"/>
            <a:ext cx="761747"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5" name="TextBox 24"/>
          <p:cNvSpPr txBox="1"/>
          <p:nvPr/>
        </p:nvSpPr>
        <p:spPr>
          <a:xfrm>
            <a:off x="2286000" y="4191000"/>
            <a:ext cx="318784" cy="369332"/>
          </a:xfrm>
          <a:prstGeom prst="rect">
            <a:avLst/>
          </a:prstGeom>
          <a:noFill/>
        </p:spPr>
        <p:txBody>
          <a:bodyPr wrap="none" rtlCol="0">
            <a:spAutoFit/>
          </a:bodyPr>
          <a:lstStyle/>
          <a:p>
            <a:r>
              <a:rPr lang="en-US" i="1" dirty="0">
                <a:latin typeface="Times New Roman"/>
                <a:cs typeface="Times New Roman"/>
              </a:rPr>
              <a:t>θ</a:t>
            </a:r>
            <a:endParaRPr lang="en-US" dirty="0"/>
          </a:p>
        </p:txBody>
      </p:sp>
      <p:sp>
        <p:nvSpPr>
          <p:cNvPr id="27" name="TextBox 26"/>
          <p:cNvSpPr txBox="1"/>
          <p:nvPr/>
        </p:nvSpPr>
        <p:spPr>
          <a:xfrm>
            <a:off x="2743200" y="2133600"/>
            <a:ext cx="342252" cy="369332"/>
          </a:xfrm>
          <a:prstGeom prst="rect">
            <a:avLst/>
          </a:prstGeom>
          <a:noFill/>
        </p:spPr>
        <p:txBody>
          <a:bodyPr wrap="square" rtlCol="0">
            <a:spAutoFit/>
          </a:bodyPr>
          <a:lstStyle/>
          <a:p>
            <a:r>
              <a:rPr lang="en-US" i="1" dirty="0" smtClean="0">
                <a:latin typeface="Times New Roman"/>
                <a:cs typeface="Times New Roman"/>
              </a:rPr>
              <a:t>D</a:t>
            </a:r>
            <a:endParaRPr lang="en-US" dirty="0"/>
          </a:p>
        </p:txBody>
      </p:sp>
      <p:sp>
        <p:nvSpPr>
          <p:cNvPr id="3" name="Oval 2"/>
          <p:cNvSpPr/>
          <p:nvPr/>
        </p:nvSpPr>
        <p:spPr>
          <a:xfrm>
            <a:off x="5029200" y="3362859"/>
            <a:ext cx="304800" cy="2947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p:cNvSpPr txBox="1"/>
          <p:nvPr/>
        </p:nvSpPr>
        <p:spPr>
          <a:xfrm>
            <a:off x="5491398" y="3198245"/>
            <a:ext cx="719706" cy="369332"/>
          </a:xfrm>
          <a:prstGeom prst="rect">
            <a:avLst/>
          </a:prstGeom>
          <a:noFill/>
        </p:spPr>
        <p:txBody>
          <a:bodyPr wrap="none" rtlCol="0">
            <a:spAutoFit/>
          </a:bodyPr>
          <a:lstStyle/>
          <a:p>
            <a:r>
              <a:rPr lang="en-US" dirty="0" smtClean="0"/>
              <a:t>Triple</a:t>
            </a:r>
            <a:endParaRPr lang="en-US" dirty="0"/>
          </a:p>
        </p:txBody>
      </p:sp>
      <p:sp>
        <p:nvSpPr>
          <p:cNvPr id="1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
        <p:nvSpPr>
          <p:cNvPr id="8" name="TextBox 7"/>
          <p:cNvSpPr txBox="1"/>
          <p:nvPr/>
        </p:nvSpPr>
        <p:spPr>
          <a:xfrm>
            <a:off x="6629400" y="1828800"/>
            <a:ext cx="1600200" cy="1200329"/>
          </a:xfrm>
          <a:prstGeom prst="rect">
            <a:avLst/>
          </a:prstGeom>
          <a:noFill/>
        </p:spPr>
        <p:txBody>
          <a:bodyPr wrap="square" rtlCol="0">
            <a:spAutoFit/>
          </a:bodyPr>
          <a:lstStyle/>
          <a:p>
            <a:r>
              <a:rPr lang="en-US" dirty="0" smtClean="0"/>
              <a:t>A triple is given by a point in the feature space.</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56287034"/>
              </p:ext>
            </p:extLst>
          </p:nvPr>
        </p:nvGraphicFramePr>
        <p:xfrm>
          <a:off x="-2362200" y="5562600"/>
          <a:ext cx="14612400" cy="335275"/>
        </p:xfrm>
        <a:graphic>
          <a:graphicData uri="http://schemas.openxmlformats.org/presentationml/2006/ole">
            <mc:AlternateContent xmlns:mc="http://schemas.openxmlformats.org/markup-compatibility/2006">
              <mc:Choice xmlns:v="urn:schemas-microsoft-com:vml" Requires="v">
                <p:oleObj spid="_x0000_s2050" name="Document" r:id="rId4" imgW="6642100" imgH="152400" progId="Word.Document.12">
                  <p:embed/>
                </p:oleObj>
              </mc:Choice>
              <mc:Fallback>
                <p:oleObj name="Document" r:id="rId4" imgW="6642100" imgH="152400" progId="Word.Document.12">
                  <p:embed/>
                  <p:pic>
                    <p:nvPicPr>
                      <p:cNvPr id="0" name=""/>
                      <p:cNvPicPr/>
                      <p:nvPr/>
                    </p:nvPicPr>
                    <p:blipFill>
                      <a:blip r:embed="rId5"/>
                      <a:stretch>
                        <a:fillRect/>
                      </a:stretch>
                    </p:blipFill>
                    <p:spPr>
                      <a:xfrm>
                        <a:off x="-2362200" y="5562600"/>
                        <a:ext cx="14612400" cy="335275"/>
                      </a:xfrm>
                      <a:prstGeom prst="rect">
                        <a:avLst/>
                      </a:prstGeom>
                    </p:spPr>
                  </p:pic>
                </p:oleObj>
              </mc:Fallback>
            </mc:AlternateContent>
          </a:graphicData>
        </a:graphic>
      </p:graphicFrame>
    </p:spTree>
    <p:extLst>
      <p:ext uri="{BB962C8B-B14F-4D97-AF65-F5344CB8AC3E}">
        <p14:creationId xmlns:p14="http://schemas.microsoft.com/office/powerpoint/2010/main" val="222120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9571"/>
          </a:xfrm>
        </p:spPr>
        <p:txBody>
          <a:bodyPr/>
          <a:lstStyle/>
          <a:p>
            <a:r>
              <a:rPr lang="en-US" sz="3600" dirty="0">
                <a:solidFill>
                  <a:srgbClr val="000000"/>
                </a:solidFill>
                <a:latin typeface="Times New Roman"/>
                <a:cs typeface="Times New Roman"/>
              </a:rPr>
              <a:t>D</a:t>
            </a:r>
            <a:r>
              <a:rPr lang="en-US" sz="3600" dirty="0" smtClean="0">
                <a:solidFill>
                  <a:srgbClr val="000000"/>
                </a:solidFill>
                <a:latin typeface="Times New Roman"/>
                <a:cs typeface="Times New Roman"/>
              </a:rPr>
              <a:t>esirable </a:t>
            </a:r>
            <a:r>
              <a:rPr lang="en-US" sz="3600" dirty="0" smtClean="0">
                <a:solidFill>
                  <a:srgbClr val="000000"/>
                </a:solidFill>
                <a:latin typeface="Times New Roman"/>
                <a:cs typeface="Times New Roman"/>
              </a:rPr>
              <a:t>properties</a:t>
            </a:r>
            <a:endParaRPr lang="en-US" sz="3600" dirty="0">
              <a:solidFill>
                <a:srgbClr val="000000"/>
              </a:solidFill>
              <a:latin typeface="Times New Roman"/>
              <a:cs typeface="Times New Roman"/>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35513101"/>
              </p:ext>
            </p:extLst>
          </p:nvPr>
        </p:nvGraphicFramePr>
        <p:xfrm>
          <a:off x="628650" y="2513851"/>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533400" y="6324600"/>
            <a:ext cx="2057400" cy="365125"/>
          </a:xfrm>
          <a:prstGeom prst="rect">
            <a:avLst/>
          </a:prstGeom>
        </p:spPr>
        <p:txBody>
          <a:bodyPr/>
          <a:lstStyle/>
          <a:p>
            <a:fld id="{7797525A-14FB-4019-9669-D11AF8085638}" type="slidenum">
              <a:rPr lang="en-US" sz="1200" smtClean="0">
                <a:solidFill>
                  <a:schemeClr val="bg1"/>
                </a:solidFill>
              </a:rPr>
              <a:pPr/>
              <a:t>27</a:t>
            </a:fld>
            <a:endParaRPr lang="en-US" sz="1200" dirty="0">
              <a:solidFill>
                <a:schemeClr val="bg1"/>
              </a:solidFill>
            </a:endParaRPr>
          </a:p>
        </p:txBody>
      </p:sp>
      <p:sp>
        <p:nvSpPr>
          <p:cNvPr id="3" name="Rectangle 2"/>
          <p:cNvSpPr/>
          <p:nvPr/>
        </p:nvSpPr>
        <p:spPr>
          <a:xfrm>
            <a:off x="3352800" y="1828800"/>
            <a:ext cx="2116597" cy="369332"/>
          </a:xfrm>
          <a:prstGeom prst="rect">
            <a:avLst/>
          </a:prstGeom>
        </p:spPr>
        <p:txBody>
          <a:bodyPr wrap="none">
            <a:spAutoFit/>
          </a:bodyPr>
          <a:lstStyle/>
          <a:p>
            <a:r>
              <a:rPr lang="en-US" i="1" dirty="0">
                <a:latin typeface="Times New Roman"/>
                <a:cs typeface="Times New Roman"/>
              </a:rPr>
              <a:t>K</a:t>
            </a:r>
            <a:r>
              <a:rPr lang="en-US" dirty="0">
                <a:latin typeface="Times New Roman"/>
                <a:cs typeface="Times New Roman"/>
              </a:rPr>
              <a:t>=</a:t>
            </a:r>
            <a:r>
              <a:rPr lang="en-US" i="1" dirty="0">
                <a:latin typeface="Times New Roman"/>
                <a:cs typeface="Times New Roman"/>
              </a:rPr>
              <a:t>f</a:t>
            </a:r>
            <a:r>
              <a:rPr lang="de-DE" i="1" baseline="-25000" dirty="0">
                <a:latin typeface="Times New Roman"/>
                <a:cs typeface="Times New Roman"/>
              </a:rPr>
              <a:t>3-D</a:t>
            </a:r>
            <a:r>
              <a:rPr lang="en-US" dirty="0">
                <a:latin typeface="Times New Roman"/>
                <a:cs typeface="Times New Roman"/>
              </a:rPr>
              <a:t>(</a:t>
            </a:r>
            <a:r>
              <a:rPr lang="en-US" i="1" dirty="0">
                <a:latin typeface="Times New Roman"/>
                <a:cs typeface="Times New Roman"/>
              </a:rPr>
              <a:t>Quintuple</a:t>
            </a:r>
            <a:r>
              <a:rPr lang="de-DE" baseline="-25000" dirty="0">
                <a:latin typeface="Times New Roman"/>
                <a:cs typeface="Times New Roman"/>
              </a:rPr>
              <a:t>3-D</a:t>
            </a:r>
            <a:r>
              <a:rPr lang="en-US" dirty="0">
                <a:latin typeface="Times New Roman"/>
                <a:cs typeface="Times New Roman"/>
              </a:rPr>
              <a:t>)</a:t>
            </a:r>
            <a:endParaRPr lang="en-US" dirty="0">
              <a:latin typeface="Times New Roman"/>
              <a:cs typeface="Times New Roman"/>
            </a:endParaRPr>
          </a:p>
        </p:txBody>
      </p:sp>
      <p:sp>
        <p:nvSpPr>
          <p:cNvPr id="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4919331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Properties</a:t>
            </a:r>
            <a:endParaRPr lang="en-US" sz="3600" dirty="0">
              <a:solidFill>
                <a:srgbClr val="000000"/>
              </a:solidFill>
              <a:latin typeface="Times New Roman"/>
              <a:cs typeface="Times New Roman"/>
            </a:endParaRPr>
          </a:p>
        </p:txBody>
      </p:sp>
      <p:sp>
        <p:nvSpPr>
          <p:cNvPr id="6" name="Text Placeholder 5"/>
          <p:cNvSpPr>
            <a:spLocks noGrp="1"/>
          </p:cNvSpPr>
          <p:nvPr>
            <p:ph type="body" idx="1"/>
          </p:nvPr>
        </p:nvSpPr>
        <p:spPr/>
        <p:txBody>
          <a:bodyPr/>
          <a:lstStyle/>
          <a:p>
            <a:r>
              <a:rPr lang="en-US" dirty="0" smtClean="0"/>
              <a:t>Deterministic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solidFill>
                <a:schemeClr val="accent4">
                  <a:lumMod val="20000"/>
                  <a:lumOff val="80000"/>
                </a:schemeClr>
              </a:solidFill>
            </p:spPr>
            <p:txBody>
              <a:bodyPr>
                <a:normAutofit fontScale="92500" lnSpcReduction="10000"/>
              </a:bodyPr>
              <a:lstStyle/>
              <a:p>
                <a:r>
                  <a:rPr lang="en-US" sz="2400" dirty="0"/>
                  <a:t>W</a:t>
                </a:r>
                <a:r>
                  <a:rPr lang="en-US" sz="2400" dirty="0" smtClean="0"/>
                  <a:t>hen invoked twice on identical data, the function should produce the same value.</a:t>
                </a:r>
              </a:p>
              <a:p>
                <a:endParaRPr lang="en-US" sz="2400" dirty="0" smtClean="0"/>
              </a:p>
              <a:p>
                <a:r>
                  <a:rPr lang="en-US" sz="2400" dirty="0" smtClean="0"/>
                  <a:t>Implies that two different keys will represent different quintuples</a:t>
                </a:r>
                <a:endParaRPr lang="en-US" sz="2400" i="1" dirty="0" smtClean="0">
                  <a:latin typeface="Times New Roman" panose="02020603050405020304" pitchFamily="18" charset="0"/>
                  <a:cs typeface="Times New Roman" panose="02020603050405020304" pitchFamily="18" charset="0"/>
                </a:endParaRPr>
              </a:p>
              <a:p>
                <a:pPr algn="ctr">
                  <a:buNone/>
                </a:pPr>
                <a:r>
                  <a:rPr lang="en-US" sz="2400" i="1" dirty="0" smtClean="0">
                    <a:latin typeface="Times New Roman" panose="02020603050405020304" pitchFamily="18" charset="0"/>
                    <a:cs typeface="Times New Roman" panose="02020603050405020304" pitchFamily="18" charset="0"/>
                  </a:rPr>
                  <a:t>k1=f(Q)</a:t>
                </a:r>
              </a:p>
              <a:p>
                <a:pPr algn="ctr">
                  <a:buNone/>
                </a:pPr>
                <a:r>
                  <a:rPr lang="en-US" sz="2400" i="1" dirty="0">
                    <a:latin typeface="Times New Roman" panose="02020603050405020304" pitchFamily="18" charset="0"/>
                    <a:cs typeface="Times New Roman" panose="02020603050405020304" pitchFamily="18" charset="0"/>
                  </a:rPr>
                  <a:t>k2=f(Q’)</a:t>
                </a:r>
                <a:endParaRPr lang="en-US" sz="2400" i="1" dirty="0" smtClean="0">
                  <a:latin typeface="Times New Roman" panose="02020603050405020304" pitchFamily="18" charset="0"/>
                  <a:cs typeface="Times New Roman" panose="02020603050405020304" pitchFamily="18" charset="0"/>
                </a:endParaRPr>
              </a:p>
              <a:p>
                <a:pPr algn="ctr">
                  <a:buNone/>
                </a:pPr>
                <a:r>
                  <a:rPr lang="en-US" sz="2400" i="1" dirty="0" smtClean="0">
                    <a:latin typeface="Times New Roman" panose="02020603050405020304" pitchFamily="18" charset="0"/>
                    <a:cs typeface="Times New Roman" panose="02020603050405020304" pitchFamily="18" charset="0"/>
                  </a:rPr>
                  <a:t>k1==k2 </a:t>
                </a:r>
                <a:r>
                  <a:rPr lang="en-US" sz="2400" i="1" dirty="0" err="1" smtClean="0">
                    <a:latin typeface="Times New Roman" panose="02020603050405020304" pitchFamily="18" charset="0"/>
                    <a:cs typeface="Times New Roman" panose="02020603050405020304" pitchFamily="18" charset="0"/>
                  </a:rPr>
                  <a:t>iff</a:t>
                </a:r>
                <a:r>
                  <a:rPr lang="en-US" sz="2400" i="1" dirty="0" smtClean="0">
                    <a:latin typeface="Times New Roman" panose="02020603050405020304" pitchFamily="18" charset="0"/>
                    <a:cs typeface="Times New Roman" panose="02020603050405020304" pitchFamily="18" charset="0"/>
                  </a:rPr>
                  <a:t> Q</a:t>
                </a:r>
                <a14:m/>
                <a:r>
                  <a:rPr lang="en-US" sz="2400" i="1" dirty="0">
                    <a:latin typeface="Times New Roman" panose="02020603050405020304" pitchFamily="18" charset="0"/>
                    <a:cs typeface="Times New Roman" panose="02020603050405020304" pitchFamily="18" charset="0"/>
                  </a:rPr>
                  <a:t>Q</a:t>
                </a:r>
                <a:r>
                  <a:rPr lang="en-US" sz="2400" i="1" dirty="0" smtClean="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5" t="-1961"/>
                </a:stretch>
              </a:blipFill>
            </p:spPr>
            <p:txBody>
              <a:bodyPr/>
              <a:lstStyle/>
              <a:p>
                <a:r>
                  <a:rPr lang="en-US">
                    <a:noFill/>
                  </a:rPr>
                  <a:t> </a:t>
                </a:r>
              </a:p>
            </p:txBody>
          </p:sp>
        </mc:Fallback>
      </mc:AlternateContent>
      <p:sp>
        <p:nvSpPr>
          <p:cNvPr id="7" name="Text Placeholder 6"/>
          <p:cNvSpPr>
            <a:spLocks noGrp="1"/>
          </p:cNvSpPr>
          <p:nvPr>
            <p:ph type="body" sz="quarter" idx="3"/>
          </p:nvPr>
        </p:nvSpPr>
        <p:spPr/>
        <p:txBody>
          <a:bodyPr/>
          <a:lstStyle/>
          <a:p>
            <a:r>
              <a:rPr lang="en-US" dirty="0" smtClean="0"/>
              <a:t>Scale Sensitive</a:t>
            </a:r>
            <a:endParaRPr lang="en-US" dirty="0"/>
          </a:p>
        </p:txBody>
      </p:sp>
      <p:sp>
        <p:nvSpPr>
          <p:cNvPr id="4" name="Slide Number Placeholder 3"/>
          <p:cNvSpPr>
            <a:spLocks noGrp="1"/>
          </p:cNvSpPr>
          <p:nvPr>
            <p:ph type="sldNum" sz="quarter" idx="10"/>
          </p:nvPr>
        </p:nvSpPr>
        <p:spPr>
          <a:prstGeom prst="rect">
            <a:avLst/>
          </a:prstGeom>
        </p:spPr>
        <p:txBody>
          <a:bodyPr/>
          <a:lstStyle/>
          <a:p>
            <a:fld id="{7797525A-14FB-4019-9669-D11AF8085638}" type="slidenum">
              <a:rPr lang="en-US" smtClean="0">
                <a:solidFill>
                  <a:srgbClr val="FFFFFF"/>
                </a:solidFill>
              </a:rPr>
              <a:pPr/>
              <a:t>28</a:t>
            </a:fld>
            <a:endParaRPr lang="en-US" dirty="0">
              <a:solidFill>
                <a:srgbClr val="FFFFFF"/>
              </a:solidFill>
            </a:endParaRPr>
          </a:p>
        </p:txBody>
      </p:sp>
      <p:grpSp>
        <p:nvGrpSpPr>
          <p:cNvPr id="9" name="Group 8"/>
          <p:cNvGrpSpPr/>
          <p:nvPr/>
        </p:nvGrpSpPr>
        <p:grpSpPr>
          <a:xfrm>
            <a:off x="5334000" y="3124200"/>
            <a:ext cx="617536" cy="1120932"/>
            <a:chOff x="3096285" y="1629623"/>
            <a:chExt cx="1946495" cy="2446203"/>
          </a:xfrm>
        </p:grpSpPr>
        <p:grpSp>
          <p:nvGrpSpPr>
            <p:cNvPr id="10" name="Group 9"/>
            <p:cNvGrpSpPr/>
            <p:nvPr/>
          </p:nvGrpSpPr>
          <p:grpSpPr>
            <a:xfrm>
              <a:off x="3096285" y="1629623"/>
              <a:ext cx="1946495" cy="2446203"/>
              <a:chOff x="3096285" y="1629623"/>
              <a:chExt cx="1946495" cy="2446203"/>
            </a:xfrm>
          </p:grpSpPr>
          <p:grpSp>
            <p:nvGrpSpPr>
              <p:cNvPr id="13" name="Group 12"/>
              <p:cNvGrpSpPr/>
              <p:nvPr/>
            </p:nvGrpSpPr>
            <p:grpSpPr>
              <a:xfrm>
                <a:off x="3096285" y="3592714"/>
                <a:ext cx="1946495" cy="300273"/>
                <a:chOff x="3096285" y="3538396"/>
                <a:chExt cx="1946495" cy="300273"/>
              </a:xfrm>
            </p:grpSpPr>
            <p:cxnSp>
              <p:nvCxnSpPr>
                <p:cNvPr id="20" name="Straight Connector 19"/>
                <p:cNvCxnSpPr/>
                <p:nvPr/>
              </p:nvCxnSpPr>
              <p:spPr>
                <a:xfrm>
                  <a:off x="3096285" y="3684760"/>
                  <a:ext cx="1937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p:cNvCxnSpPr>
                <p:nvPr/>
              </p:nvCxnSpPr>
              <p:spPr>
                <a:xfrm flipH="1">
                  <a:off x="3105339" y="3548958"/>
                  <a:ext cx="9052" cy="289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32217" y="3538396"/>
                  <a:ext cx="10563" cy="3002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911078" y="3675717"/>
                <a:ext cx="316872" cy="400109"/>
              </a:xfrm>
              <a:prstGeom prst="rect">
                <a:avLst/>
              </a:prstGeom>
              <a:noFill/>
            </p:spPr>
            <p:txBody>
              <a:bodyPr wrap="square" rtlCol="0">
                <a:spAutoFit/>
              </a:bodyPr>
              <a:lstStyle/>
              <a:p>
                <a:r>
                  <a:rPr lang="en-US" sz="1350" dirty="0"/>
                  <a:t>D</a:t>
                </a:r>
              </a:p>
            </p:txBody>
          </p:sp>
          <p:grpSp>
            <p:nvGrpSpPr>
              <p:cNvPr id="15" name="Group 14"/>
              <p:cNvGrpSpPr/>
              <p:nvPr/>
            </p:nvGrpSpPr>
            <p:grpSpPr>
              <a:xfrm>
                <a:off x="3114391" y="1629623"/>
                <a:ext cx="1920240" cy="1919336"/>
                <a:chOff x="3114391" y="1629623"/>
                <a:chExt cx="1920240" cy="1919336"/>
              </a:xfrm>
            </p:grpSpPr>
            <p:grpSp>
              <p:nvGrpSpPr>
                <p:cNvPr id="16" name="Group 15"/>
                <p:cNvGrpSpPr/>
                <p:nvPr/>
              </p:nvGrpSpPr>
              <p:grpSpPr>
                <a:xfrm>
                  <a:off x="3114391" y="1629623"/>
                  <a:ext cx="1920240" cy="1919336"/>
                  <a:chOff x="959667" y="1973654"/>
                  <a:chExt cx="1539089" cy="1919336"/>
                </a:xfrm>
              </p:grpSpPr>
              <p:sp>
                <p:nvSpPr>
                  <p:cNvPr id="18" name="Isosceles Triangle 17"/>
                  <p:cNvSpPr/>
                  <p:nvPr/>
                </p:nvSpPr>
                <p:spPr>
                  <a:xfrm>
                    <a:off x="959667" y="1973654"/>
                    <a:ext cx="1539089" cy="1919335"/>
                  </a:xfrm>
                  <a:prstGeom prst="triangle">
                    <a:avLst>
                      <a:gd name="adj" fmla="val 623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cxnSp>
                <p:nvCxnSpPr>
                  <p:cNvPr id="19" name="Straight Connector 18"/>
                  <p:cNvCxnSpPr>
                    <a:stCxn id="18" idx="0"/>
                  </p:cNvCxnSpPr>
                  <p:nvPr/>
                </p:nvCxnSpPr>
                <p:spPr>
                  <a:xfrm flipH="1">
                    <a:off x="1720158" y="1973654"/>
                    <a:ext cx="199177" cy="1919336"/>
                  </a:xfrm>
                  <a:prstGeom prst="line">
                    <a:avLst/>
                  </a:prstGeom>
                </p:spPr>
                <p:style>
                  <a:lnRef idx="3">
                    <a:schemeClr val="dk1"/>
                  </a:lnRef>
                  <a:fillRef idx="0">
                    <a:schemeClr val="dk1"/>
                  </a:fillRef>
                  <a:effectRef idx="2">
                    <a:schemeClr val="dk1"/>
                  </a:effectRef>
                  <a:fontRef idx="minor">
                    <a:schemeClr val="tx1"/>
                  </a:fontRef>
                </p:style>
              </p:cxnSp>
            </p:grpSp>
            <p:cxnSp>
              <p:nvCxnSpPr>
                <p:cNvPr id="17" name="Straight Connector 16"/>
                <p:cNvCxnSpPr>
                  <a:stCxn id="18" idx="2"/>
                  <a:endCxn id="18" idx="4"/>
                </p:cNvCxnSpPr>
                <p:nvPr/>
              </p:nvCxnSpPr>
              <p:spPr>
                <a:xfrm>
                  <a:off x="3114391" y="3548958"/>
                  <a:ext cx="1920240" cy="0"/>
                </a:xfrm>
                <a:prstGeom prst="line">
                  <a:avLst/>
                </a:prstGeom>
              </p:spPr>
              <p:style>
                <a:lnRef idx="3">
                  <a:schemeClr val="dk1"/>
                </a:lnRef>
                <a:fillRef idx="0">
                  <a:schemeClr val="dk1"/>
                </a:fillRef>
                <a:effectRef idx="2">
                  <a:schemeClr val="dk1"/>
                </a:effectRef>
                <a:fontRef idx="minor">
                  <a:schemeClr val="tx1"/>
                </a:fontRef>
              </p:style>
            </p:cxnSp>
          </p:grpSp>
        </p:grpSp>
        <p:sp>
          <p:nvSpPr>
            <p:cNvPr id="11" name="Arc 10"/>
            <p:cNvSpPr/>
            <p:nvPr/>
          </p:nvSpPr>
          <p:spPr>
            <a:xfrm>
              <a:off x="3902044" y="3331675"/>
              <a:ext cx="407405" cy="41646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350"/>
            </a:p>
          </p:txBody>
        </p:sp>
        <p:sp>
          <p:nvSpPr>
            <p:cNvPr id="12" name="TextBox 11"/>
            <p:cNvSpPr txBox="1"/>
            <p:nvPr/>
          </p:nvSpPr>
          <p:spPr>
            <a:xfrm>
              <a:off x="4237023" y="3005751"/>
              <a:ext cx="434565" cy="369332"/>
            </a:xfrm>
            <a:prstGeom prst="rect">
              <a:avLst/>
            </a:prstGeom>
            <a:noFill/>
          </p:spPr>
          <p:txBody>
            <a:bodyPr wrap="square" rtlCol="0">
              <a:spAutoFit/>
            </a:bodyPr>
            <a:lstStyle/>
            <a:p>
              <a:r>
                <a:rPr lang="el-GR" sz="1200" dirty="0">
                  <a:solidFill>
                    <a:prstClr val="black"/>
                  </a:solidFill>
                </a:rPr>
                <a:t>θ</a:t>
              </a:r>
              <a:r>
                <a:rPr lang="en-US" sz="1200" baseline="-25000" dirty="0">
                  <a:solidFill>
                    <a:prstClr val="black"/>
                  </a:solidFill>
                  <a:cs typeface="Arial" charset="0"/>
                </a:rPr>
                <a:t>1</a:t>
              </a:r>
              <a:endParaRPr lang="el-GR" sz="1200" baseline="-25000" dirty="0">
                <a:solidFill>
                  <a:prstClr val="black"/>
                </a:solidFill>
                <a:cs typeface="Arial" charset="0"/>
              </a:endParaRPr>
            </a:p>
          </p:txBody>
        </p:sp>
      </p:grpSp>
      <p:grpSp>
        <p:nvGrpSpPr>
          <p:cNvPr id="23" name="Group 22"/>
          <p:cNvGrpSpPr/>
          <p:nvPr/>
        </p:nvGrpSpPr>
        <p:grpSpPr>
          <a:xfrm>
            <a:off x="7162800" y="2819400"/>
            <a:ext cx="894277" cy="1548241"/>
            <a:chOff x="6560599" y="867615"/>
            <a:chExt cx="2818791" cy="3378716"/>
          </a:xfrm>
        </p:grpSpPr>
        <p:grpSp>
          <p:nvGrpSpPr>
            <p:cNvPr id="24" name="Group 23"/>
            <p:cNvGrpSpPr/>
            <p:nvPr/>
          </p:nvGrpSpPr>
          <p:grpSpPr>
            <a:xfrm>
              <a:off x="6560599" y="3763221"/>
              <a:ext cx="2818791" cy="300273"/>
              <a:chOff x="3087812" y="3538396"/>
              <a:chExt cx="1954968" cy="300273"/>
            </a:xfrm>
          </p:grpSpPr>
          <p:cxnSp>
            <p:nvCxnSpPr>
              <p:cNvPr id="35" name="Straight Connector 34"/>
              <p:cNvCxnSpPr/>
              <p:nvPr/>
            </p:nvCxnSpPr>
            <p:spPr>
              <a:xfrm>
                <a:off x="3096285" y="3684760"/>
                <a:ext cx="1937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087812" y="3583695"/>
                <a:ext cx="6157" cy="221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2217" y="3538396"/>
                <a:ext cx="10563" cy="3002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607504" y="867615"/>
              <a:ext cx="2743200" cy="3378716"/>
              <a:chOff x="6607504" y="867615"/>
              <a:chExt cx="2743200" cy="3378716"/>
            </a:xfrm>
          </p:grpSpPr>
          <p:grpSp>
            <p:nvGrpSpPr>
              <p:cNvPr id="26" name="Group 25"/>
              <p:cNvGrpSpPr/>
              <p:nvPr/>
            </p:nvGrpSpPr>
            <p:grpSpPr>
              <a:xfrm>
                <a:off x="6607504" y="867615"/>
                <a:ext cx="2743200" cy="2951439"/>
                <a:chOff x="6607504" y="867615"/>
                <a:chExt cx="2743200" cy="2951439"/>
              </a:xfrm>
            </p:grpSpPr>
            <p:grpSp>
              <p:nvGrpSpPr>
                <p:cNvPr id="28" name="Group 27"/>
                <p:cNvGrpSpPr/>
                <p:nvPr/>
              </p:nvGrpSpPr>
              <p:grpSpPr>
                <a:xfrm>
                  <a:off x="6607504" y="867615"/>
                  <a:ext cx="2743200" cy="2743200"/>
                  <a:chOff x="6607504" y="867615"/>
                  <a:chExt cx="2743200" cy="2743200"/>
                </a:xfrm>
              </p:grpSpPr>
              <p:grpSp>
                <p:nvGrpSpPr>
                  <p:cNvPr id="31" name="Group 30"/>
                  <p:cNvGrpSpPr/>
                  <p:nvPr/>
                </p:nvGrpSpPr>
                <p:grpSpPr>
                  <a:xfrm>
                    <a:off x="6607504" y="867615"/>
                    <a:ext cx="2743200" cy="2743200"/>
                    <a:chOff x="959667" y="1973654"/>
                    <a:chExt cx="1539089" cy="1919336"/>
                  </a:xfrm>
                </p:grpSpPr>
                <p:sp>
                  <p:nvSpPr>
                    <p:cNvPr id="33" name="Isosceles Triangle 32"/>
                    <p:cNvSpPr/>
                    <p:nvPr/>
                  </p:nvSpPr>
                  <p:spPr>
                    <a:xfrm>
                      <a:off x="959667" y="1973654"/>
                      <a:ext cx="1539089" cy="1919335"/>
                    </a:xfrm>
                    <a:prstGeom prst="triangle">
                      <a:avLst>
                        <a:gd name="adj" fmla="val 623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cxnSp>
                  <p:nvCxnSpPr>
                    <p:cNvPr id="34" name="Straight Connector 33"/>
                    <p:cNvCxnSpPr>
                      <a:stCxn id="33" idx="0"/>
                    </p:cNvCxnSpPr>
                    <p:nvPr/>
                  </p:nvCxnSpPr>
                  <p:spPr>
                    <a:xfrm flipH="1">
                      <a:off x="1720158" y="1973654"/>
                      <a:ext cx="199177" cy="1919336"/>
                    </a:xfrm>
                    <a:prstGeom prst="line">
                      <a:avLst/>
                    </a:prstGeom>
                  </p:spPr>
                  <p:style>
                    <a:lnRef idx="3">
                      <a:schemeClr val="dk1"/>
                    </a:lnRef>
                    <a:fillRef idx="0">
                      <a:schemeClr val="dk1"/>
                    </a:fillRef>
                    <a:effectRef idx="2">
                      <a:schemeClr val="dk1"/>
                    </a:effectRef>
                    <a:fontRef idx="minor">
                      <a:schemeClr val="tx1"/>
                    </a:fontRef>
                  </p:style>
                </p:cxnSp>
              </p:grpSp>
              <p:cxnSp>
                <p:nvCxnSpPr>
                  <p:cNvPr id="32" name="Straight Connector 31"/>
                  <p:cNvCxnSpPr>
                    <a:stCxn id="33" idx="2"/>
                    <a:endCxn id="33" idx="4"/>
                  </p:cNvCxnSpPr>
                  <p:nvPr/>
                </p:nvCxnSpPr>
                <p:spPr>
                  <a:xfrm>
                    <a:off x="6607504" y="3610814"/>
                    <a:ext cx="2743200" cy="0"/>
                  </a:xfrm>
                  <a:prstGeom prst="line">
                    <a:avLst/>
                  </a:prstGeom>
                </p:spPr>
                <p:style>
                  <a:lnRef idx="3">
                    <a:schemeClr val="dk1"/>
                  </a:lnRef>
                  <a:fillRef idx="0">
                    <a:schemeClr val="dk1"/>
                  </a:fillRef>
                  <a:effectRef idx="2">
                    <a:schemeClr val="dk1"/>
                  </a:effectRef>
                  <a:fontRef idx="minor">
                    <a:schemeClr val="tx1"/>
                  </a:fontRef>
                </p:style>
              </p:cxnSp>
            </p:grpSp>
            <p:sp>
              <p:nvSpPr>
                <p:cNvPr id="29" name="Arc 28"/>
                <p:cNvSpPr/>
                <p:nvPr/>
              </p:nvSpPr>
              <p:spPr>
                <a:xfrm>
                  <a:off x="7784472" y="3402594"/>
                  <a:ext cx="407405" cy="41646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350"/>
                </a:p>
              </p:txBody>
            </p:sp>
            <p:sp>
              <p:nvSpPr>
                <p:cNvPr id="30" name="TextBox 29"/>
                <p:cNvSpPr txBox="1"/>
                <p:nvPr/>
              </p:nvSpPr>
              <p:spPr>
                <a:xfrm>
                  <a:off x="8157172" y="3051018"/>
                  <a:ext cx="579423" cy="533480"/>
                </a:xfrm>
                <a:prstGeom prst="rect">
                  <a:avLst/>
                </a:prstGeom>
                <a:noFill/>
              </p:spPr>
              <p:txBody>
                <a:bodyPr wrap="square" rtlCol="0">
                  <a:spAutoFit/>
                </a:bodyPr>
                <a:lstStyle/>
                <a:p>
                  <a:r>
                    <a:rPr lang="en-US" sz="1200" dirty="0">
                      <a:solidFill>
                        <a:prstClr val="black"/>
                      </a:solidFill>
                    </a:rPr>
                    <a:t>g*</a:t>
                  </a:r>
                  <a:r>
                    <a:rPr lang="el-GR" sz="1200" dirty="0">
                      <a:solidFill>
                        <a:prstClr val="black"/>
                      </a:solidFill>
                    </a:rPr>
                    <a:t>θ</a:t>
                  </a:r>
                  <a:r>
                    <a:rPr lang="en-US" sz="1200" baseline="-25000" dirty="0">
                      <a:solidFill>
                        <a:prstClr val="black"/>
                      </a:solidFill>
                      <a:cs typeface="Arial" charset="0"/>
                    </a:rPr>
                    <a:t>1</a:t>
                  </a:r>
                  <a:endParaRPr lang="el-GR" sz="1200" baseline="-25000" dirty="0">
                    <a:solidFill>
                      <a:prstClr val="black"/>
                    </a:solidFill>
                    <a:cs typeface="Arial" charset="0"/>
                  </a:endParaRPr>
                </a:p>
              </p:txBody>
            </p:sp>
          </p:grpSp>
          <p:sp>
            <p:nvSpPr>
              <p:cNvPr id="27" name="TextBox 26"/>
              <p:cNvSpPr txBox="1"/>
              <p:nvPr/>
            </p:nvSpPr>
            <p:spPr>
              <a:xfrm>
                <a:off x="7727404" y="3846222"/>
                <a:ext cx="637999" cy="400109"/>
              </a:xfrm>
              <a:prstGeom prst="rect">
                <a:avLst/>
              </a:prstGeom>
              <a:noFill/>
            </p:spPr>
            <p:txBody>
              <a:bodyPr wrap="square" rtlCol="0">
                <a:spAutoFit/>
              </a:bodyPr>
              <a:lstStyle/>
              <a:p>
                <a:r>
                  <a:rPr lang="en-US" sz="1350" dirty="0"/>
                  <a:t>g*D</a:t>
                </a:r>
              </a:p>
            </p:txBody>
          </p:sp>
        </p:grpSp>
      </p:grpSp>
      <p:sp>
        <p:nvSpPr>
          <p:cNvPr id="3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8074416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54" y="270724"/>
            <a:ext cx="7886700" cy="724301"/>
          </a:xfrm>
        </p:spPr>
        <p:txBody>
          <a:bodyPr>
            <a:normAutofit fontScale="90000"/>
          </a:bodyPr>
          <a:lstStyle/>
          <a:p>
            <a:r>
              <a:rPr lang="en-US" dirty="0" smtClean="0">
                <a:solidFill>
                  <a:srgbClr val="000000"/>
                </a:solidFill>
                <a:latin typeface="Times New Roman"/>
                <a:cs typeface="Times New Roman"/>
              </a:rPr>
              <a:t>Translation/</a:t>
            </a:r>
            <a:r>
              <a:rPr lang="en-US" dirty="0" smtClean="0">
                <a:solidFill>
                  <a:srgbClr val="000000"/>
                </a:solidFill>
                <a:latin typeface="Times New Roman"/>
                <a:cs typeface="Times New Roman"/>
              </a:rPr>
              <a:t>rotation i</a:t>
            </a:r>
            <a:r>
              <a:rPr lang="en-US" dirty="0" smtClean="0">
                <a:solidFill>
                  <a:srgbClr val="000000"/>
                </a:solidFill>
                <a:latin typeface="Times New Roman"/>
                <a:cs typeface="Times New Roman"/>
              </a:rPr>
              <a:t>nvariance</a:t>
            </a:r>
            <a:endParaRPr lang="en-US" dirty="0">
              <a:solidFill>
                <a:srgbClr val="000000"/>
              </a:solidFill>
              <a:latin typeface="Times New Roman"/>
              <a:cs typeface="Times New Roman"/>
            </a:endParaRPr>
          </a:p>
        </p:txBody>
      </p:sp>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7797525A-14FB-4019-9669-D11AF8085638}" type="slidenum">
              <a:rPr lang="en-US" smtClean="0"/>
              <a:pPr/>
              <a:t>29</a:t>
            </a:fld>
            <a:endParaRPr lang="en-US" dirty="0"/>
          </a:p>
        </p:txBody>
      </p:sp>
      <p:sp>
        <p:nvSpPr>
          <p:cNvPr id="49" name="Right Brace 48"/>
          <p:cNvSpPr/>
          <p:nvPr/>
        </p:nvSpPr>
        <p:spPr>
          <a:xfrm>
            <a:off x="5836626" y="2255722"/>
            <a:ext cx="843869" cy="3151442"/>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50" name="TextBox 49"/>
          <p:cNvSpPr txBox="1"/>
          <p:nvPr/>
        </p:nvSpPr>
        <p:spPr>
          <a:xfrm>
            <a:off x="6859502" y="3273509"/>
            <a:ext cx="1708850" cy="1200329"/>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tx1"/>
                </a:solidFill>
              </a:rPr>
              <a:t>All the keys remain unchanged</a:t>
            </a:r>
            <a:endParaRPr lang="en-US" sz="2400" dirty="0">
              <a:solidFill>
                <a:schemeClr val="tx1"/>
              </a:solidFill>
            </a:endParaRPr>
          </a:p>
        </p:txBody>
      </p:sp>
      <p:sp>
        <p:nvSpPr>
          <p:cNvPr id="59" name="Circular Arrow 58"/>
          <p:cNvSpPr/>
          <p:nvPr/>
        </p:nvSpPr>
        <p:spPr>
          <a:xfrm rot="3982953">
            <a:off x="3864490" y="3354803"/>
            <a:ext cx="312345" cy="312345"/>
          </a:xfrm>
          <a:prstGeom prst="circularArrow">
            <a:avLst>
              <a:gd name="adj1" fmla="val 12500"/>
              <a:gd name="adj2" fmla="val 1142319"/>
              <a:gd name="adj3" fmla="val 20457681"/>
              <a:gd name="adj4" fmla="val 9210625"/>
              <a:gd name="adj5" fmla="val 12500"/>
            </a:avLst>
          </a:prstGeom>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solidFill>
                <a:schemeClr val="tx1"/>
              </a:solidFill>
            </a:endParaRPr>
          </a:p>
        </p:txBody>
      </p:sp>
      <p:sp>
        <p:nvSpPr>
          <p:cNvPr id="60" name="Circular Arrow 59"/>
          <p:cNvSpPr/>
          <p:nvPr/>
        </p:nvSpPr>
        <p:spPr>
          <a:xfrm rot="2917283">
            <a:off x="3777858" y="4845690"/>
            <a:ext cx="312345" cy="312345"/>
          </a:xfrm>
          <a:prstGeom prst="circularArrow">
            <a:avLst>
              <a:gd name="adj1" fmla="val 12500"/>
              <a:gd name="adj2" fmla="val 1142319"/>
              <a:gd name="adj3" fmla="val 20457681"/>
              <a:gd name="adj4" fmla="val 9210625"/>
              <a:gd name="adj5" fmla="val 12500"/>
            </a:avLst>
          </a:prstGeom>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solidFill>
                <a:schemeClr val="tx1"/>
              </a:solidFill>
            </a:endParaRPr>
          </a:p>
        </p:txBody>
      </p:sp>
      <p:cxnSp>
        <p:nvCxnSpPr>
          <p:cNvPr id="61" name="Straight Arrow Connector 60"/>
          <p:cNvCxnSpPr/>
          <p:nvPr/>
        </p:nvCxnSpPr>
        <p:spPr>
          <a:xfrm>
            <a:off x="3619203" y="5605152"/>
            <a:ext cx="187616" cy="9319"/>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1730949" y="1305976"/>
            <a:ext cx="4404431" cy="5050375"/>
            <a:chOff x="1751269" y="1484056"/>
            <a:chExt cx="4404431" cy="5050375"/>
          </a:xfrm>
        </p:grpSpPr>
        <p:cxnSp>
          <p:nvCxnSpPr>
            <p:cNvPr id="51" name="Straight Connector 50"/>
            <p:cNvCxnSpPr/>
            <p:nvPr/>
          </p:nvCxnSpPr>
          <p:spPr>
            <a:xfrm flipH="1">
              <a:off x="1825642" y="6291199"/>
              <a:ext cx="254582" cy="243232"/>
            </a:xfrm>
            <a:prstGeom prst="line">
              <a:avLst/>
            </a:prstGeom>
          </p:spPr>
          <p:style>
            <a:lnRef idx="3">
              <a:schemeClr val="dk1"/>
            </a:lnRef>
            <a:fillRef idx="0">
              <a:schemeClr val="dk1"/>
            </a:fillRef>
            <a:effectRef idx="2">
              <a:schemeClr val="dk1"/>
            </a:effectRef>
            <a:fontRef idx="minor">
              <a:schemeClr val="tx1"/>
            </a:fontRef>
          </p:style>
        </p:cxnSp>
        <p:grpSp>
          <p:nvGrpSpPr>
            <p:cNvPr id="33" name="Group 32"/>
            <p:cNvGrpSpPr/>
            <p:nvPr/>
          </p:nvGrpSpPr>
          <p:grpSpPr>
            <a:xfrm>
              <a:off x="1751269" y="1484056"/>
              <a:ext cx="4404431" cy="4895269"/>
              <a:chOff x="1751269" y="1484056"/>
              <a:chExt cx="4404431" cy="4895269"/>
            </a:xfrm>
          </p:grpSpPr>
          <p:cxnSp>
            <p:nvCxnSpPr>
              <p:cNvPr id="52" name="Straight Connector 51"/>
              <p:cNvCxnSpPr/>
              <p:nvPr/>
            </p:nvCxnSpPr>
            <p:spPr>
              <a:xfrm flipH="1">
                <a:off x="1825642" y="4517153"/>
                <a:ext cx="254582" cy="243232"/>
              </a:xfrm>
              <a:prstGeom prst="line">
                <a:avLst/>
              </a:prstGeom>
            </p:spPr>
            <p:style>
              <a:lnRef idx="3">
                <a:schemeClr val="dk1"/>
              </a:lnRef>
              <a:fillRef idx="0">
                <a:schemeClr val="dk1"/>
              </a:fillRef>
              <a:effectRef idx="2">
                <a:schemeClr val="dk1"/>
              </a:effectRef>
              <a:fontRef idx="minor">
                <a:schemeClr val="tx1"/>
              </a:fontRef>
            </p:style>
          </p:cxnSp>
          <p:grpSp>
            <p:nvGrpSpPr>
              <p:cNvPr id="5" name="Group 4"/>
              <p:cNvGrpSpPr/>
              <p:nvPr/>
            </p:nvGrpSpPr>
            <p:grpSpPr>
              <a:xfrm>
                <a:off x="1751269" y="1484056"/>
                <a:ext cx="4404431" cy="4895269"/>
                <a:chOff x="1751269" y="1484056"/>
                <a:chExt cx="4404431" cy="4895269"/>
              </a:xfrm>
            </p:grpSpPr>
            <p:grpSp>
              <p:nvGrpSpPr>
                <p:cNvPr id="48" name="Group 47"/>
                <p:cNvGrpSpPr/>
                <p:nvPr/>
              </p:nvGrpSpPr>
              <p:grpSpPr>
                <a:xfrm>
                  <a:off x="1849875" y="1484056"/>
                  <a:ext cx="4305825" cy="4895269"/>
                  <a:chOff x="8425163" y="1276545"/>
                  <a:chExt cx="2411834" cy="4928620"/>
                </a:xfrm>
              </p:grpSpPr>
              <p:grpSp>
                <p:nvGrpSpPr>
                  <p:cNvPr id="6" name="Group 5"/>
                  <p:cNvGrpSpPr/>
                  <p:nvPr/>
                </p:nvGrpSpPr>
                <p:grpSpPr>
                  <a:xfrm>
                    <a:off x="8425163" y="1276545"/>
                    <a:ext cx="2315238" cy="1467100"/>
                    <a:chOff x="6749976" y="1511929"/>
                    <a:chExt cx="2913089" cy="1816408"/>
                  </a:xfrm>
                </p:grpSpPr>
                <p:grpSp>
                  <p:nvGrpSpPr>
                    <p:cNvPr id="7" name="Group 6"/>
                    <p:cNvGrpSpPr/>
                    <p:nvPr/>
                  </p:nvGrpSpPr>
                  <p:grpSpPr>
                    <a:xfrm>
                      <a:off x="6749976" y="1660907"/>
                      <a:ext cx="2913089" cy="1667430"/>
                      <a:chOff x="762000" y="1295400"/>
                      <a:chExt cx="4038600" cy="1905000"/>
                    </a:xfrm>
                  </p:grpSpPr>
                  <p:sp>
                    <p:nvSpPr>
                      <p:cNvPr id="12" name="Freeform 11"/>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350" dirty="0">
                          <a:solidFill>
                            <a:prstClr val="black"/>
                          </a:solidFill>
                        </a:endParaRPr>
                      </a:p>
                    </p:txBody>
                  </p:sp>
                  <p:grpSp>
                    <p:nvGrpSpPr>
                      <p:cNvPr id="13" name="Group 21"/>
                      <p:cNvGrpSpPr/>
                      <p:nvPr/>
                    </p:nvGrpSpPr>
                    <p:grpSpPr>
                      <a:xfrm>
                        <a:off x="762000" y="1295400"/>
                        <a:ext cx="4038600" cy="1905000"/>
                        <a:chOff x="762000" y="1295400"/>
                        <a:chExt cx="4038600" cy="1905000"/>
                      </a:xfrm>
                    </p:grpSpPr>
                    <p:cxnSp>
                      <p:nvCxnSpPr>
                        <p:cNvPr id="14" name="Straight Connector 13"/>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762000" y="3048000"/>
                          <a:ext cx="4038600" cy="0"/>
                        </a:xfrm>
                        <a:prstGeom prst="line">
                          <a:avLst/>
                        </a:prstGeom>
                      </p:spPr>
                      <p:style>
                        <a:lnRef idx="3">
                          <a:schemeClr val="dk1"/>
                        </a:lnRef>
                        <a:fillRef idx="0">
                          <a:schemeClr val="dk1"/>
                        </a:fillRef>
                        <a:effectRef idx="2">
                          <a:schemeClr val="dk1"/>
                        </a:effectRef>
                        <a:fontRef idx="minor">
                          <a:schemeClr val="tx1"/>
                        </a:fontRef>
                      </p:style>
                    </p:cxnSp>
                  </p:grpSp>
                </p:grpSp>
                <p:sp>
                  <p:nvSpPr>
                    <p:cNvPr id="8" name="Freeform 7"/>
                    <p:cNvSpPr>
                      <a:spLocks/>
                    </p:cNvSpPr>
                    <p:nvPr/>
                  </p:nvSpPr>
                  <p:spPr bwMode="auto">
                    <a:xfrm rot="12420000">
                      <a:off x="8582249" y="1796856"/>
                      <a:ext cx="612849" cy="110944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350" dirty="0">
                        <a:solidFill>
                          <a:prstClr val="black"/>
                        </a:solidFill>
                      </a:endParaRPr>
                    </a:p>
                  </p:txBody>
                </p:sp>
                <p:cxnSp>
                  <p:nvCxnSpPr>
                    <p:cNvPr id="9" name="Straight Arrow Connector 8"/>
                    <p:cNvCxnSpPr/>
                    <p:nvPr/>
                  </p:nvCxnSpPr>
                  <p:spPr>
                    <a:xfrm>
                      <a:off x="7876515" y="2381061"/>
                      <a:ext cx="516047" cy="0"/>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188451" y="1511929"/>
                      <a:ext cx="425513" cy="495373"/>
                    </a:xfrm>
                    <a:prstGeom prst="rect">
                      <a:avLst/>
                    </a:prstGeom>
                    <a:noFill/>
                  </p:spPr>
                  <p:txBody>
                    <a:bodyPr wrap="square" rtlCol="0">
                      <a:spAutoFit/>
                    </a:bodyPr>
                    <a:lstStyle/>
                    <a:p>
                      <a:r>
                        <a:rPr lang="en-US" sz="1350" dirty="0"/>
                        <a:t>P</a:t>
                      </a:r>
                    </a:p>
                  </p:txBody>
                </p:sp>
                <p:sp>
                  <p:nvSpPr>
                    <p:cNvPr id="11" name="TextBox 10"/>
                    <p:cNvSpPr txBox="1"/>
                    <p:nvPr/>
                  </p:nvSpPr>
                  <p:spPr>
                    <a:xfrm>
                      <a:off x="8590229" y="1537581"/>
                      <a:ext cx="636204" cy="495373"/>
                    </a:xfrm>
                    <a:prstGeom prst="rect">
                      <a:avLst/>
                    </a:prstGeom>
                    <a:noFill/>
                  </p:spPr>
                  <p:txBody>
                    <a:bodyPr wrap="square" rtlCol="0">
                      <a:spAutoFit/>
                    </a:bodyPr>
                    <a:lstStyle/>
                    <a:p>
                      <a:r>
                        <a:rPr lang="en-US" sz="1350" dirty="0"/>
                        <a:t>P</a:t>
                      </a:r>
                      <a:r>
                        <a:rPr lang="en-US" sz="1350" baseline="30000" dirty="0"/>
                        <a:t>T</a:t>
                      </a:r>
                    </a:p>
                  </p:txBody>
                </p:sp>
              </p:grpSp>
              <p:grpSp>
                <p:nvGrpSpPr>
                  <p:cNvPr id="20" name="Group 19"/>
                  <p:cNvGrpSpPr/>
                  <p:nvPr/>
                </p:nvGrpSpPr>
                <p:grpSpPr>
                  <a:xfrm>
                    <a:off x="8458489" y="3078189"/>
                    <a:ext cx="1971103" cy="1342900"/>
                    <a:chOff x="6749975" y="1511929"/>
                    <a:chExt cx="2264168" cy="1816407"/>
                  </a:xfrm>
                </p:grpSpPr>
                <p:grpSp>
                  <p:nvGrpSpPr>
                    <p:cNvPr id="21" name="Group 6"/>
                    <p:cNvGrpSpPr/>
                    <p:nvPr/>
                  </p:nvGrpSpPr>
                  <p:grpSpPr>
                    <a:xfrm>
                      <a:off x="6749975" y="1660907"/>
                      <a:ext cx="2264168" cy="1667429"/>
                      <a:chOff x="761999" y="1295400"/>
                      <a:chExt cx="3138961" cy="1905000"/>
                    </a:xfrm>
                  </p:grpSpPr>
                  <p:sp>
                    <p:nvSpPr>
                      <p:cNvPr id="25" name="Freeform 24"/>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350" dirty="0">
                          <a:solidFill>
                            <a:prstClr val="black"/>
                          </a:solidFill>
                        </a:endParaRPr>
                      </a:p>
                    </p:txBody>
                  </p:sp>
                  <p:grpSp>
                    <p:nvGrpSpPr>
                      <p:cNvPr id="26" name="Group 21"/>
                      <p:cNvGrpSpPr/>
                      <p:nvPr/>
                    </p:nvGrpSpPr>
                    <p:grpSpPr>
                      <a:xfrm>
                        <a:off x="761999" y="1295400"/>
                        <a:ext cx="3138961" cy="1905000"/>
                        <a:chOff x="761999" y="1295400"/>
                        <a:chExt cx="3138961" cy="1905000"/>
                      </a:xfrm>
                    </p:grpSpPr>
                    <p:cxnSp>
                      <p:nvCxnSpPr>
                        <p:cNvPr id="27" name="Straight Connector 26"/>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761999" y="3041890"/>
                          <a:ext cx="3138961" cy="6109"/>
                        </a:xfrm>
                        <a:prstGeom prst="line">
                          <a:avLst/>
                        </a:prstGeom>
                      </p:spPr>
                      <p:style>
                        <a:lnRef idx="3">
                          <a:schemeClr val="dk1"/>
                        </a:lnRef>
                        <a:fillRef idx="0">
                          <a:schemeClr val="dk1"/>
                        </a:fillRef>
                        <a:effectRef idx="2">
                          <a:schemeClr val="dk1"/>
                        </a:effectRef>
                        <a:fontRef idx="minor">
                          <a:schemeClr val="tx1"/>
                        </a:fontRef>
                      </p:style>
                    </p:cxnSp>
                  </p:grpSp>
                </p:grpSp>
                <p:sp>
                  <p:nvSpPr>
                    <p:cNvPr id="22" name="Freeform 21"/>
                    <p:cNvSpPr>
                      <a:spLocks/>
                    </p:cNvSpPr>
                    <p:nvPr/>
                  </p:nvSpPr>
                  <p:spPr bwMode="auto">
                    <a:xfrm rot="15978421">
                      <a:off x="7177733" y="1768037"/>
                      <a:ext cx="612849" cy="1165907"/>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ln w="38100">
                      <a:solidFill>
                        <a:schemeClr val="accent5">
                          <a:lumMod val="75000"/>
                        </a:schemeClr>
                      </a:solidFill>
                      <a:prstDash val="solid"/>
                      <a:headEnd/>
                      <a:tailEnd/>
                    </a:ln>
                  </p:spPr>
                  <p:style>
                    <a:lnRef idx="3">
                      <a:schemeClr val="dk1"/>
                    </a:lnRef>
                    <a:fillRef idx="0">
                      <a:schemeClr val="dk1"/>
                    </a:fillRef>
                    <a:effectRef idx="2">
                      <a:schemeClr val="dk1"/>
                    </a:effectRef>
                    <a:fontRef idx="minor">
                      <a:schemeClr val="tx1"/>
                    </a:fontRef>
                  </p:style>
                  <p:txBody>
                    <a:bodyPr/>
                    <a:lstStyle/>
                    <a:p>
                      <a:endParaRPr lang="en-US" sz="1350" dirty="0">
                        <a:solidFill>
                          <a:prstClr val="black"/>
                        </a:solidFill>
                      </a:endParaRPr>
                    </a:p>
                  </p:txBody>
                </p:sp>
                <p:sp>
                  <p:nvSpPr>
                    <p:cNvPr id="23" name="TextBox 22"/>
                    <p:cNvSpPr txBox="1"/>
                    <p:nvPr/>
                  </p:nvSpPr>
                  <p:spPr>
                    <a:xfrm>
                      <a:off x="7188451" y="1511929"/>
                      <a:ext cx="425513" cy="541188"/>
                    </a:xfrm>
                    <a:prstGeom prst="rect">
                      <a:avLst/>
                    </a:prstGeom>
                    <a:noFill/>
                  </p:spPr>
                  <p:txBody>
                    <a:bodyPr wrap="square" rtlCol="0">
                      <a:spAutoFit/>
                    </a:bodyPr>
                    <a:lstStyle/>
                    <a:p>
                      <a:r>
                        <a:rPr lang="en-US" sz="1350" dirty="0"/>
                        <a:t>P</a:t>
                      </a:r>
                    </a:p>
                  </p:txBody>
                </p:sp>
                <p:sp>
                  <p:nvSpPr>
                    <p:cNvPr id="24" name="TextBox 23"/>
                    <p:cNvSpPr txBox="1"/>
                    <p:nvPr/>
                  </p:nvSpPr>
                  <p:spPr>
                    <a:xfrm>
                      <a:off x="8092290" y="2189430"/>
                      <a:ext cx="620268" cy="541188"/>
                    </a:xfrm>
                    <a:prstGeom prst="rect">
                      <a:avLst/>
                    </a:prstGeom>
                    <a:noFill/>
                  </p:spPr>
                  <p:txBody>
                    <a:bodyPr wrap="square" rtlCol="0">
                      <a:spAutoFit/>
                    </a:bodyPr>
                    <a:lstStyle/>
                    <a:p>
                      <a:r>
                        <a:rPr lang="en-US" sz="1350" dirty="0"/>
                        <a:t>P</a:t>
                      </a:r>
                      <a:r>
                        <a:rPr lang="en-US" sz="1350" baseline="30000" dirty="0"/>
                        <a:t>R</a:t>
                      </a:r>
                    </a:p>
                  </p:txBody>
                </p:sp>
              </p:grpSp>
              <p:grpSp>
                <p:nvGrpSpPr>
                  <p:cNvPr id="47" name="Group 46"/>
                  <p:cNvGrpSpPr/>
                  <p:nvPr/>
                </p:nvGrpSpPr>
                <p:grpSpPr>
                  <a:xfrm>
                    <a:off x="8477159" y="4805848"/>
                    <a:ext cx="2359838" cy="1399317"/>
                    <a:chOff x="8477159" y="4805848"/>
                    <a:chExt cx="2359838" cy="1399317"/>
                  </a:xfrm>
                </p:grpSpPr>
                <p:grpSp>
                  <p:nvGrpSpPr>
                    <p:cNvPr id="34" name="Group 33"/>
                    <p:cNvGrpSpPr/>
                    <p:nvPr/>
                  </p:nvGrpSpPr>
                  <p:grpSpPr>
                    <a:xfrm>
                      <a:off x="8477159" y="4825506"/>
                      <a:ext cx="2359838" cy="1379659"/>
                      <a:chOff x="762000" y="1295400"/>
                      <a:chExt cx="4038600" cy="1905000"/>
                    </a:xfrm>
                  </p:grpSpPr>
                  <p:sp>
                    <p:nvSpPr>
                      <p:cNvPr id="35" name="Freeform 34"/>
                      <p:cNvSpPr>
                        <a:spLocks/>
                      </p:cNvSpPr>
                      <p:nvPr/>
                    </p:nvSpPr>
                    <p:spPr bwMode="auto">
                      <a:xfrm rot="5400000">
                        <a:off x="2897765" y="1369434"/>
                        <a:ext cx="750739" cy="136467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chemeClr val="tx1"/>
                        </a:solidFill>
                        <a:round/>
                        <a:headEnd/>
                        <a:tailEnd/>
                      </a:ln>
                      <a:effectLst/>
                    </p:spPr>
                    <p:txBody>
                      <a:bodyPr/>
                      <a:lstStyle/>
                      <a:p>
                        <a:endParaRPr lang="en-US" sz="1350" dirty="0">
                          <a:solidFill>
                            <a:prstClr val="black"/>
                          </a:solidFill>
                        </a:endParaRPr>
                      </a:p>
                    </p:txBody>
                  </p:sp>
                  <p:sp>
                    <p:nvSpPr>
                      <p:cNvPr id="36" name="Freeform 35"/>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350" dirty="0">
                          <a:solidFill>
                            <a:prstClr val="black"/>
                          </a:solidFill>
                        </a:endParaRPr>
                      </a:p>
                    </p:txBody>
                  </p:sp>
                  <p:grpSp>
                    <p:nvGrpSpPr>
                      <p:cNvPr id="37" name="Group 21"/>
                      <p:cNvGrpSpPr/>
                      <p:nvPr/>
                    </p:nvGrpSpPr>
                    <p:grpSpPr>
                      <a:xfrm>
                        <a:off x="762000" y="1295400"/>
                        <a:ext cx="4038600" cy="1905000"/>
                        <a:chOff x="762000" y="1295400"/>
                        <a:chExt cx="4038600" cy="1905000"/>
                      </a:xfrm>
                    </p:grpSpPr>
                    <p:cxnSp>
                      <p:nvCxnSpPr>
                        <p:cNvPr id="38" name="Straight Connector 3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762000" y="3048000"/>
                          <a:ext cx="4038600" cy="0"/>
                        </a:xfrm>
                        <a:prstGeom prst="line">
                          <a:avLst/>
                        </a:prstGeom>
                      </p:spPr>
                      <p:style>
                        <a:lnRef idx="3">
                          <a:schemeClr val="dk1"/>
                        </a:lnRef>
                        <a:fillRef idx="0">
                          <a:schemeClr val="dk1"/>
                        </a:fillRef>
                        <a:effectRef idx="2">
                          <a:schemeClr val="dk1"/>
                        </a:effectRef>
                        <a:fontRef idx="minor">
                          <a:schemeClr val="tx1"/>
                        </a:fontRef>
                      </p:style>
                    </p:cxnSp>
                  </p:grpSp>
                </p:grpSp>
                <p:sp>
                  <p:nvSpPr>
                    <p:cNvPr id="45" name="TextBox 44"/>
                    <p:cNvSpPr txBox="1"/>
                    <p:nvPr/>
                  </p:nvSpPr>
                  <p:spPr>
                    <a:xfrm>
                      <a:off x="10237935" y="5014077"/>
                      <a:ext cx="535691" cy="400109"/>
                    </a:xfrm>
                    <a:prstGeom prst="rect">
                      <a:avLst/>
                    </a:prstGeom>
                    <a:noFill/>
                  </p:spPr>
                  <p:txBody>
                    <a:bodyPr wrap="square" rtlCol="0">
                      <a:spAutoFit/>
                    </a:bodyPr>
                    <a:lstStyle/>
                    <a:p>
                      <a:r>
                        <a:rPr lang="en-US" sz="1350" dirty="0"/>
                        <a:t>P</a:t>
                      </a:r>
                      <a:r>
                        <a:rPr lang="en-US" sz="1350" baseline="30000" dirty="0"/>
                        <a:t>TR</a:t>
                      </a:r>
                    </a:p>
                  </p:txBody>
                </p:sp>
                <p:sp>
                  <p:nvSpPr>
                    <p:cNvPr id="46" name="TextBox 45"/>
                    <p:cNvSpPr txBox="1"/>
                    <p:nvPr/>
                  </p:nvSpPr>
                  <p:spPr>
                    <a:xfrm>
                      <a:off x="9305427" y="4805848"/>
                      <a:ext cx="381781" cy="400109"/>
                    </a:xfrm>
                    <a:prstGeom prst="rect">
                      <a:avLst/>
                    </a:prstGeom>
                    <a:noFill/>
                  </p:spPr>
                  <p:txBody>
                    <a:bodyPr wrap="square" rtlCol="0">
                      <a:spAutoFit/>
                    </a:bodyPr>
                    <a:lstStyle/>
                    <a:p>
                      <a:r>
                        <a:rPr lang="en-US" sz="1350" dirty="0"/>
                        <a:t>P</a:t>
                      </a:r>
                      <a:endParaRPr lang="en-US" sz="1350" baseline="30000" dirty="0"/>
                    </a:p>
                  </p:txBody>
                </p:sp>
              </p:grpSp>
            </p:grpSp>
            <p:cxnSp>
              <p:nvCxnSpPr>
                <p:cNvPr id="53" name="Straight Connector 52"/>
                <p:cNvCxnSpPr/>
                <p:nvPr/>
              </p:nvCxnSpPr>
              <p:spPr>
                <a:xfrm flipH="1">
                  <a:off x="1751269" y="2837192"/>
                  <a:ext cx="254582" cy="243232"/>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4" name="TextBox 3"/>
          <p:cNvSpPr txBox="1"/>
          <p:nvPr/>
        </p:nvSpPr>
        <p:spPr>
          <a:xfrm>
            <a:off x="3238146" y="1260772"/>
            <a:ext cx="1066546" cy="307777"/>
          </a:xfrm>
          <a:prstGeom prst="rect">
            <a:avLst/>
          </a:prstGeom>
          <a:noFill/>
        </p:spPr>
        <p:txBody>
          <a:bodyPr wrap="square" rtlCol="0">
            <a:spAutoFit/>
          </a:bodyPr>
          <a:lstStyle/>
          <a:p>
            <a:r>
              <a:rPr lang="en-US" sz="1400" dirty="0" smtClean="0"/>
              <a:t>Translation</a:t>
            </a:r>
            <a:endParaRPr lang="en-US" sz="1400" dirty="0"/>
          </a:p>
        </p:txBody>
      </p:sp>
      <p:sp>
        <p:nvSpPr>
          <p:cNvPr id="54" name="TextBox 53"/>
          <p:cNvSpPr txBox="1"/>
          <p:nvPr/>
        </p:nvSpPr>
        <p:spPr>
          <a:xfrm>
            <a:off x="4384770" y="3151427"/>
            <a:ext cx="841143" cy="307777"/>
          </a:xfrm>
          <a:prstGeom prst="rect">
            <a:avLst/>
          </a:prstGeom>
          <a:noFill/>
        </p:spPr>
        <p:txBody>
          <a:bodyPr wrap="square" rtlCol="0">
            <a:spAutoFit/>
          </a:bodyPr>
          <a:lstStyle/>
          <a:p>
            <a:r>
              <a:rPr lang="en-US" sz="1400" dirty="0" smtClean="0"/>
              <a:t>Rotation</a:t>
            </a:r>
            <a:endParaRPr lang="en-US" sz="1400" dirty="0"/>
          </a:p>
        </p:txBody>
      </p:sp>
      <p:sp>
        <p:nvSpPr>
          <p:cNvPr id="55" name="TextBox 54"/>
          <p:cNvSpPr txBox="1"/>
          <p:nvPr/>
        </p:nvSpPr>
        <p:spPr>
          <a:xfrm>
            <a:off x="4175080" y="4452166"/>
            <a:ext cx="1066546" cy="523220"/>
          </a:xfrm>
          <a:prstGeom prst="rect">
            <a:avLst/>
          </a:prstGeom>
          <a:noFill/>
        </p:spPr>
        <p:txBody>
          <a:bodyPr wrap="square" rtlCol="0">
            <a:spAutoFit/>
          </a:bodyPr>
          <a:lstStyle/>
          <a:p>
            <a:r>
              <a:rPr lang="en-US" sz="1400" dirty="0" smtClean="0"/>
              <a:t>Translation + Rotation</a:t>
            </a:r>
            <a:endParaRPr lang="en-US" sz="1400" dirty="0"/>
          </a:p>
        </p:txBody>
      </p:sp>
      <p:sp>
        <p:nvSpPr>
          <p:cNvPr id="56"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9601436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imes New Roman"/>
                <a:cs typeface="Times New Roman"/>
              </a:rPr>
              <a:t>What is it all about?</a:t>
            </a:r>
          </a:p>
        </p:txBody>
      </p:sp>
      <p:sp>
        <p:nvSpPr>
          <p:cNvPr id="3" name="Content Placeholder 2"/>
          <p:cNvSpPr>
            <a:spLocks noGrp="1"/>
          </p:cNvSpPr>
          <p:nvPr>
            <p:ph idx="1"/>
          </p:nvPr>
        </p:nvSpPr>
        <p:spPr/>
        <p:txBody>
          <a:bodyPr/>
          <a:lstStyle/>
          <a:p>
            <a:r>
              <a:rPr lang="en-US" sz="2400" dirty="0"/>
              <a:t>Pairwise protein structure comparison has taken significant scientific research effort in last two </a:t>
            </a:r>
            <a:r>
              <a:rPr lang="en-US" sz="2400" dirty="0" smtClean="0"/>
              <a:t>decades. </a:t>
            </a:r>
          </a:p>
          <a:p>
            <a:r>
              <a:rPr lang="en-US" sz="2400" dirty="0" smtClean="0"/>
              <a:t>It </a:t>
            </a:r>
            <a:r>
              <a:rPr lang="en-US" sz="2400" dirty="0"/>
              <a:t>all started with alignment-based comparison methods, recently there are several non-alignment based methods that have shown good potential. </a:t>
            </a:r>
            <a:endParaRPr lang="en-US" sz="2400" dirty="0" smtClean="0"/>
          </a:p>
          <a:p>
            <a:r>
              <a:rPr lang="en-US" sz="2400" dirty="0" smtClean="0"/>
              <a:t>One </a:t>
            </a:r>
            <a:r>
              <a:rPr lang="en-US" sz="2400" dirty="0"/>
              <a:t>such approach is based on shape </a:t>
            </a:r>
            <a:r>
              <a:rPr lang="en-US" sz="2400" dirty="0" smtClean="0"/>
              <a:t>descriptors. Protein </a:t>
            </a:r>
            <a:r>
              <a:rPr lang="en-US" sz="2400" dirty="0"/>
              <a:t>descriptors can </a:t>
            </a:r>
            <a:r>
              <a:rPr lang="en-US" sz="2400" dirty="0" smtClean="0"/>
              <a:t>are local </a:t>
            </a:r>
            <a:r>
              <a:rPr lang="en-US" sz="2400" dirty="0"/>
              <a:t>substructures.</a:t>
            </a:r>
          </a:p>
          <a:p>
            <a:r>
              <a:rPr lang="en-US" sz="2400" dirty="0" smtClean="0"/>
              <a:t>They can </a:t>
            </a:r>
            <a:r>
              <a:rPr lang="en-US" sz="2400" dirty="0"/>
              <a:t>effectively represent the larger protein structures.  </a:t>
            </a:r>
          </a:p>
          <a:p>
            <a:r>
              <a:rPr lang="en-US" sz="2400" dirty="0" smtClean="0"/>
              <a:t>This </a:t>
            </a:r>
            <a:r>
              <a:rPr lang="en-US" sz="2400" dirty="0"/>
              <a:t>representation </a:t>
            </a:r>
            <a:r>
              <a:rPr lang="en-US" sz="2400" dirty="0" smtClean="0"/>
              <a:t>helps in </a:t>
            </a:r>
            <a:r>
              <a:rPr lang="en-US" sz="2400" dirty="0"/>
              <a:t>simplifying </a:t>
            </a:r>
            <a:r>
              <a:rPr lang="en-US" sz="2400" dirty="0" smtClean="0"/>
              <a:t>the structural </a:t>
            </a:r>
            <a:r>
              <a:rPr lang="en-US" sz="2400" dirty="0"/>
              <a:t>comparison process.</a:t>
            </a:r>
          </a:p>
          <a:p>
            <a:endParaRPr lang="en-US" sz="2400" dirty="0"/>
          </a:p>
        </p:txBody>
      </p:sp>
      <p:sp>
        <p:nvSpPr>
          <p:cNvPr id="4" name="Slide Number Placeholder 3"/>
          <p:cNvSpPr>
            <a:spLocks noGrp="1"/>
          </p:cNvSpPr>
          <p:nvPr>
            <p:ph type="sldNum" sz="quarter" idx="10"/>
          </p:nvPr>
        </p:nvSpPr>
        <p:spPr/>
        <p:txBody>
          <a:bodyPr/>
          <a:lstStyle/>
          <a:p>
            <a:fld id="{0450CABA-6034-A541-ADA7-E4906492857E}" type="slidenum">
              <a:rPr lang="en-US" smtClean="0"/>
              <a:pPr/>
              <a:t>3</a:t>
            </a:fld>
            <a:endParaRPr lang="en-US" dirty="0"/>
          </a:p>
        </p:txBody>
      </p:sp>
      <p:sp>
        <p:nvSpPr>
          <p:cNvPr id="5"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99593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00"/>
                </a:solidFill>
                <a:latin typeface="Times New Roman"/>
                <a:cs typeface="Times New Roman"/>
              </a:rPr>
              <a:t>Statistical measure for global non-sequential similarity</a:t>
            </a:r>
            <a:endParaRPr lang="en-US" sz="3600" dirty="0">
              <a:solidFill>
                <a:srgbClr val="000000"/>
              </a:solidFill>
              <a:latin typeface="Times New Roman"/>
              <a:cs typeface="Times New Roman"/>
            </a:endParaRPr>
          </a:p>
        </p:txBody>
      </p:sp>
      <p:sp>
        <p:nvSpPr>
          <p:cNvPr id="6" name="Content Placeholder 2"/>
          <p:cNvSpPr>
            <a:spLocks noGrp="1"/>
          </p:cNvSpPr>
          <p:nvPr>
            <p:ph idx="1"/>
          </p:nvPr>
        </p:nvSpPr>
        <p:spPr>
          <a:xfrm>
            <a:off x="1211163" y="2480991"/>
            <a:ext cx="7040557" cy="3339457"/>
          </a:xfrm>
        </p:spPr>
        <p:txBody>
          <a:bodyPr>
            <a:normAutofit fontScale="92500"/>
          </a:bodyPr>
          <a:lstStyle/>
          <a:p>
            <a:pPr marL="0" indent="0">
              <a:buNone/>
            </a:pPr>
            <a:r>
              <a:rPr lang="en-US" sz="2400" dirty="0" smtClean="0">
                <a:latin typeface="Times New Roman"/>
                <a:cs typeface="Times New Roman"/>
              </a:rPr>
              <a:t>Generalized Jaccard Similarity for pair wise similarity</a:t>
            </a:r>
          </a:p>
          <a:p>
            <a:pPr marL="0" indent="0">
              <a:buNone/>
            </a:pPr>
            <a:r>
              <a:rPr lang="en-US" sz="2400" dirty="0" smtClean="0">
                <a:latin typeface="Times New Roman"/>
                <a:cs typeface="Times New Roman"/>
              </a:rPr>
              <a:t>A is multiset </a:t>
            </a:r>
            <a:r>
              <a:rPr lang="en-US" sz="2400" dirty="0" smtClean="0">
                <a:latin typeface="Times New Roman"/>
                <a:cs typeface="Times New Roman"/>
              </a:rPr>
              <a:t>of </a:t>
            </a:r>
            <a:r>
              <a:rPr lang="en-US" sz="2400" dirty="0" smtClean="0">
                <a:latin typeface="Times New Roman"/>
                <a:cs typeface="Times New Roman"/>
              </a:rPr>
              <a:t>keys in protein p1</a:t>
            </a:r>
          </a:p>
          <a:p>
            <a:pPr marL="0" indent="0">
              <a:buNone/>
            </a:pPr>
            <a:r>
              <a:rPr lang="en-US" sz="2400" dirty="0" smtClean="0">
                <a:latin typeface="Times New Roman"/>
                <a:cs typeface="Times New Roman"/>
              </a:rPr>
              <a:t>B is multiset </a:t>
            </a:r>
            <a:r>
              <a:rPr lang="en-US" sz="2400" dirty="0" smtClean="0">
                <a:latin typeface="Times New Roman"/>
                <a:cs typeface="Times New Roman"/>
              </a:rPr>
              <a:t>of </a:t>
            </a:r>
            <a:r>
              <a:rPr lang="en-US" sz="2400" dirty="0" smtClean="0">
                <a:latin typeface="Times New Roman"/>
                <a:cs typeface="Times New Roman"/>
              </a:rPr>
              <a:t>keys in protein p2</a:t>
            </a:r>
          </a:p>
          <a:p>
            <a:pPr marL="0" indent="0" algn="ctr">
              <a:buNone/>
            </a:pPr>
            <a:r>
              <a:rPr lang="en-US" sz="2400" dirty="0" smtClean="0">
                <a:latin typeface="Times New Roman"/>
                <a:cs typeface="Times New Roman"/>
              </a:rPr>
              <a:t>J(p1,p2)=|A</a:t>
            </a:r>
            <a:r>
              <a:rPr lang="en-US" sz="2400" dirty="0" smtClean="0">
                <a:latin typeface="Times New Roman"/>
                <a:ea typeface="ＭＳ ゴシック"/>
                <a:cs typeface="Times New Roman"/>
              </a:rPr>
              <a:t>∧B|/|A∨B|</a:t>
            </a:r>
          </a:p>
          <a:p>
            <a:pPr marL="0" indent="0">
              <a:buNone/>
            </a:pPr>
            <a:r>
              <a:rPr lang="en-US" sz="2400" dirty="0" smtClean="0">
                <a:latin typeface="Times New Roman"/>
                <a:ea typeface="ＭＳ ゴシック"/>
                <a:cs typeface="Times New Roman"/>
              </a:rPr>
              <a:t>Where </a:t>
            </a:r>
            <a:endParaRPr lang="en-US" sz="2400" dirty="0" smtClean="0">
              <a:latin typeface="Times New Roman"/>
              <a:cs typeface="Times New Roman"/>
            </a:endParaRPr>
          </a:p>
          <a:p>
            <a:pPr marL="0" indent="0">
              <a:buNone/>
            </a:pPr>
            <a:r>
              <a:rPr lang="en-US" sz="2400" dirty="0" smtClean="0">
                <a:latin typeface="Times New Roman"/>
                <a:cs typeface="Times New Roman"/>
              </a:rPr>
              <a:t>|A</a:t>
            </a:r>
            <a:r>
              <a:rPr lang="en-US" sz="2400" dirty="0" smtClean="0">
                <a:latin typeface="Times New Roman"/>
                <a:ea typeface="ＭＳ ゴシック"/>
                <a:cs typeface="Times New Roman"/>
              </a:rPr>
              <a:t>∧B| is equivalent to minimum count of keys in (A),(B) </a:t>
            </a:r>
          </a:p>
          <a:p>
            <a:pPr marL="0" indent="0">
              <a:buNone/>
            </a:pPr>
            <a:r>
              <a:rPr lang="en-US" sz="2400" dirty="0" smtClean="0">
                <a:latin typeface="Times New Roman"/>
                <a:ea typeface="ＭＳ ゴシック"/>
                <a:cs typeface="Times New Roman"/>
              </a:rPr>
              <a:t>|A∨B| is equivalent to maximum count of keys in (A),(B) </a:t>
            </a:r>
          </a:p>
          <a:p>
            <a:pPr marL="0" indent="0">
              <a:buNone/>
            </a:pPr>
            <a:endParaRPr lang="en-US" sz="2400" dirty="0" smtClean="0">
              <a:latin typeface="Times New Roman"/>
              <a:ea typeface="ＭＳ ゴシック"/>
              <a:cs typeface="Times New Roman"/>
            </a:endParaRPr>
          </a:p>
          <a:p>
            <a:pPr marL="0" indent="0">
              <a:buNone/>
            </a:pPr>
            <a:endParaRPr lang="en-US" sz="2400" dirty="0">
              <a:latin typeface="Times New Roman"/>
              <a:cs typeface="Times New Roman"/>
            </a:endParaRPr>
          </a:p>
        </p:txBody>
      </p:sp>
      <p:sp>
        <p:nvSpPr>
          <p:cNvPr id="7" name="Slide Number Placeholder 6"/>
          <p:cNvSpPr>
            <a:spLocks noGrp="1"/>
          </p:cNvSpPr>
          <p:nvPr>
            <p:ph type="sldNum" sz="quarter" idx="4294967295"/>
          </p:nvPr>
        </p:nvSpPr>
        <p:spPr>
          <a:xfrm>
            <a:off x="381000" y="6324600"/>
            <a:ext cx="2057400" cy="365125"/>
          </a:xfrm>
          <a:prstGeom prst="rect">
            <a:avLst/>
          </a:prstGeom>
        </p:spPr>
        <p:txBody>
          <a:bodyPr/>
          <a:lstStyle/>
          <a:p>
            <a:fld id="{1FCD904C-D1DC-4FA1-992A-F40497B59867}" type="slidenum">
              <a:rPr lang="en-US" smtClean="0"/>
              <a:pPr/>
              <a:t>30</a:t>
            </a:fld>
            <a:endParaRPr lang="en-US" dirty="0"/>
          </a:p>
        </p:txBody>
      </p:sp>
      <p:sp>
        <p:nvSpPr>
          <p:cNvPr id="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32337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Statistical significance of similarity score</a:t>
            </a:r>
            <a:endParaRPr lang="en-US" sz="3600" dirty="0">
              <a:solidFill>
                <a:srgbClr val="000000"/>
              </a:solidFill>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83684358"/>
              </p:ext>
            </p:extLst>
          </p:nvPr>
        </p:nvGraphicFramePr>
        <p:xfrm>
          <a:off x="1011264" y="1676400"/>
          <a:ext cx="7419854" cy="3415353"/>
        </p:xfrm>
        <a:graphic>
          <a:graphicData uri="http://schemas.openxmlformats.org/presentationml/2006/ole">
            <mc:AlternateContent xmlns:mc="http://schemas.openxmlformats.org/markup-compatibility/2006">
              <mc:Choice xmlns:v="urn:schemas-microsoft-com:vml" Requires="v">
                <p:oleObj spid="_x0000_s1124" name="Document" r:id="rId3" imgW="5880100" imgH="2565400" progId="Word.Document.12">
                  <p:embed/>
                </p:oleObj>
              </mc:Choice>
              <mc:Fallback>
                <p:oleObj name="Document" r:id="rId3" imgW="5880100" imgH="2565400" progId="Word.Document.12">
                  <p:embed/>
                  <p:pic>
                    <p:nvPicPr>
                      <p:cNvPr id="0" name=""/>
                      <p:cNvPicPr/>
                      <p:nvPr/>
                    </p:nvPicPr>
                    <p:blipFill>
                      <a:blip r:embed="rId4"/>
                      <a:stretch>
                        <a:fillRect/>
                      </a:stretch>
                    </p:blipFill>
                    <p:spPr>
                      <a:xfrm>
                        <a:off x="1011264" y="1676400"/>
                        <a:ext cx="7419854" cy="3415353"/>
                      </a:xfrm>
                      <a:prstGeom prst="rect">
                        <a:avLst/>
                      </a:prstGeom>
                    </p:spPr>
                  </p:pic>
                </p:oleObj>
              </mc:Fallback>
            </mc:AlternateContent>
          </a:graphicData>
        </a:graphic>
      </p:graphicFrame>
      <p:sp>
        <p:nvSpPr>
          <p:cNvPr id="7" name="Slide Number Placeholder 6"/>
          <p:cNvSpPr>
            <a:spLocks noGrp="1"/>
          </p:cNvSpPr>
          <p:nvPr>
            <p:ph type="sldNum" sz="quarter" idx="4294967295"/>
          </p:nvPr>
        </p:nvSpPr>
        <p:spPr>
          <a:xfrm>
            <a:off x="228600" y="6324600"/>
            <a:ext cx="2057400" cy="365125"/>
          </a:xfrm>
          <a:prstGeom prst="rect">
            <a:avLst/>
          </a:prstGeom>
        </p:spPr>
        <p:txBody>
          <a:bodyPr/>
          <a:lstStyle/>
          <a:p>
            <a:fld id="{1FCD904C-D1DC-4FA1-992A-F40497B59867}" type="slidenum">
              <a:rPr lang="en-US" smtClean="0"/>
              <a:pPr/>
              <a:t>31</a:t>
            </a:fld>
            <a:endParaRPr lang="en-US" dirty="0"/>
          </a:p>
        </p:txBody>
      </p:sp>
      <p:sp>
        <p:nvSpPr>
          <p:cNvPr id="8"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
        <p:nvSpPr>
          <p:cNvPr id="4" name="TextBox 3"/>
          <p:cNvSpPr txBox="1"/>
          <p:nvPr/>
        </p:nvSpPr>
        <p:spPr>
          <a:xfrm>
            <a:off x="1371600" y="5029200"/>
            <a:ext cx="701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Given in units of standard deviation. </a:t>
            </a:r>
          </a:p>
          <a:p>
            <a:r>
              <a:rPr lang="en-US" dirty="0" smtClean="0"/>
              <a:t>This can be used as a method of discriminating native folds from others. </a:t>
            </a:r>
          </a:p>
          <a:p>
            <a:r>
              <a:rPr lang="en-US" dirty="0" smtClean="0"/>
              <a:t>Test for non-homology. </a:t>
            </a:r>
            <a:endParaRPr lang="en-US" dirty="0"/>
          </a:p>
        </p:txBody>
      </p:sp>
    </p:spTree>
    <p:extLst>
      <p:ext uri="{BB962C8B-B14F-4D97-AF65-F5344CB8AC3E}">
        <p14:creationId xmlns:p14="http://schemas.microsoft.com/office/powerpoint/2010/main" val="204084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131165"/>
          </a:xfrm>
        </p:spPr>
        <p:txBody>
          <a:bodyPr>
            <a:normAutofit/>
          </a:bodyPr>
          <a:lstStyle/>
          <a:p>
            <a:r>
              <a:rPr lang="en-US" sz="3600" dirty="0" smtClean="0">
                <a:solidFill>
                  <a:srgbClr val="000000"/>
                </a:solidFill>
                <a:latin typeface="Times New Roman"/>
                <a:cs typeface="Times New Roman"/>
              </a:rPr>
              <a:t>Comparison </a:t>
            </a:r>
            <a:r>
              <a:rPr lang="en-US" sz="3600" i="1" dirty="0" smtClean="0">
                <a:solidFill>
                  <a:srgbClr val="000000"/>
                </a:solidFill>
                <a:latin typeface="Times New Roman"/>
                <a:cs typeface="Times New Roman"/>
              </a:rPr>
              <a:t>FATCAT</a:t>
            </a:r>
            <a:endParaRPr lang="en-US" sz="3600" i="1" dirty="0">
              <a:solidFill>
                <a:srgbClr val="000000"/>
              </a:solidFill>
              <a:latin typeface="Times New Roman"/>
              <a:cs typeface="Times New Roman"/>
            </a:endParaRPr>
          </a:p>
        </p:txBody>
      </p:sp>
      <p:sp>
        <p:nvSpPr>
          <p:cNvPr id="6" name="Text Placeholder 5"/>
          <p:cNvSpPr>
            <a:spLocks noGrp="1"/>
          </p:cNvSpPr>
          <p:nvPr>
            <p:ph type="body" idx="1"/>
          </p:nvPr>
        </p:nvSpPr>
        <p:spPr>
          <a:xfrm>
            <a:off x="1600200" y="1600200"/>
            <a:ext cx="1737121" cy="4572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1800" b="0" dirty="0" smtClean="0"/>
              <a:t>TSR 3-D</a:t>
            </a:r>
            <a:endParaRPr lang="en-US" sz="1800" b="0"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5794" y="2057400"/>
            <a:ext cx="3857625" cy="3571875"/>
          </a:xfrm>
        </p:spPr>
      </p:pic>
      <p:sp>
        <p:nvSpPr>
          <p:cNvPr id="8" name="Text Placeholder 7"/>
          <p:cNvSpPr>
            <a:spLocks noGrp="1"/>
          </p:cNvSpPr>
          <p:nvPr>
            <p:ph type="body" sz="quarter" idx="3"/>
          </p:nvPr>
        </p:nvSpPr>
        <p:spPr>
          <a:xfrm>
            <a:off x="5791200" y="1524000"/>
            <a:ext cx="1600200" cy="48033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1800" b="0" dirty="0" smtClean="0"/>
              <a:t>FATCAT</a:t>
            </a:r>
            <a:endParaRPr lang="en-US" sz="1800" b="0"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4231" y="2057400"/>
            <a:ext cx="3857625" cy="3571875"/>
          </a:xfrm>
        </p:spPr>
      </p:pic>
      <p:sp>
        <p:nvSpPr>
          <p:cNvPr id="3" name="TextBox 2"/>
          <p:cNvSpPr txBox="1"/>
          <p:nvPr/>
        </p:nvSpPr>
        <p:spPr>
          <a:xfrm>
            <a:off x="1143000" y="5486400"/>
            <a:ext cx="7086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Against FATCAT benchmark protein of lengths 40 to 400 amino acids long.</a:t>
            </a:r>
          </a:p>
          <a:p>
            <a:r>
              <a:rPr lang="en-US" dirty="0" smtClean="0"/>
              <a:t>Similarity values belong to same population distribution.</a:t>
            </a:r>
            <a:endParaRPr lang="en-US" dirty="0"/>
          </a:p>
        </p:txBody>
      </p:sp>
      <p:sp>
        <p:nvSpPr>
          <p:cNvPr id="5" name="TextBox 4"/>
          <p:cNvSpPr txBox="1"/>
          <p:nvPr/>
        </p:nvSpPr>
        <p:spPr>
          <a:xfrm>
            <a:off x="7772400" y="2209800"/>
            <a:ext cx="1295400" cy="369332"/>
          </a:xfrm>
          <a:prstGeom prst="rect">
            <a:avLst/>
          </a:prstGeom>
          <a:noFill/>
        </p:spPr>
        <p:txBody>
          <a:bodyPr wrap="square" rtlCol="0">
            <a:spAutoFit/>
          </a:bodyPr>
          <a:lstStyle/>
          <a:p>
            <a:r>
              <a:rPr lang="en-US" dirty="0" smtClean="0"/>
              <a:t>Global </a:t>
            </a:r>
            <a:endParaRPr lang="en-US" dirty="0"/>
          </a:p>
        </p:txBody>
      </p:sp>
      <p:sp>
        <p:nvSpPr>
          <p:cNvPr id="12" name="TextBox 11"/>
          <p:cNvSpPr txBox="1"/>
          <p:nvPr/>
        </p:nvSpPr>
        <p:spPr>
          <a:xfrm>
            <a:off x="228600" y="2209800"/>
            <a:ext cx="1295400" cy="369332"/>
          </a:xfrm>
          <a:prstGeom prst="rect">
            <a:avLst/>
          </a:prstGeom>
          <a:noFill/>
        </p:spPr>
        <p:txBody>
          <a:bodyPr wrap="square" rtlCol="0">
            <a:spAutoFit/>
          </a:bodyPr>
          <a:lstStyle/>
          <a:p>
            <a:r>
              <a:rPr lang="en-US" dirty="0" smtClean="0"/>
              <a:t>Global </a:t>
            </a:r>
            <a:endParaRPr lang="en-US" dirty="0"/>
          </a:p>
        </p:txBody>
      </p:sp>
      <p:sp>
        <p:nvSpPr>
          <p:cNvPr id="7" name="Slide Number Placeholder 6"/>
          <p:cNvSpPr>
            <a:spLocks noGrp="1"/>
          </p:cNvSpPr>
          <p:nvPr>
            <p:ph type="sldNum" sz="quarter" idx="10"/>
          </p:nvPr>
        </p:nvSpPr>
        <p:spPr/>
        <p:txBody>
          <a:bodyPr/>
          <a:lstStyle/>
          <a:p>
            <a:fld id="{0450CABA-6034-A541-ADA7-E4906492857E}" type="slidenum">
              <a:rPr lang="en-US" smtClean="0"/>
              <a:pPr/>
              <a:t>32</a:t>
            </a:fld>
            <a:endParaRPr lang="en-US" dirty="0"/>
          </a:p>
        </p:txBody>
      </p:sp>
      <p:sp>
        <p:nvSpPr>
          <p:cNvPr id="13"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1780417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Conclusion</a:t>
            </a:r>
            <a:endParaRPr lang="en-US" sz="3600" dirty="0">
              <a:solidFill>
                <a:srgbClr val="000000"/>
              </a:solidFill>
              <a:latin typeface="Times New Roman"/>
              <a:cs typeface="Times New Roman"/>
            </a:endParaRPr>
          </a:p>
        </p:txBody>
      </p:sp>
      <p:sp>
        <p:nvSpPr>
          <p:cNvPr id="3" name="Content Placeholder 2"/>
          <p:cNvSpPr>
            <a:spLocks noGrp="1"/>
          </p:cNvSpPr>
          <p:nvPr>
            <p:ph idx="1"/>
          </p:nvPr>
        </p:nvSpPr>
        <p:spPr/>
        <p:txBody>
          <a:bodyPr/>
          <a:lstStyle/>
          <a:p>
            <a:r>
              <a:rPr lang="en-US" sz="2800" dirty="0" smtClean="0"/>
              <a:t>TSR-3D for protein structure representation.</a:t>
            </a:r>
          </a:p>
          <a:p>
            <a:r>
              <a:rPr lang="en-US" sz="2800" dirty="0" smtClean="0"/>
              <a:t>Descriptor based </a:t>
            </a:r>
            <a:r>
              <a:rPr lang="en-US" sz="2800" dirty="0"/>
              <a:t>non-sequential local-global protein structure comparison. </a:t>
            </a:r>
            <a:endParaRPr lang="en-US" sz="2800" dirty="0" smtClean="0"/>
          </a:p>
          <a:p>
            <a:r>
              <a:rPr lang="en-US" sz="2800" dirty="0" smtClean="0"/>
              <a:t>TSR </a:t>
            </a:r>
            <a:r>
              <a:rPr lang="en-US" sz="2800" dirty="0"/>
              <a:t>3-D algorithm is deterministic, sensitive to scaling, but invariant to rotation and translation. </a:t>
            </a:r>
            <a:endParaRPr lang="en-US" sz="2800" dirty="0" smtClean="0"/>
          </a:p>
          <a:p>
            <a:endParaRPr lang="en-US" sz="2800" dirty="0"/>
          </a:p>
        </p:txBody>
      </p:sp>
      <p:sp>
        <p:nvSpPr>
          <p:cNvPr id="4" name="Slide Number Placeholder 3"/>
          <p:cNvSpPr>
            <a:spLocks noGrp="1"/>
          </p:cNvSpPr>
          <p:nvPr>
            <p:ph type="sldNum" sz="quarter" idx="10"/>
          </p:nvPr>
        </p:nvSpPr>
        <p:spPr/>
        <p:txBody>
          <a:bodyPr/>
          <a:lstStyle/>
          <a:p>
            <a:fld id="{0450CABA-6034-A541-ADA7-E4906492857E}" type="slidenum">
              <a:rPr lang="en-US" smtClean="0"/>
              <a:pPr/>
              <a:t>33</a:t>
            </a:fld>
            <a:endParaRPr lang="en-US" dirty="0"/>
          </a:p>
        </p:txBody>
      </p:sp>
      <p:sp>
        <p:nvSpPr>
          <p:cNvPr id="5"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337735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Future </a:t>
            </a:r>
            <a:r>
              <a:rPr lang="en-US" sz="3600" dirty="0">
                <a:solidFill>
                  <a:srgbClr val="000000"/>
                </a:solidFill>
                <a:latin typeface="Times New Roman"/>
                <a:cs typeface="Times New Roman"/>
              </a:rPr>
              <a:t>work</a:t>
            </a:r>
          </a:p>
        </p:txBody>
      </p:sp>
      <p:sp>
        <p:nvSpPr>
          <p:cNvPr id="3" name="Content Placeholder 2"/>
          <p:cNvSpPr>
            <a:spLocks noGrp="1"/>
          </p:cNvSpPr>
          <p:nvPr>
            <p:ph idx="1"/>
          </p:nvPr>
        </p:nvSpPr>
        <p:spPr/>
        <p:txBody>
          <a:bodyPr/>
          <a:lstStyle/>
          <a:p>
            <a:r>
              <a:rPr lang="en-US" dirty="0" smtClean="0"/>
              <a:t>Use this representation for fast database searches</a:t>
            </a:r>
          </a:p>
          <a:p>
            <a:r>
              <a:rPr lang="en-US" dirty="0" smtClean="0"/>
              <a:t>Structural motif discovery</a:t>
            </a:r>
          </a:p>
          <a:p>
            <a:r>
              <a:rPr lang="en-US" dirty="0"/>
              <a:t>C</a:t>
            </a:r>
            <a:r>
              <a:rPr lang="en-US" dirty="0" smtClean="0"/>
              <a:t>lassification of proteins based on structural domains</a:t>
            </a:r>
            <a:endParaRPr lang="en-US" dirty="0"/>
          </a:p>
        </p:txBody>
      </p:sp>
      <p:sp>
        <p:nvSpPr>
          <p:cNvPr id="4" name="Slide Number Placeholder 3"/>
          <p:cNvSpPr>
            <a:spLocks noGrp="1"/>
          </p:cNvSpPr>
          <p:nvPr>
            <p:ph type="sldNum" sz="quarter" idx="10"/>
          </p:nvPr>
        </p:nvSpPr>
        <p:spPr/>
        <p:txBody>
          <a:bodyPr/>
          <a:lstStyle/>
          <a:p>
            <a:fld id="{0450CABA-6034-A541-ADA7-E4906492857E}" type="slidenum">
              <a:rPr lang="en-US" smtClean="0"/>
              <a:pPr/>
              <a:t>34</a:t>
            </a:fld>
            <a:endParaRPr lang="en-US" dirty="0"/>
          </a:p>
        </p:txBody>
      </p:sp>
      <p:sp>
        <p:nvSpPr>
          <p:cNvPr id="5"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005228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6259"/>
            <a:ext cx="7886700" cy="1440089"/>
          </a:xfrm>
        </p:spPr>
        <p:txBody>
          <a:bodyPr>
            <a:normAutofit/>
          </a:bodyPr>
          <a:lstStyle/>
          <a:p>
            <a:pPr marL="0" indent="0" algn="ctr">
              <a:buNone/>
            </a:pPr>
            <a:r>
              <a:rPr lang="en-US" sz="4800" dirty="0" smtClean="0"/>
              <a:t>Thank you</a:t>
            </a:r>
            <a:endParaRPr lang="en-US" sz="4800" dirty="0"/>
          </a:p>
        </p:txBody>
      </p:sp>
      <p:sp>
        <p:nvSpPr>
          <p:cNvPr id="6" name="Slide Number Placeholder 5"/>
          <p:cNvSpPr>
            <a:spLocks noGrp="1"/>
          </p:cNvSpPr>
          <p:nvPr>
            <p:ph type="sldNum" sz="quarter" idx="4294967295"/>
          </p:nvPr>
        </p:nvSpPr>
        <p:spPr>
          <a:xfrm>
            <a:off x="381000" y="6248400"/>
            <a:ext cx="2057400" cy="365125"/>
          </a:xfrm>
          <a:prstGeom prst="rect">
            <a:avLst/>
          </a:prstGeom>
        </p:spPr>
        <p:txBody>
          <a:bodyPr/>
          <a:lstStyle/>
          <a:p>
            <a:fld id="{1FCD904C-D1DC-4FA1-992A-F40497B59867}" type="slidenum">
              <a:rPr lang="en-US" smtClean="0"/>
              <a:pPr/>
              <a:t>35</a:t>
            </a:fld>
            <a:endParaRPr lang="en-US" dirty="0"/>
          </a:p>
        </p:txBody>
      </p:sp>
      <p:sp>
        <p:nvSpPr>
          <p:cNvPr id="7"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714095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Times New Roman"/>
                <a:cs typeface="Times New Roman"/>
              </a:rPr>
              <a:t>What is it all about?</a:t>
            </a:r>
          </a:p>
        </p:txBody>
      </p:sp>
      <p:sp>
        <p:nvSpPr>
          <p:cNvPr id="3" name="Content Placeholder 2"/>
          <p:cNvSpPr>
            <a:spLocks noGrp="1"/>
          </p:cNvSpPr>
          <p:nvPr>
            <p:ph idx="1"/>
          </p:nvPr>
        </p:nvSpPr>
        <p:spPr/>
        <p:txBody>
          <a:bodyPr/>
          <a:lstStyle/>
          <a:p>
            <a:r>
              <a:rPr lang="en-US" sz="2300" dirty="0" smtClean="0"/>
              <a:t>This </a:t>
            </a:r>
            <a:r>
              <a:rPr lang="en-US" sz="2300" dirty="0"/>
              <a:t>work proposes protein structure representation method, Triangular Spatial Relationships in 3D (TSR 3-D). </a:t>
            </a:r>
            <a:endParaRPr lang="en-US" sz="2300" dirty="0" smtClean="0"/>
          </a:p>
          <a:p>
            <a:r>
              <a:rPr lang="en-US" sz="2300" dirty="0" smtClean="0"/>
              <a:t>TSR </a:t>
            </a:r>
            <a:r>
              <a:rPr lang="en-US" sz="2300" dirty="0"/>
              <a:t>3-D is local-scale sensitive, reference frame insensitive, protein structure descriptor that </a:t>
            </a:r>
            <a:r>
              <a:rPr lang="en-US" sz="2300" dirty="0" smtClean="0"/>
              <a:t>includes </a:t>
            </a:r>
            <a:r>
              <a:rPr lang="en-US" sz="2300" dirty="0"/>
              <a:t>the residue information. </a:t>
            </a:r>
            <a:endParaRPr lang="en-US" sz="2300" dirty="0" smtClean="0"/>
          </a:p>
          <a:p>
            <a:r>
              <a:rPr lang="en-US" sz="2300" dirty="0" smtClean="0"/>
              <a:t>It </a:t>
            </a:r>
            <a:r>
              <a:rPr lang="en-US" sz="2300" dirty="0"/>
              <a:t>can be used to establish a strict pairwise equivalence that acknowledges the pivotal role played by corresponding residues in determining protein 3-D structure. </a:t>
            </a:r>
            <a:endParaRPr lang="en-US" sz="2300" dirty="0" smtClean="0"/>
          </a:p>
          <a:p>
            <a:r>
              <a:rPr lang="en-US" sz="2300" dirty="0" smtClean="0"/>
              <a:t>Protein </a:t>
            </a:r>
            <a:r>
              <a:rPr lang="en-US" sz="2300" dirty="0"/>
              <a:t>structures represented by TSR-3D can be used for </a:t>
            </a:r>
            <a:r>
              <a:rPr lang="en-US" sz="2300" dirty="0" smtClean="0"/>
              <a:t>flexible </a:t>
            </a:r>
            <a:r>
              <a:rPr lang="en-US" sz="2300" dirty="0"/>
              <a:t>non-sequential, pairwise structure comparison using local-global equivalences. </a:t>
            </a:r>
          </a:p>
          <a:p>
            <a:pPr marL="0" indent="0">
              <a:buNone/>
            </a:pPr>
            <a:endParaRPr lang="en-US" sz="2300" dirty="0"/>
          </a:p>
        </p:txBody>
      </p:sp>
      <p:sp>
        <p:nvSpPr>
          <p:cNvPr id="4" name="Slide Number Placeholder 3"/>
          <p:cNvSpPr>
            <a:spLocks noGrp="1"/>
          </p:cNvSpPr>
          <p:nvPr>
            <p:ph type="sldNum" sz="quarter" idx="10"/>
          </p:nvPr>
        </p:nvSpPr>
        <p:spPr/>
        <p:txBody>
          <a:bodyPr/>
          <a:lstStyle/>
          <a:p>
            <a:fld id="{0450CABA-6034-A541-ADA7-E4906492857E}" type="slidenum">
              <a:rPr lang="en-US" smtClean="0"/>
              <a:pPr/>
              <a:t>4</a:t>
            </a:fld>
            <a:endParaRPr lang="en-US" dirty="0"/>
          </a:p>
        </p:txBody>
      </p:sp>
      <p:sp>
        <p:nvSpPr>
          <p:cNvPr id="5"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557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8"/>
          </a:xfrm>
        </p:spPr>
        <p:txBody>
          <a:bodyPr>
            <a:normAutofit fontScale="90000"/>
          </a:bodyPr>
          <a:lstStyle/>
          <a:p>
            <a:pPr lvl="1" algn="l"/>
            <a:r>
              <a:rPr lang="en-US" sz="4000" b="1" dirty="0" smtClean="0">
                <a:solidFill>
                  <a:srgbClr val="000000"/>
                </a:solidFill>
                <a:latin typeface="Times New Roman"/>
                <a:cs typeface="Times New Roman"/>
              </a:rPr>
              <a:t>Background:</a:t>
            </a:r>
            <a:br>
              <a:rPr lang="en-US" sz="4000" b="1" dirty="0" smtClean="0">
                <a:solidFill>
                  <a:srgbClr val="000000"/>
                </a:solidFill>
                <a:latin typeface="Times New Roman"/>
                <a:cs typeface="Times New Roman"/>
              </a:rPr>
            </a:br>
            <a:r>
              <a:rPr lang="en-US" sz="4000" b="1" dirty="0" smtClean="0">
                <a:solidFill>
                  <a:srgbClr val="000000"/>
                </a:solidFill>
                <a:latin typeface="Times New Roman"/>
                <a:cs typeface="Times New Roman"/>
              </a:rPr>
              <a:t>Steps for comparing protein structures</a:t>
            </a:r>
            <a:endParaRPr lang="en-US" sz="4000" b="1" dirty="0">
              <a:solidFill>
                <a:srgbClr val="000000"/>
              </a:solidFill>
              <a:latin typeface="Times New Roman"/>
              <a:cs typeface="Times New Roman"/>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00543689"/>
              </p:ext>
            </p:extLst>
          </p:nvPr>
        </p:nvGraphicFramePr>
        <p:xfrm>
          <a:off x="628650" y="182086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304800" y="6324600"/>
            <a:ext cx="2057400" cy="365125"/>
          </a:xfrm>
          <a:prstGeom prst="rect">
            <a:avLst/>
          </a:prstGeom>
        </p:spPr>
        <p:txBody>
          <a:bodyPr/>
          <a:lstStyle/>
          <a:p>
            <a:fld id="{1FCD904C-D1DC-4FA1-992A-F40497B59867}" type="slidenum">
              <a:rPr lang="en-US" smtClean="0"/>
              <a:pPr/>
              <a:t>5</a:t>
            </a:fld>
            <a:endParaRPr lang="en-US" dirty="0"/>
          </a:p>
        </p:txBody>
      </p:sp>
      <p:sp>
        <p:nvSpPr>
          <p:cNvPr id="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93308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27594454"/>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228600" y="6324600"/>
            <a:ext cx="2057400" cy="365125"/>
          </a:xfrm>
          <a:prstGeom prst="rect">
            <a:avLst/>
          </a:prstGeom>
        </p:spPr>
        <p:txBody>
          <a:bodyPr/>
          <a:lstStyle/>
          <a:p>
            <a:fld id="{1FCD904C-D1DC-4FA1-992A-F40497B59867}" type="slidenum">
              <a:rPr lang="en-US" smtClean="0"/>
              <a:pPr/>
              <a:t>6</a:t>
            </a:fld>
            <a:endParaRPr lang="en-US" dirty="0"/>
          </a:p>
        </p:txBody>
      </p:sp>
      <p:sp>
        <p:nvSpPr>
          <p:cNvPr id="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27986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00"/>
                </a:solidFill>
                <a:latin typeface="Times New Roman"/>
                <a:cs typeface="Times New Roman"/>
              </a:rPr>
              <a:t> </a:t>
            </a:r>
            <a:r>
              <a:rPr lang="en-US" sz="3600" dirty="0" smtClean="0">
                <a:solidFill>
                  <a:srgbClr val="000000"/>
                </a:solidFill>
                <a:latin typeface="Times New Roman"/>
                <a:cs typeface="Times New Roman"/>
              </a:rPr>
              <a:t>Define structural “</a:t>
            </a:r>
            <a:r>
              <a:rPr lang="en-US" sz="3600" dirty="0" smtClean="0">
                <a:solidFill>
                  <a:srgbClr val="000000"/>
                </a:solidFill>
                <a:latin typeface="Times New Roman"/>
                <a:cs typeface="Times New Roman"/>
              </a:rPr>
              <a:t>Unit” in 3D</a:t>
            </a:r>
            <a:endParaRPr lang="en-US" sz="3600" dirty="0">
              <a:solidFill>
                <a:srgbClr val="000000"/>
              </a:solidFill>
              <a:latin typeface="Times New Roman"/>
              <a:cs typeface="Times New Roman"/>
            </a:endParaRPr>
          </a:p>
        </p:txBody>
      </p:sp>
      <p:grpSp>
        <p:nvGrpSpPr>
          <p:cNvPr id="25" name="Group 24"/>
          <p:cNvGrpSpPr/>
          <p:nvPr/>
        </p:nvGrpSpPr>
        <p:grpSpPr>
          <a:xfrm>
            <a:off x="5359609" y="2187941"/>
            <a:ext cx="3412515" cy="2544039"/>
            <a:chOff x="5053879" y="2305523"/>
            <a:chExt cx="3412515" cy="2544039"/>
          </a:xfrm>
        </p:grpSpPr>
        <p:grpSp>
          <p:nvGrpSpPr>
            <p:cNvPr id="18" name="Group 17"/>
            <p:cNvGrpSpPr/>
            <p:nvPr/>
          </p:nvGrpSpPr>
          <p:grpSpPr>
            <a:xfrm>
              <a:off x="5053879" y="2305523"/>
              <a:ext cx="2822706" cy="2544039"/>
              <a:chOff x="5053879" y="2305523"/>
              <a:chExt cx="2822706" cy="2544039"/>
            </a:xfrm>
          </p:grpSpPr>
          <p:sp>
            <p:nvSpPr>
              <p:cNvPr id="20" name="TextBox 19"/>
              <p:cNvSpPr txBox="1"/>
              <p:nvPr/>
            </p:nvSpPr>
            <p:spPr>
              <a:xfrm>
                <a:off x="6106988" y="3259250"/>
                <a:ext cx="1273952" cy="338554"/>
              </a:xfrm>
              <a:prstGeom prst="rect">
                <a:avLst/>
              </a:prstGeom>
              <a:noFill/>
            </p:spPr>
            <p:txBody>
              <a:bodyPr wrap="square" rtlCol="0">
                <a:spAutoFit/>
              </a:bodyPr>
              <a:lstStyle/>
              <a:p>
                <a:pPr algn="ctr"/>
                <a:r>
                  <a:rPr lang="en-US" sz="1600" i="1" dirty="0" smtClean="0"/>
                  <a:t>C</a:t>
                </a:r>
                <a:r>
                  <a:rPr lang="en-US" sz="1600" i="1" baseline="-25000" dirty="0" smtClean="0"/>
                  <a:t>α</a:t>
                </a:r>
                <a:r>
                  <a:rPr lang="en-US" sz="1600" i="1" dirty="0" smtClean="0"/>
                  <a:t> (Centroid)</a:t>
                </a:r>
                <a:endParaRPr lang="en-US" sz="1600" i="1" baseline="-25000" dirty="0"/>
              </a:p>
            </p:txBody>
          </p:sp>
          <mc:AlternateContent xmlns:mc="http://schemas.openxmlformats.org/markup-compatibility/2006" xmlns:a14="http://schemas.microsoft.com/office/drawing/2010/main">
            <mc:Choice Requires="a14">
              <p:sp>
                <p:nvSpPr>
                  <p:cNvPr id="3" name="TextBox 2"/>
                  <p:cNvSpPr txBox="1"/>
                  <p:nvPr/>
                </p:nvSpPr>
                <p:spPr>
                  <a:xfrm>
                    <a:off x="6607396" y="2305523"/>
                    <a:ext cx="192360" cy="246221"/>
                  </a:xfrm>
                  <a:prstGeom prst="rect">
                    <a:avLst/>
                  </a:prstGeom>
                  <a:noFill/>
                </p:spPr>
                <p:txBody>
                  <a:bodyPr wrap="none" lIns="0" tIns="0" rIns="0" bIns="0" rtlCol="0">
                    <a:spAutoFit/>
                  </a:bodyPr>
                  <a:lstStyle/>
                  <a:p>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6607396" y="2305523"/>
                    <a:ext cx="192360" cy="246221"/>
                  </a:xfrm>
                  <a:prstGeom prst="rect">
                    <a:avLst/>
                  </a:prstGeom>
                  <a:blipFill rotWithShape="1">
                    <a:blip r:embed="rId3"/>
                    <a:stretch>
                      <a:fillRect l="-21875" t="-9524" r="-6250"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34828" y="4603341"/>
                    <a:ext cx="166712" cy="246221"/>
                  </a:xfrm>
                  <a:prstGeom prst="rect">
                    <a:avLst/>
                  </a:prstGeom>
                  <a:noFill/>
                </p:spPr>
                <p:txBody>
                  <a:bodyPr wrap="none" lIns="0" tIns="0" rIns="0" bIns="0" rtlCol="0">
                    <a:spAutoFit/>
                  </a:bodyPr>
                  <a:lstStyle/>
                  <a:p>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634828" y="4603341"/>
                    <a:ext cx="166712" cy="246221"/>
                  </a:xfrm>
                  <a:prstGeom prst="rect">
                    <a:avLst/>
                  </a:prstGeom>
                  <a:blipFill rotWithShape="1">
                    <a:blip r:embed="rId4"/>
                    <a:stretch>
                      <a:fillRect l="-21429" t="-9524" r="-7143" b="-11905"/>
                    </a:stretch>
                  </a:blipFill>
                </p:spPr>
                <p:txBody>
                  <a:bodyPr/>
                  <a:lstStyle/>
                  <a:p>
                    <a:r>
                      <a:rPr lang="en-US">
                        <a:noFill/>
                      </a:rPr>
                      <a:t> </a:t>
                    </a:r>
                  </a:p>
                </p:txBody>
              </p:sp>
            </mc:Fallback>
          </mc:AlternateContent>
          <p:cxnSp>
            <p:nvCxnSpPr>
              <p:cNvPr id="9" name="Straight Connector 8"/>
              <p:cNvCxnSpPr>
                <a:stCxn id="20" idx="0"/>
              </p:cNvCxnSpPr>
              <p:nvPr/>
            </p:nvCxnSpPr>
            <p:spPr>
              <a:xfrm flipH="1" flipV="1">
                <a:off x="6724627" y="2616206"/>
                <a:ext cx="19337" cy="643044"/>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11675" y="3435467"/>
                <a:ext cx="399549" cy="65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3"/>
              </p:cNvCxnSpPr>
              <p:nvPr/>
            </p:nvCxnSpPr>
            <p:spPr>
              <a:xfrm>
                <a:off x="7380940" y="3428527"/>
                <a:ext cx="495645" cy="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8703" y="3641975"/>
                <a:ext cx="499" cy="91279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53879" y="3262161"/>
                <a:ext cx="613006" cy="338554"/>
              </a:xfrm>
              <a:prstGeom prst="rect">
                <a:avLst/>
              </a:prstGeom>
              <a:noFill/>
            </p:spPr>
            <p:txBody>
              <a:bodyPr wrap="none" rtlCol="0">
                <a:spAutoFit/>
              </a:bodyPr>
              <a:lstStyle/>
              <a:p>
                <a:r>
                  <a:rPr lang="en-US" sz="1600" i="1" dirty="0" smtClean="0"/>
                  <a:t>NH</a:t>
                </a:r>
                <a:r>
                  <a:rPr lang="en-US" sz="1600" baseline="-25000" dirty="0" smtClean="0"/>
                  <a:t>3</a:t>
                </a:r>
                <a:r>
                  <a:rPr lang="en-US" baseline="30000" dirty="0" smtClean="0"/>
                  <a:t>+</a:t>
                </a:r>
                <a:endParaRPr lang="en-US" baseline="30000" dirty="0"/>
              </a:p>
            </p:txBody>
          </p:sp>
        </p:grpSp>
        <p:sp>
          <p:nvSpPr>
            <p:cNvPr id="19" name="TextBox 18"/>
            <p:cNvSpPr txBox="1"/>
            <p:nvPr/>
          </p:nvSpPr>
          <p:spPr>
            <a:xfrm>
              <a:off x="7796138" y="3257036"/>
              <a:ext cx="670256" cy="338554"/>
            </a:xfrm>
            <a:prstGeom prst="rect">
              <a:avLst/>
            </a:prstGeom>
            <a:noFill/>
          </p:spPr>
          <p:txBody>
            <a:bodyPr wrap="square" rtlCol="0">
              <a:spAutoFit/>
            </a:bodyPr>
            <a:lstStyle/>
            <a:p>
              <a:r>
                <a:rPr lang="en-US" sz="1600" i="1" dirty="0" smtClean="0"/>
                <a:t>COO</a:t>
              </a:r>
              <a:r>
                <a:rPr lang="en-US" baseline="30000" dirty="0" smtClean="0"/>
                <a:t>-</a:t>
              </a:r>
              <a:endParaRPr lang="en-US" baseline="30000" dirty="0"/>
            </a:p>
          </p:txBody>
        </p:sp>
      </p:grpSp>
      <p:sp>
        <p:nvSpPr>
          <p:cNvPr id="29" name="TextBox 28"/>
          <p:cNvSpPr txBox="1"/>
          <p:nvPr/>
        </p:nvSpPr>
        <p:spPr>
          <a:xfrm>
            <a:off x="6326278" y="5091322"/>
            <a:ext cx="1716410" cy="400110"/>
          </a:xfrm>
          <a:prstGeom prst="rect">
            <a:avLst/>
          </a:prstGeom>
          <a:noFill/>
        </p:spPr>
        <p:txBody>
          <a:bodyPr wrap="none" rtlCol="0">
            <a:spAutoFit/>
          </a:bodyPr>
          <a:lstStyle/>
          <a:p>
            <a:r>
              <a:rPr lang="en-US" sz="2000" dirty="0" smtClean="0"/>
              <a:t>An Amino Acid</a:t>
            </a:r>
            <a:endParaRPr lang="en-US" sz="2000" dirty="0"/>
          </a:p>
        </p:txBody>
      </p:sp>
      <p:pic>
        <p:nvPicPr>
          <p:cNvPr id="4" name="Picture 3"/>
          <p:cNvPicPr>
            <a:picLocks noChangeAspect="1"/>
          </p:cNvPicPr>
          <p:nvPr/>
        </p:nvPicPr>
        <p:blipFill rotWithShape="1">
          <a:blip r:embed="rId5"/>
          <a:srcRect l="12807" t="10973" r="12624" b="71710"/>
          <a:stretch/>
        </p:blipFill>
        <p:spPr>
          <a:xfrm>
            <a:off x="352767" y="2140002"/>
            <a:ext cx="3633494" cy="1349129"/>
          </a:xfrm>
          <a:prstGeom prst="rect">
            <a:avLst/>
          </a:prstGeom>
        </p:spPr>
      </p:pic>
      <p:sp>
        <p:nvSpPr>
          <p:cNvPr id="6" name="TextBox 5"/>
          <p:cNvSpPr txBox="1"/>
          <p:nvPr/>
        </p:nvSpPr>
        <p:spPr>
          <a:xfrm>
            <a:off x="752568" y="3692091"/>
            <a:ext cx="2575195" cy="830997"/>
          </a:xfrm>
          <a:prstGeom prst="rect">
            <a:avLst/>
          </a:prstGeom>
          <a:noFill/>
        </p:spPr>
        <p:txBody>
          <a:bodyPr wrap="square" rtlCol="0">
            <a:spAutoFit/>
          </a:bodyPr>
          <a:lstStyle/>
          <a:p>
            <a:pPr algn="ctr"/>
            <a:r>
              <a:rPr lang="en-US" sz="2400" dirty="0" smtClean="0"/>
              <a:t>Secondary Structure</a:t>
            </a:r>
            <a:endParaRPr lang="en-US" sz="2400" dirty="0"/>
          </a:p>
        </p:txBody>
      </p:sp>
      <p:sp>
        <p:nvSpPr>
          <p:cNvPr id="12" name="Slide Number Placeholder 11"/>
          <p:cNvSpPr>
            <a:spLocks noGrp="1"/>
          </p:cNvSpPr>
          <p:nvPr>
            <p:ph type="sldNum" sz="quarter" idx="4294967295"/>
          </p:nvPr>
        </p:nvSpPr>
        <p:spPr>
          <a:xfrm>
            <a:off x="304800" y="6324600"/>
            <a:ext cx="2057400" cy="365125"/>
          </a:xfrm>
          <a:prstGeom prst="rect">
            <a:avLst/>
          </a:prstGeom>
        </p:spPr>
        <p:txBody>
          <a:bodyPr/>
          <a:lstStyle/>
          <a:p>
            <a:fld id="{1FCD904C-D1DC-4FA1-992A-F40497B59867}" type="slidenum">
              <a:rPr lang="en-US" smtClean="0"/>
              <a:pPr/>
              <a:t>7</a:t>
            </a:fld>
            <a:endParaRPr lang="en-US" dirty="0"/>
          </a:p>
        </p:txBody>
      </p:sp>
      <p:sp>
        <p:nvSpPr>
          <p:cNvPr id="21"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1634337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29276514"/>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304800" y="6324600"/>
            <a:ext cx="2057400" cy="365125"/>
          </a:xfrm>
          <a:prstGeom prst="rect">
            <a:avLst/>
          </a:prstGeom>
        </p:spPr>
        <p:txBody>
          <a:bodyPr/>
          <a:lstStyle/>
          <a:p>
            <a:fld id="{1FCD904C-D1DC-4FA1-992A-F40497B59867}" type="slidenum">
              <a:rPr lang="en-US" smtClean="0"/>
              <a:pPr/>
              <a:t>8</a:t>
            </a:fld>
            <a:endParaRPr lang="en-US" dirty="0"/>
          </a:p>
        </p:txBody>
      </p:sp>
      <p:sp>
        <p:nvSpPr>
          <p:cNvPr id="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5833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00"/>
                </a:solidFill>
                <a:latin typeface="Times New Roman"/>
                <a:cs typeface="Times New Roman"/>
              </a:rPr>
              <a:t>Degree of comparison between two structures</a:t>
            </a:r>
            <a:endParaRPr lang="en-US" sz="3600" dirty="0">
              <a:solidFill>
                <a:srgbClr val="000000"/>
              </a:solidFill>
              <a:latin typeface="Times New Roman"/>
              <a:cs typeface="Times New Roman"/>
            </a:endParaRPr>
          </a:p>
        </p:txBody>
      </p:sp>
      <p:sp>
        <p:nvSpPr>
          <p:cNvPr id="6" name="Rounded Rectangle 5"/>
          <p:cNvSpPr/>
          <p:nvPr/>
        </p:nvSpPr>
        <p:spPr>
          <a:xfrm>
            <a:off x="712682" y="2971800"/>
            <a:ext cx="77724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3"/>
            <a:r>
              <a:rPr lang="en-US" sz="3200" dirty="0" smtClean="0">
                <a:solidFill>
                  <a:schemeClr val="tx1"/>
                </a:solidFill>
              </a:rPr>
              <a:t>Sequential vs. Non Sequential</a:t>
            </a:r>
            <a:endParaRPr lang="en-US" sz="3200" b="1" dirty="0">
              <a:solidFill>
                <a:schemeClr val="tx1"/>
              </a:solidFill>
            </a:endParaRPr>
          </a:p>
        </p:txBody>
      </p:sp>
      <p:sp>
        <p:nvSpPr>
          <p:cNvPr id="7" name="Rounded Rectangle 6"/>
          <p:cNvSpPr/>
          <p:nvPr/>
        </p:nvSpPr>
        <p:spPr>
          <a:xfrm>
            <a:off x="676940" y="3759146"/>
            <a:ext cx="77724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3"/>
            <a:r>
              <a:rPr lang="en-US" sz="3200" dirty="0" smtClean="0">
                <a:solidFill>
                  <a:schemeClr val="tx1"/>
                </a:solidFill>
              </a:rPr>
              <a:t>Global vs. Local</a:t>
            </a:r>
            <a:endParaRPr lang="en-US" sz="3200" b="1" dirty="0">
              <a:solidFill>
                <a:schemeClr val="tx1"/>
              </a:solidFill>
            </a:endParaRPr>
          </a:p>
        </p:txBody>
      </p:sp>
      <p:sp>
        <p:nvSpPr>
          <p:cNvPr id="8" name="Slide Number Placeholder 7"/>
          <p:cNvSpPr>
            <a:spLocks noGrp="1"/>
          </p:cNvSpPr>
          <p:nvPr>
            <p:ph type="sldNum" sz="quarter" idx="10"/>
          </p:nvPr>
        </p:nvSpPr>
        <p:spPr/>
        <p:txBody>
          <a:bodyPr/>
          <a:lstStyle/>
          <a:p>
            <a:fld id="{0450CABA-6034-A541-ADA7-E4906492857E}" type="slidenum">
              <a:rPr lang="en-US" smtClean="0"/>
              <a:pPr/>
              <a:t>9</a:t>
            </a:fld>
            <a:endParaRPr lang="en-US" dirty="0"/>
          </a:p>
        </p:txBody>
      </p:sp>
      <p:sp>
        <p:nvSpPr>
          <p:cNvPr id="9" name="Footer Placeholder 3"/>
          <p:cNvSpPr txBox="1">
            <a:spLocks/>
          </p:cNvSpPr>
          <p:nvPr/>
        </p:nvSpPr>
        <p:spPr>
          <a:xfrm>
            <a:off x="2190750" y="6172200"/>
            <a:ext cx="459105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The Center for Advanced Computer Studies</a:t>
            </a:r>
          </a:p>
          <a:p>
            <a:r>
              <a:rPr lang="en-US" dirty="0" smtClean="0">
                <a:solidFill>
                  <a:schemeClr val="bg1"/>
                </a:solidFill>
              </a:rPr>
              <a:t>University of Louisiana Lafayette</a:t>
            </a:r>
            <a:endParaRPr lang="en-US" dirty="0">
              <a:solidFill>
                <a:schemeClr val="bg1"/>
              </a:solidFill>
            </a:endParaRPr>
          </a:p>
        </p:txBody>
      </p:sp>
    </p:spTree>
    <p:extLst>
      <p:ext uri="{BB962C8B-B14F-4D97-AF65-F5344CB8AC3E}">
        <p14:creationId xmlns:p14="http://schemas.microsoft.com/office/powerpoint/2010/main" val="2428754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pringGenFacultyMeeting" id="{3AFE7398-8F78-C74B-8303-7318E6FBDD53}" vid="{FF6092FC-DB8D-7243-9DE6-384FB1B1C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UCMGenericPowerPoint</Template>
  <TotalTime>1458</TotalTime>
  <Words>2423</Words>
  <Application>Microsoft Macintosh PowerPoint</Application>
  <PresentationFormat>On-screen Show (4:3)</PresentationFormat>
  <Paragraphs>416</Paragraphs>
  <Slides>35</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Document</vt:lpstr>
      <vt:lpstr>Microsoft Word Document</vt:lpstr>
      <vt:lpstr>PowerPoint Presentation</vt:lpstr>
      <vt:lpstr>Descriptor Based Protein Structure Representation using Triangular Spatial Relationships in 3-D </vt:lpstr>
      <vt:lpstr>What is it all about?</vt:lpstr>
      <vt:lpstr>What is it all about?</vt:lpstr>
      <vt:lpstr>Background: Steps for comparing protein structures</vt:lpstr>
      <vt:lpstr>PowerPoint Presentation</vt:lpstr>
      <vt:lpstr> Define structural “Unit” in 3D</vt:lpstr>
      <vt:lpstr>PowerPoint Presentation</vt:lpstr>
      <vt:lpstr>Degree of comparison between two structures</vt:lpstr>
      <vt:lpstr>Sequential vs. non-sequential comparisons</vt:lpstr>
      <vt:lpstr>Global vs. local comparison</vt:lpstr>
      <vt:lpstr>PowerPoint Presentation</vt:lpstr>
      <vt:lpstr>Methods for comparing two structures</vt:lpstr>
      <vt:lpstr>Protein structure comparison using structural alignment</vt:lpstr>
      <vt:lpstr>Inter-atomic distance</vt:lpstr>
      <vt:lpstr>Intra-atomic distance</vt:lpstr>
      <vt:lpstr>Challenges with alignment</vt:lpstr>
      <vt:lpstr>Again: What are protein structure descriptor</vt:lpstr>
      <vt:lpstr>Advantages of descriptor based methods</vt:lpstr>
      <vt:lpstr>Challenges with (typical) descriptor based method </vt:lpstr>
      <vt:lpstr>Protein Structure Representation</vt:lpstr>
      <vt:lpstr>TSR-3D</vt:lpstr>
      <vt:lpstr>TSR-3D</vt:lpstr>
      <vt:lpstr>PowerPoint Presentation</vt:lpstr>
      <vt:lpstr>Choice of structural unit</vt:lpstr>
      <vt:lpstr>Non-homogeneous feature space transformation</vt:lpstr>
      <vt:lpstr>Desirable properties</vt:lpstr>
      <vt:lpstr>Properties</vt:lpstr>
      <vt:lpstr>Translation/rotation invariance</vt:lpstr>
      <vt:lpstr>Statistical measure for global non-sequential similarity</vt:lpstr>
      <vt:lpstr>Statistical significance of similarity score</vt:lpstr>
      <vt:lpstr>Comparison FATCAT</vt:lpstr>
      <vt:lpstr>Conclusion</vt:lpstr>
      <vt:lpstr>Future work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Microsoft Office User</dc:creator>
  <cp:lastModifiedBy>Sumi Singh</cp:lastModifiedBy>
  <cp:revision>115</cp:revision>
  <cp:lastPrinted>2017-05-17T15:51:30Z</cp:lastPrinted>
  <dcterms:created xsi:type="dcterms:W3CDTF">2016-12-08T18:02:37Z</dcterms:created>
  <dcterms:modified xsi:type="dcterms:W3CDTF">2017-11-14T19:14:52Z</dcterms:modified>
</cp:coreProperties>
</file>