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1.xml" ContentType="application/vnd.openxmlformats-officedocument.drawingml.chart+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xml" ContentType="application/vnd.openxmlformats-officedocument.presentationml.notesSlide+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7"/>
  </p:notesMasterIdLst>
  <p:sldIdLst>
    <p:sldId id="256" r:id="rId2"/>
    <p:sldId id="480" r:id="rId3"/>
    <p:sldId id="482" r:id="rId4"/>
    <p:sldId id="377" r:id="rId5"/>
    <p:sldId id="481" r:id="rId6"/>
    <p:sldId id="366" r:id="rId7"/>
    <p:sldId id="370" r:id="rId8"/>
    <p:sldId id="354" r:id="rId9"/>
    <p:sldId id="465" r:id="rId10"/>
    <p:sldId id="355" r:id="rId11"/>
    <p:sldId id="428" r:id="rId12"/>
    <p:sldId id="357" r:id="rId13"/>
    <p:sldId id="425" r:id="rId14"/>
    <p:sldId id="358" r:id="rId15"/>
    <p:sldId id="473" r:id="rId16"/>
    <p:sldId id="317" r:id="rId17"/>
    <p:sldId id="471" r:id="rId18"/>
    <p:sldId id="416" r:id="rId19"/>
    <p:sldId id="429" r:id="rId20"/>
    <p:sldId id="359" r:id="rId21"/>
    <p:sldId id="417" r:id="rId22"/>
    <p:sldId id="391" r:id="rId23"/>
    <p:sldId id="392" r:id="rId24"/>
    <p:sldId id="467" r:id="rId25"/>
    <p:sldId id="393" r:id="rId26"/>
    <p:sldId id="394" r:id="rId27"/>
    <p:sldId id="396" r:id="rId28"/>
    <p:sldId id="468" r:id="rId29"/>
    <p:sldId id="390" r:id="rId30"/>
    <p:sldId id="400" r:id="rId31"/>
    <p:sldId id="401" r:id="rId32"/>
    <p:sldId id="402" r:id="rId33"/>
    <p:sldId id="403" r:id="rId34"/>
    <p:sldId id="323" r:id="rId35"/>
    <p:sldId id="405" r:id="rId36"/>
    <p:sldId id="469" r:id="rId37"/>
    <p:sldId id="430" r:id="rId38"/>
    <p:sldId id="360" r:id="rId39"/>
    <p:sldId id="361" r:id="rId40"/>
    <p:sldId id="500" r:id="rId41"/>
    <p:sldId id="346" r:id="rId42"/>
    <p:sldId id="432" r:id="rId43"/>
    <p:sldId id="325" r:id="rId44"/>
    <p:sldId id="434" r:id="rId45"/>
    <p:sldId id="442" r:id="rId46"/>
    <p:sldId id="435" r:id="rId47"/>
    <p:sldId id="448" r:id="rId48"/>
    <p:sldId id="436" r:id="rId49"/>
    <p:sldId id="449" r:id="rId50"/>
    <p:sldId id="437" r:id="rId51"/>
    <p:sldId id="445" r:id="rId52"/>
    <p:sldId id="456" r:id="rId53"/>
    <p:sldId id="447" r:id="rId54"/>
    <p:sldId id="347" r:id="rId55"/>
    <p:sldId id="433" r:id="rId56"/>
    <p:sldId id="502" r:id="rId57"/>
    <p:sldId id="474" r:id="rId58"/>
    <p:sldId id="451" r:id="rId59"/>
    <p:sldId id="462" r:id="rId60"/>
    <p:sldId id="463" r:id="rId61"/>
    <p:sldId id="454" r:id="rId62"/>
    <p:sldId id="455" r:id="rId63"/>
    <p:sldId id="333" r:id="rId64"/>
    <p:sldId id="457" r:id="rId65"/>
    <p:sldId id="458" r:id="rId66"/>
    <p:sldId id="466" r:id="rId67"/>
    <p:sldId id="459" r:id="rId68"/>
    <p:sldId id="475" r:id="rId69"/>
    <p:sldId id="477" r:id="rId70"/>
    <p:sldId id="478" r:id="rId71"/>
    <p:sldId id="479" r:id="rId72"/>
    <p:sldId id="483" r:id="rId73"/>
    <p:sldId id="484" r:id="rId74"/>
    <p:sldId id="485" r:id="rId75"/>
    <p:sldId id="486" r:id="rId76"/>
    <p:sldId id="487" r:id="rId77"/>
    <p:sldId id="488" r:id="rId78"/>
    <p:sldId id="489" r:id="rId79"/>
    <p:sldId id="501" r:id="rId80"/>
    <p:sldId id="490" r:id="rId81"/>
    <p:sldId id="491" r:id="rId82"/>
    <p:sldId id="492" r:id="rId83"/>
    <p:sldId id="493" r:id="rId84"/>
    <p:sldId id="494" r:id="rId85"/>
    <p:sldId id="503"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390" autoAdjust="0"/>
    <p:restoredTop sz="94660"/>
  </p:normalViewPr>
  <p:slideViewPr>
    <p:cSldViewPr snapToGrid="0">
      <p:cViewPr>
        <p:scale>
          <a:sx n="80" d="100"/>
          <a:sy n="80" d="100"/>
        </p:scale>
        <p:origin x="-1266" y="-30"/>
      </p:cViewPr>
      <p:guideLst>
        <p:guide orient="horz" pos="2160"/>
        <p:guide pos="2880"/>
      </p:guideLst>
    </p:cSldViewPr>
  </p:slideViewPr>
  <p:notesTextViewPr>
    <p:cViewPr>
      <p:scale>
        <a:sx n="1" d="1"/>
        <a:sy n="1" d="1"/>
      </p:scale>
      <p:origin x="0" y="0"/>
    </p:cViewPr>
  </p:notesTextViewPr>
  <p:sorterViewPr>
    <p:cViewPr>
      <p:scale>
        <a:sx n="100" d="100"/>
        <a:sy n="100" d="100"/>
      </p:scale>
      <p:origin x="0" y="17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Number of One vs. One Classifiers</c:v>
                </c:pt>
              </c:strCache>
            </c:strRef>
          </c:tx>
          <c:spPr>
            <a:ln>
              <a:solidFill>
                <a:schemeClr val="tx1"/>
              </a:solidFill>
            </a:ln>
          </c:spPr>
          <c:marker>
            <c:symbol val="none"/>
          </c:marker>
          <c:cat>
            <c:numRef>
              <c:f>Sheet1!$A$2:$A$402</c:f>
              <c:numCache>
                <c:formatCode>General</c:formatCode>
                <c:ptCount val="401"/>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pt idx="126">
                  <c:v>128</c:v>
                </c:pt>
                <c:pt idx="127">
                  <c:v>129</c:v>
                </c:pt>
                <c:pt idx="128">
                  <c:v>130</c:v>
                </c:pt>
                <c:pt idx="129">
                  <c:v>131</c:v>
                </c:pt>
                <c:pt idx="130">
                  <c:v>132</c:v>
                </c:pt>
                <c:pt idx="131">
                  <c:v>133</c:v>
                </c:pt>
                <c:pt idx="132">
                  <c:v>134</c:v>
                </c:pt>
                <c:pt idx="133">
                  <c:v>135</c:v>
                </c:pt>
                <c:pt idx="134">
                  <c:v>136</c:v>
                </c:pt>
                <c:pt idx="135">
                  <c:v>137</c:v>
                </c:pt>
                <c:pt idx="136">
                  <c:v>138</c:v>
                </c:pt>
                <c:pt idx="137">
                  <c:v>139</c:v>
                </c:pt>
                <c:pt idx="138">
                  <c:v>140</c:v>
                </c:pt>
                <c:pt idx="139">
                  <c:v>141</c:v>
                </c:pt>
                <c:pt idx="140">
                  <c:v>142</c:v>
                </c:pt>
                <c:pt idx="141">
                  <c:v>143</c:v>
                </c:pt>
                <c:pt idx="142">
                  <c:v>144</c:v>
                </c:pt>
                <c:pt idx="143">
                  <c:v>145</c:v>
                </c:pt>
                <c:pt idx="144">
                  <c:v>146</c:v>
                </c:pt>
                <c:pt idx="145">
                  <c:v>147</c:v>
                </c:pt>
                <c:pt idx="146">
                  <c:v>148</c:v>
                </c:pt>
                <c:pt idx="147">
                  <c:v>149</c:v>
                </c:pt>
                <c:pt idx="148">
                  <c:v>150</c:v>
                </c:pt>
                <c:pt idx="149">
                  <c:v>151</c:v>
                </c:pt>
                <c:pt idx="150">
                  <c:v>152</c:v>
                </c:pt>
                <c:pt idx="151">
                  <c:v>153</c:v>
                </c:pt>
                <c:pt idx="152">
                  <c:v>154</c:v>
                </c:pt>
                <c:pt idx="153">
                  <c:v>155</c:v>
                </c:pt>
                <c:pt idx="154">
                  <c:v>156</c:v>
                </c:pt>
                <c:pt idx="155">
                  <c:v>157</c:v>
                </c:pt>
                <c:pt idx="156">
                  <c:v>158</c:v>
                </c:pt>
                <c:pt idx="157">
                  <c:v>159</c:v>
                </c:pt>
                <c:pt idx="158">
                  <c:v>160</c:v>
                </c:pt>
                <c:pt idx="159">
                  <c:v>161</c:v>
                </c:pt>
                <c:pt idx="160">
                  <c:v>162</c:v>
                </c:pt>
                <c:pt idx="161">
                  <c:v>163</c:v>
                </c:pt>
                <c:pt idx="162">
                  <c:v>164</c:v>
                </c:pt>
                <c:pt idx="163">
                  <c:v>165</c:v>
                </c:pt>
                <c:pt idx="164">
                  <c:v>166</c:v>
                </c:pt>
                <c:pt idx="165">
                  <c:v>167</c:v>
                </c:pt>
                <c:pt idx="166">
                  <c:v>168</c:v>
                </c:pt>
                <c:pt idx="167">
                  <c:v>169</c:v>
                </c:pt>
                <c:pt idx="168">
                  <c:v>170</c:v>
                </c:pt>
                <c:pt idx="169">
                  <c:v>171</c:v>
                </c:pt>
                <c:pt idx="170">
                  <c:v>172</c:v>
                </c:pt>
                <c:pt idx="171">
                  <c:v>173</c:v>
                </c:pt>
                <c:pt idx="172">
                  <c:v>174</c:v>
                </c:pt>
                <c:pt idx="173">
                  <c:v>175</c:v>
                </c:pt>
                <c:pt idx="174">
                  <c:v>176</c:v>
                </c:pt>
                <c:pt idx="175">
                  <c:v>177</c:v>
                </c:pt>
                <c:pt idx="176">
                  <c:v>178</c:v>
                </c:pt>
                <c:pt idx="177">
                  <c:v>179</c:v>
                </c:pt>
                <c:pt idx="178">
                  <c:v>180</c:v>
                </c:pt>
                <c:pt idx="179">
                  <c:v>181</c:v>
                </c:pt>
                <c:pt idx="180">
                  <c:v>182</c:v>
                </c:pt>
                <c:pt idx="181">
                  <c:v>183</c:v>
                </c:pt>
                <c:pt idx="182">
                  <c:v>184</c:v>
                </c:pt>
                <c:pt idx="183">
                  <c:v>185</c:v>
                </c:pt>
                <c:pt idx="184">
                  <c:v>186</c:v>
                </c:pt>
                <c:pt idx="185">
                  <c:v>187</c:v>
                </c:pt>
                <c:pt idx="186">
                  <c:v>188</c:v>
                </c:pt>
                <c:pt idx="187">
                  <c:v>189</c:v>
                </c:pt>
                <c:pt idx="188">
                  <c:v>190</c:v>
                </c:pt>
                <c:pt idx="189">
                  <c:v>191</c:v>
                </c:pt>
                <c:pt idx="190">
                  <c:v>192</c:v>
                </c:pt>
                <c:pt idx="191">
                  <c:v>193</c:v>
                </c:pt>
                <c:pt idx="192">
                  <c:v>194</c:v>
                </c:pt>
                <c:pt idx="193">
                  <c:v>195</c:v>
                </c:pt>
                <c:pt idx="194">
                  <c:v>196</c:v>
                </c:pt>
                <c:pt idx="195">
                  <c:v>197</c:v>
                </c:pt>
                <c:pt idx="196">
                  <c:v>198</c:v>
                </c:pt>
                <c:pt idx="197">
                  <c:v>199</c:v>
                </c:pt>
                <c:pt idx="198">
                  <c:v>200</c:v>
                </c:pt>
                <c:pt idx="199">
                  <c:v>201</c:v>
                </c:pt>
                <c:pt idx="200">
                  <c:v>202</c:v>
                </c:pt>
                <c:pt idx="201">
                  <c:v>203</c:v>
                </c:pt>
                <c:pt idx="202">
                  <c:v>204</c:v>
                </c:pt>
                <c:pt idx="203">
                  <c:v>205</c:v>
                </c:pt>
                <c:pt idx="204">
                  <c:v>206</c:v>
                </c:pt>
                <c:pt idx="205">
                  <c:v>207</c:v>
                </c:pt>
                <c:pt idx="206">
                  <c:v>208</c:v>
                </c:pt>
                <c:pt idx="207">
                  <c:v>209</c:v>
                </c:pt>
                <c:pt idx="208">
                  <c:v>210</c:v>
                </c:pt>
                <c:pt idx="209">
                  <c:v>211</c:v>
                </c:pt>
                <c:pt idx="210">
                  <c:v>212</c:v>
                </c:pt>
                <c:pt idx="211">
                  <c:v>213</c:v>
                </c:pt>
                <c:pt idx="212">
                  <c:v>214</c:v>
                </c:pt>
                <c:pt idx="213">
                  <c:v>215</c:v>
                </c:pt>
                <c:pt idx="214">
                  <c:v>216</c:v>
                </c:pt>
                <c:pt idx="215">
                  <c:v>217</c:v>
                </c:pt>
                <c:pt idx="216">
                  <c:v>218</c:v>
                </c:pt>
                <c:pt idx="217">
                  <c:v>219</c:v>
                </c:pt>
                <c:pt idx="218">
                  <c:v>220</c:v>
                </c:pt>
                <c:pt idx="219">
                  <c:v>221</c:v>
                </c:pt>
                <c:pt idx="220">
                  <c:v>222</c:v>
                </c:pt>
                <c:pt idx="221">
                  <c:v>223</c:v>
                </c:pt>
                <c:pt idx="222">
                  <c:v>224</c:v>
                </c:pt>
                <c:pt idx="223">
                  <c:v>225</c:v>
                </c:pt>
                <c:pt idx="224">
                  <c:v>226</c:v>
                </c:pt>
                <c:pt idx="225">
                  <c:v>227</c:v>
                </c:pt>
                <c:pt idx="226">
                  <c:v>228</c:v>
                </c:pt>
                <c:pt idx="227">
                  <c:v>229</c:v>
                </c:pt>
                <c:pt idx="228">
                  <c:v>230</c:v>
                </c:pt>
                <c:pt idx="229">
                  <c:v>231</c:v>
                </c:pt>
                <c:pt idx="230">
                  <c:v>232</c:v>
                </c:pt>
                <c:pt idx="231">
                  <c:v>233</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376</c:v>
                </c:pt>
                <c:pt idx="375">
                  <c:v>377</c:v>
                </c:pt>
                <c:pt idx="376">
                  <c:v>378</c:v>
                </c:pt>
                <c:pt idx="377">
                  <c:v>379</c:v>
                </c:pt>
                <c:pt idx="378">
                  <c:v>380</c:v>
                </c:pt>
                <c:pt idx="379">
                  <c:v>381</c:v>
                </c:pt>
                <c:pt idx="380">
                  <c:v>382</c:v>
                </c:pt>
                <c:pt idx="381">
                  <c:v>383</c:v>
                </c:pt>
                <c:pt idx="382">
                  <c:v>384</c:v>
                </c:pt>
                <c:pt idx="383">
                  <c:v>385</c:v>
                </c:pt>
                <c:pt idx="384">
                  <c:v>386</c:v>
                </c:pt>
                <c:pt idx="385">
                  <c:v>387</c:v>
                </c:pt>
                <c:pt idx="386">
                  <c:v>388</c:v>
                </c:pt>
                <c:pt idx="387">
                  <c:v>389</c:v>
                </c:pt>
                <c:pt idx="388">
                  <c:v>390</c:v>
                </c:pt>
                <c:pt idx="389">
                  <c:v>391</c:v>
                </c:pt>
                <c:pt idx="390">
                  <c:v>392</c:v>
                </c:pt>
                <c:pt idx="391">
                  <c:v>393</c:v>
                </c:pt>
                <c:pt idx="392">
                  <c:v>394</c:v>
                </c:pt>
                <c:pt idx="393">
                  <c:v>395</c:v>
                </c:pt>
                <c:pt idx="394">
                  <c:v>396</c:v>
                </c:pt>
                <c:pt idx="395">
                  <c:v>397</c:v>
                </c:pt>
                <c:pt idx="396">
                  <c:v>398</c:v>
                </c:pt>
                <c:pt idx="397">
                  <c:v>399</c:v>
                </c:pt>
                <c:pt idx="398">
                  <c:v>400</c:v>
                </c:pt>
                <c:pt idx="399">
                  <c:v>401</c:v>
                </c:pt>
                <c:pt idx="400">
                  <c:v>402</c:v>
                </c:pt>
              </c:numCache>
            </c:numRef>
          </c:cat>
          <c:val>
            <c:numRef>
              <c:f>Sheet1!$B$2:$B$402</c:f>
              <c:numCache>
                <c:formatCode>General</c:formatCode>
                <c:ptCount val="401"/>
                <c:pt idx="0">
                  <c:v>1</c:v>
                </c:pt>
                <c:pt idx="1">
                  <c:v>3</c:v>
                </c:pt>
                <c:pt idx="2">
                  <c:v>6</c:v>
                </c:pt>
                <c:pt idx="3">
                  <c:v>10</c:v>
                </c:pt>
                <c:pt idx="4">
                  <c:v>15</c:v>
                </c:pt>
                <c:pt idx="5">
                  <c:v>21</c:v>
                </c:pt>
                <c:pt idx="6">
                  <c:v>28</c:v>
                </c:pt>
                <c:pt idx="7">
                  <c:v>36</c:v>
                </c:pt>
                <c:pt idx="8">
                  <c:v>45</c:v>
                </c:pt>
                <c:pt idx="9">
                  <c:v>55</c:v>
                </c:pt>
                <c:pt idx="10">
                  <c:v>66</c:v>
                </c:pt>
                <c:pt idx="11">
                  <c:v>78</c:v>
                </c:pt>
                <c:pt idx="12">
                  <c:v>91</c:v>
                </c:pt>
                <c:pt idx="13">
                  <c:v>105</c:v>
                </c:pt>
                <c:pt idx="14">
                  <c:v>120</c:v>
                </c:pt>
                <c:pt idx="15">
                  <c:v>136</c:v>
                </c:pt>
                <c:pt idx="16">
                  <c:v>153</c:v>
                </c:pt>
                <c:pt idx="17">
                  <c:v>171</c:v>
                </c:pt>
                <c:pt idx="18">
                  <c:v>190</c:v>
                </c:pt>
                <c:pt idx="19">
                  <c:v>210</c:v>
                </c:pt>
                <c:pt idx="20">
                  <c:v>231</c:v>
                </c:pt>
                <c:pt idx="21">
                  <c:v>253</c:v>
                </c:pt>
                <c:pt idx="22">
                  <c:v>276</c:v>
                </c:pt>
                <c:pt idx="23">
                  <c:v>300</c:v>
                </c:pt>
                <c:pt idx="24">
                  <c:v>325</c:v>
                </c:pt>
                <c:pt idx="25">
                  <c:v>351</c:v>
                </c:pt>
                <c:pt idx="26">
                  <c:v>378</c:v>
                </c:pt>
                <c:pt idx="27">
                  <c:v>406</c:v>
                </c:pt>
                <c:pt idx="28">
                  <c:v>435</c:v>
                </c:pt>
                <c:pt idx="29">
                  <c:v>465</c:v>
                </c:pt>
                <c:pt idx="30">
                  <c:v>496</c:v>
                </c:pt>
                <c:pt idx="31">
                  <c:v>528</c:v>
                </c:pt>
                <c:pt idx="32">
                  <c:v>561</c:v>
                </c:pt>
                <c:pt idx="33">
                  <c:v>595</c:v>
                </c:pt>
                <c:pt idx="34">
                  <c:v>630</c:v>
                </c:pt>
                <c:pt idx="35">
                  <c:v>666</c:v>
                </c:pt>
                <c:pt idx="36">
                  <c:v>703</c:v>
                </c:pt>
                <c:pt idx="37">
                  <c:v>741</c:v>
                </c:pt>
                <c:pt idx="38">
                  <c:v>780</c:v>
                </c:pt>
                <c:pt idx="39">
                  <c:v>820</c:v>
                </c:pt>
                <c:pt idx="40">
                  <c:v>861</c:v>
                </c:pt>
                <c:pt idx="41">
                  <c:v>903</c:v>
                </c:pt>
                <c:pt idx="42">
                  <c:v>946</c:v>
                </c:pt>
                <c:pt idx="43">
                  <c:v>990</c:v>
                </c:pt>
                <c:pt idx="44">
                  <c:v>1035</c:v>
                </c:pt>
                <c:pt idx="45">
                  <c:v>1081</c:v>
                </c:pt>
                <c:pt idx="46">
                  <c:v>1128</c:v>
                </c:pt>
                <c:pt idx="47">
                  <c:v>1176</c:v>
                </c:pt>
                <c:pt idx="48">
                  <c:v>1225</c:v>
                </c:pt>
                <c:pt idx="49">
                  <c:v>1275</c:v>
                </c:pt>
                <c:pt idx="50">
                  <c:v>1326</c:v>
                </c:pt>
                <c:pt idx="51">
                  <c:v>1378</c:v>
                </c:pt>
                <c:pt idx="52">
                  <c:v>1431</c:v>
                </c:pt>
                <c:pt idx="53">
                  <c:v>1485</c:v>
                </c:pt>
                <c:pt idx="54">
                  <c:v>1540</c:v>
                </c:pt>
                <c:pt idx="55">
                  <c:v>1596</c:v>
                </c:pt>
                <c:pt idx="56">
                  <c:v>1653</c:v>
                </c:pt>
                <c:pt idx="57">
                  <c:v>1711</c:v>
                </c:pt>
                <c:pt idx="58">
                  <c:v>1770</c:v>
                </c:pt>
                <c:pt idx="59">
                  <c:v>1830</c:v>
                </c:pt>
                <c:pt idx="60">
                  <c:v>1891</c:v>
                </c:pt>
                <c:pt idx="61">
                  <c:v>1953</c:v>
                </c:pt>
                <c:pt idx="62">
                  <c:v>2016</c:v>
                </c:pt>
                <c:pt idx="63">
                  <c:v>2080</c:v>
                </c:pt>
                <c:pt idx="64">
                  <c:v>2145</c:v>
                </c:pt>
                <c:pt idx="65">
                  <c:v>2211</c:v>
                </c:pt>
                <c:pt idx="66">
                  <c:v>2278</c:v>
                </c:pt>
                <c:pt idx="67">
                  <c:v>2346</c:v>
                </c:pt>
                <c:pt idx="68">
                  <c:v>2415</c:v>
                </c:pt>
                <c:pt idx="69">
                  <c:v>2485</c:v>
                </c:pt>
                <c:pt idx="70">
                  <c:v>2556</c:v>
                </c:pt>
                <c:pt idx="71">
                  <c:v>2628</c:v>
                </c:pt>
                <c:pt idx="72">
                  <c:v>2701</c:v>
                </c:pt>
                <c:pt idx="73">
                  <c:v>2775</c:v>
                </c:pt>
                <c:pt idx="74">
                  <c:v>2850</c:v>
                </c:pt>
                <c:pt idx="75">
                  <c:v>2926</c:v>
                </c:pt>
                <c:pt idx="76">
                  <c:v>3003</c:v>
                </c:pt>
                <c:pt idx="77">
                  <c:v>3081</c:v>
                </c:pt>
                <c:pt idx="78">
                  <c:v>3160</c:v>
                </c:pt>
                <c:pt idx="79">
                  <c:v>3240</c:v>
                </c:pt>
                <c:pt idx="80">
                  <c:v>3321</c:v>
                </c:pt>
                <c:pt idx="81">
                  <c:v>3403</c:v>
                </c:pt>
                <c:pt idx="82">
                  <c:v>3486</c:v>
                </c:pt>
                <c:pt idx="83">
                  <c:v>3570</c:v>
                </c:pt>
                <c:pt idx="84">
                  <c:v>3655</c:v>
                </c:pt>
                <c:pt idx="85">
                  <c:v>3741</c:v>
                </c:pt>
                <c:pt idx="86">
                  <c:v>3828</c:v>
                </c:pt>
                <c:pt idx="87">
                  <c:v>3916</c:v>
                </c:pt>
                <c:pt idx="88">
                  <c:v>4005</c:v>
                </c:pt>
                <c:pt idx="89">
                  <c:v>4095</c:v>
                </c:pt>
                <c:pt idx="90">
                  <c:v>4186</c:v>
                </c:pt>
                <c:pt idx="91">
                  <c:v>4278</c:v>
                </c:pt>
                <c:pt idx="92">
                  <c:v>4371</c:v>
                </c:pt>
                <c:pt idx="93">
                  <c:v>4465</c:v>
                </c:pt>
                <c:pt idx="94">
                  <c:v>4560</c:v>
                </c:pt>
                <c:pt idx="95">
                  <c:v>4656</c:v>
                </c:pt>
                <c:pt idx="96">
                  <c:v>4753</c:v>
                </c:pt>
                <c:pt idx="97">
                  <c:v>4851</c:v>
                </c:pt>
                <c:pt idx="98">
                  <c:v>4950</c:v>
                </c:pt>
                <c:pt idx="99">
                  <c:v>5050</c:v>
                </c:pt>
                <c:pt idx="100">
                  <c:v>5151</c:v>
                </c:pt>
                <c:pt idx="101">
                  <c:v>5253</c:v>
                </c:pt>
                <c:pt idx="102">
                  <c:v>5356</c:v>
                </c:pt>
                <c:pt idx="103">
                  <c:v>5460</c:v>
                </c:pt>
                <c:pt idx="104">
                  <c:v>5565</c:v>
                </c:pt>
                <c:pt idx="105">
                  <c:v>5671</c:v>
                </c:pt>
                <c:pt idx="106">
                  <c:v>5778</c:v>
                </c:pt>
                <c:pt idx="107">
                  <c:v>5886</c:v>
                </c:pt>
                <c:pt idx="108">
                  <c:v>5995</c:v>
                </c:pt>
                <c:pt idx="109">
                  <c:v>6105</c:v>
                </c:pt>
                <c:pt idx="110">
                  <c:v>6216</c:v>
                </c:pt>
                <c:pt idx="111">
                  <c:v>6328</c:v>
                </c:pt>
                <c:pt idx="112">
                  <c:v>6441</c:v>
                </c:pt>
                <c:pt idx="113">
                  <c:v>6555</c:v>
                </c:pt>
                <c:pt idx="114">
                  <c:v>6670</c:v>
                </c:pt>
                <c:pt idx="115">
                  <c:v>6786</c:v>
                </c:pt>
                <c:pt idx="116">
                  <c:v>6903</c:v>
                </c:pt>
                <c:pt idx="117">
                  <c:v>7021</c:v>
                </c:pt>
                <c:pt idx="118">
                  <c:v>7140</c:v>
                </c:pt>
                <c:pt idx="119">
                  <c:v>7260</c:v>
                </c:pt>
                <c:pt idx="120">
                  <c:v>7381</c:v>
                </c:pt>
                <c:pt idx="121">
                  <c:v>7503</c:v>
                </c:pt>
                <c:pt idx="122">
                  <c:v>7626</c:v>
                </c:pt>
                <c:pt idx="123">
                  <c:v>7750</c:v>
                </c:pt>
                <c:pt idx="124">
                  <c:v>7875</c:v>
                </c:pt>
                <c:pt idx="125">
                  <c:v>8001</c:v>
                </c:pt>
                <c:pt idx="126">
                  <c:v>8128</c:v>
                </c:pt>
                <c:pt idx="127">
                  <c:v>8256</c:v>
                </c:pt>
                <c:pt idx="128">
                  <c:v>8385</c:v>
                </c:pt>
                <c:pt idx="129">
                  <c:v>8515</c:v>
                </c:pt>
                <c:pt idx="130">
                  <c:v>8646</c:v>
                </c:pt>
                <c:pt idx="131">
                  <c:v>8778</c:v>
                </c:pt>
                <c:pt idx="132">
                  <c:v>8911</c:v>
                </c:pt>
                <c:pt idx="133">
                  <c:v>9045</c:v>
                </c:pt>
                <c:pt idx="134">
                  <c:v>9180</c:v>
                </c:pt>
                <c:pt idx="135">
                  <c:v>9316</c:v>
                </c:pt>
                <c:pt idx="136">
                  <c:v>9453</c:v>
                </c:pt>
                <c:pt idx="137">
                  <c:v>9591</c:v>
                </c:pt>
                <c:pt idx="138">
                  <c:v>9730</c:v>
                </c:pt>
                <c:pt idx="139">
                  <c:v>9870</c:v>
                </c:pt>
                <c:pt idx="140">
                  <c:v>10011</c:v>
                </c:pt>
                <c:pt idx="141">
                  <c:v>10153</c:v>
                </c:pt>
                <c:pt idx="142">
                  <c:v>10296</c:v>
                </c:pt>
                <c:pt idx="143">
                  <c:v>10440</c:v>
                </c:pt>
                <c:pt idx="144">
                  <c:v>10585</c:v>
                </c:pt>
                <c:pt idx="145">
                  <c:v>10731</c:v>
                </c:pt>
                <c:pt idx="146">
                  <c:v>10878</c:v>
                </c:pt>
                <c:pt idx="147">
                  <c:v>11026</c:v>
                </c:pt>
                <c:pt idx="148">
                  <c:v>11175</c:v>
                </c:pt>
                <c:pt idx="149">
                  <c:v>11325</c:v>
                </c:pt>
                <c:pt idx="150">
                  <c:v>11476</c:v>
                </c:pt>
                <c:pt idx="151">
                  <c:v>11628</c:v>
                </c:pt>
                <c:pt idx="152">
                  <c:v>11781</c:v>
                </c:pt>
                <c:pt idx="153">
                  <c:v>11935</c:v>
                </c:pt>
                <c:pt idx="154">
                  <c:v>12090</c:v>
                </c:pt>
                <c:pt idx="155">
                  <c:v>12246</c:v>
                </c:pt>
                <c:pt idx="156">
                  <c:v>12403</c:v>
                </c:pt>
                <c:pt idx="157">
                  <c:v>12561</c:v>
                </c:pt>
                <c:pt idx="158">
                  <c:v>12720</c:v>
                </c:pt>
                <c:pt idx="159">
                  <c:v>12880</c:v>
                </c:pt>
                <c:pt idx="160">
                  <c:v>13041</c:v>
                </c:pt>
                <c:pt idx="161">
                  <c:v>13203</c:v>
                </c:pt>
                <c:pt idx="162">
                  <c:v>13366</c:v>
                </c:pt>
                <c:pt idx="163">
                  <c:v>13530</c:v>
                </c:pt>
                <c:pt idx="164">
                  <c:v>13695</c:v>
                </c:pt>
                <c:pt idx="165">
                  <c:v>13861</c:v>
                </c:pt>
                <c:pt idx="166">
                  <c:v>14028</c:v>
                </c:pt>
                <c:pt idx="167">
                  <c:v>14196</c:v>
                </c:pt>
                <c:pt idx="168">
                  <c:v>14365</c:v>
                </c:pt>
                <c:pt idx="169">
                  <c:v>14535</c:v>
                </c:pt>
                <c:pt idx="170">
                  <c:v>14706</c:v>
                </c:pt>
                <c:pt idx="171">
                  <c:v>14878</c:v>
                </c:pt>
                <c:pt idx="172">
                  <c:v>15051</c:v>
                </c:pt>
                <c:pt idx="173">
                  <c:v>15225</c:v>
                </c:pt>
                <c:pt idx="174">
                  <c:v>15400</c:v>
                </c:pt>
                <c:pt idx="175">
                  <c:v>15576</c:v>
                </c:pt>
                <c:pt idx="176">
                  <c:v>15753</c:v>
                </c:pt>
                <c:pt idx="177">
                  <c:v>15931</c:v>
                </c:pt>
                <c:pt idx="178">
                  <c:v>16110</c:v>
                </c:pt>
                <c:pt idx="179">
                  <c:v>16290</c:v>
                </c:pt>
                <c:pt idx="180">
                  <c:v>16471</c:v>
                </c:pt>
                <c:pt idx="181">
                  <c:v>16653</c:v>
                </c:pt>
                <c:pt idx="182">
                  <c:v>16836</c:v>
                </c:pt>
                <c:pt idx="183">
                  <c:v>17020</c:v>
                </c:pt>
                <c:pt idx="184">
                  <c:v>17205</c:v>
                </c:pt>
                <c:pt idx="185">
                  <c:v>17391</c:v>
                </c:pt>
                <c:pt idx="186">
                  <c:v>17578</c:v>
                </c:pt>
                <c:pt idx="187">
                  <c:v>17766</c:v>
                </c:pt>
                <c:pt idx="188">
                  <c:v>17955</c:v>
                </c:pt>
                <c:pt idx="189">
                  <c:v>18145</c:v>
                </c:pt>
                <c:pt idx="190">
                  <c:v>18336</c:v>
                </c:pt>
                <c:pt idx="191">
                  <c:v>18528</c:v>
                </c:pt>
                <c:pt idx="192">
                  <c:v>18721</c:v>
                </c:pt>
                <c:pt idx="193">
                  <c:v>18915</c:v>
                </c:pt>
                <c:pt idx="194">
                  <c:v>19110</c:v>
                </c:pt>
                <c:pt idx="195">
                  <c:v>19306</c:v>
                </c:pt>
                <c:pt idx="196">
                  <c:v>19503</c:v>
                </c:pt>
                <c:pt idx="197">
                  <c:v>19701</c:v>
                </c:pt>
                <c:pt idx="198">
                  <c:v>19900</c:v>
                </c:pt>
                <c:pt idx="199">
                  <c:v>20100</c:v>
                </c:pt>
                <c:pt idx="200">
                  <c:v>20301</c:v>
                </c:pt>
                <c:pt idx="201">
                  <c:v>20503</c:v>
                </c:pt>
                <c:pt idx="202">
                  <c:v>20706</c:v>
                </c:pt>
                <c:pt idx="203">
                  <c:v>20910</c:v>
                </c:pt>
                <c:pt idx="204">
                  <c:v>21115</c:v>
                </c:pt>
                <c:pt idx="205">
                  <c:v>21321</c:v>
                </c:pt>
                <c:pt idx="206">
                  <c:v>21528</c:v>
                </c:pt>
                <c:pt idx="207">
                  <c:v>21736</c:v>
                </c:pt>
                <c:pt idx="208">
                  <c:v>21945</c:v>
                </c:pt>
                <c:pt idx="209">
                  <c:v>22155</c:v>
                </c:pt>
                <c:pt idx="210">
                  <c:v>22366</c:v>
                </c:pt>
                <c:pt idx="211">
                  <c:v>22578</c:v>
                </c:pt>
                <c:pt idx="212">
                  <c:v>22791</c:v>
                </c:pt>
                <c:pt idx="213">
                  <c:v>23005</c:v>
                </c:pt>
                <c:pt idx="214">
                  <c:v>23220</c:v>
                </c:pt>
                <c:pt idx="215">
                  <c:v>23436</c:v>
                </c:pt>
                <c:pt idx="216">
                  <c:v>23653</c:v>
                </c:pt>
                <c:pt idx="217">
                  <c:v>23871</c:v>
                </c:pt>
                <c:pt idx="218">
                  <c:v>24090</c:v>
                </c:pt>
                <c:pt idx="219">
                  <c:v>24310</c:v>
                </c:pt>
                <c:pt idx="220">
                  <c:v>24531</c:v>
                </c:pt>
                <c:pt idx="221">
                  <c:v>24753</c:v>
                </c:pt>
                <c:pt idx="222">
                  <c:v>24976</c:v>
                </c:pt>
                <c:pt idx="223">
                  <c:v>25200</c:v>
                </c:pt>
                <c:pt idx="224">
                  <c:v>25425</c:v>
                </c:pt>
                <c:pt idx="225">
                  <c:v>25651</c:v>
                </c:pt>
                <c:pt idx="226">
                  <c:v>25878</c:v>
                </c:pt>
                <c:pt idx="227">
                  <c:v>26106</c:v>
                </c:pt>
                <c:pt idx="228">
                  <c:v>26335</c:v>
                </c:pt>
                <c:pt idx="229">
                  <c:v>26565</c:v>
                </c:pt>
                <c:pt idx="230">
                  <c:v>26796</c:v>
                </c:pt>
                <c:pt idx="231">
                  <c:v>27028</c:v>
                </c:pt>
                <c:pt idx="232">
                  <c:v>27261</c:v>
                </c:pt>
                <c:pt idx="233">
                  <c:v>27495</c:v>
                </c:pt>
                <c:pt idx="234">
                  <c:v>27730</c:v>
                </c:pt>
                <c:pt idx="235">
                  <c:v>27966</c:v>
                </c:pt>
                <c:pt idx="236">
                  <c:v>28203</c:v>
                </c:pt>
                <c:pt idx="237">
                  <c:v>28441</c:v>
                </c:pt>
                <c:pt idx="238">
                  <c:v>28680</c:v>
                </c:pt>
                <c:pt idx="239">
                  <c:v>28920</c:v>
                </c:pt>
                <c:pt idx="240">
                  <c:v>29161</c:v>
                </c:pt>
                <c:pt idx="241">
                  <c:v>29403</c:v>
                </c:pt>
                <c:pt idx="242">
                  <c:v>29646</c:v>
                </c:pt>
                <c:pt idx="243">
                  <c:v>29890</c:v>
                </c:pt>
                <c:pt idx="244">
                  <c:v>30135</c:v>
                </c:pt>
                <c:pt idx="245">
                  <c:v>30381</c:v>
                </c:pt>
                <c:pt idx="246">
                  <c:v>30628</c:v>
                </c:pt>
                <c:pt idx="247">
                  <c:v>30876</c:v>
                </c:pt>
                <c:pt idx="248">
                  <c:v>31125</c:v>
                </c:pt>
                <c:pt idx="249">
                  <c:v>31375</c:v>
                </c:pt>
                <c:pt idx="250">
                  <c:v>31626</c:v>
                </c:pt>
                <c:pt idx="251">
                  <c:v>31878</c:v>
                </c:pt>
                <c:pt idx="252">
                  <c:v>32131</c:v>
                </c:pt>
                <c:pt idx="253">
                  <c:v>32385</c:v>
                </c:pt>
                <c:pt idx="254">
                  <c:v>32640</c:v>
                </c:pt>
                <c:pt idx="255">
                  <c:v>32896</c:v>
                </c:pt>
                <c:pt idx="256">
                  <c:v>33153</c:v>
                </c:pt>
                <c:pt idx="257">
                  <c:v>33411</c:v>
                </c:pt>
                <c:pt idx="258">
                  <c:v>33670</c:v>
                </c:pt>
                <c:pt idx="259">
                  <c:v>33930</c:v>
                </c:pt>
                <c:pt idx="260">
                  <c:v>34191</c:v>
                </c:pt>
                <c:pt idx="261">
                  <c:v>34453</c:v>
                </c:pt>
                <c:pt idx="262">
                  <c:v>34716</c:v>
                </c:pt>
                <c:pt idx="263">
                  <c:v>34980</c:v>
                </c:pt>
                <c:pt idx="264">
                  <c:v>35245</c:v>
                </c:pt>
                <c:pt idx="265">
                  <c:v>35511</c:v>
                </c:pt>
                <c:pt idx="266">
                  <c:v>35778</c:v>
                </c:pt>
                <c:pt idx="267">
                  <c:v>36046</c:v>
                </c:pt>
                <c:pt idx="268">
                  <c:v>36315</c:v>
                </c:pt>
                <c:pt idx="269">
                  <c:v>36585</c:v>
                </c:pt>
                <c:pt idx="270">
                  <c:v>36856</c:v>
                </c:pt>
                <c:pt idx="271">
                  <c:v>37128</c:v>
                </c:pt>
                <c:pt idx="272">
                  <c:v>37401</c:v>
                </c:pt>
                <c:pt idx="273">
                  <c:v>37675</c:v>
                </c:pt>
                <c:pt idx="274">
                  <c:v>37950</c:v>
                </c:pt>
                <c:pt idx="275">
                  <c:v>38226</c:v>
                </c:pt>
                <c:pt idx="276">
                  <c:v>38503</c:v>
                </c:pt>
                <c:pt idx="277">
                  <c:v>38781</c:v>
                </c:pt>
                <c:pt idx="278">
                  <c:v>39060</c:v>
                </c:pt>
                <c:pt idx="279">
                  <c:v>39340</c:v>
                </c:pt>
                <c:pt idx="280">
                  <c:v>39621</c:v>
                </c:pt>
                <c:pt idx="281">
                  <c:v>39903</c:v>
                </c:pt>
                <c:pt idx="282">
                  <c:v>40186</c:v>
                </c:pt>
                <c:pt idx="283">
                  <c:v>40470</c:v>
                </c:pt>
                <c:pt idx="284">
                  <c:v>40755</c:v>
                </c:pt>
                <c:pt idx="285">
                  <c:v>41041</c:v>
                </c:pt>
                <c:pt idx="286">
                  <c:v>41328</c:v>
                </c:pt>
                <c:pt idx="287">
                  <c:v>41616</c:v>
                </c:pt>
                <c:pt idx="288">
                  <c:v>41905</c:v>
                </c:pt>
                <c:pt idx="289">
                  <c:v>42195</c:v>
                </c:pt>
                <c:pt idx="290">
                  <c:v>42486</c:v>
                </c:pt>
                <c:pt idx="291">
                  <c:v>42778</c:v>
                </c:pt>
                <c:pt idx="292">
                  <c:v>43071</c:v>
                </c:pt>
                <c:pt idx="293">
                  <c:v>43365</c:v>
                </c:pt>
                <c:pt idx="294">
                  <c:v>43660</c:v>
                </c:pt>
                <c:pt idx="295">
                  <c:v>43956</c:v>
                </c:pt>
                <c:pt idx="296">
                  <c:v>44253</c:v>
                </c:pt>
                <c:pt idx="297">
                  <c:v>44551</c:v>
                </c:pt>
                <c:pt idx="298">
                  <c:v>44850</c:v>
                </c:pt>
                <c:pt idx="299">
                  <c:v>45150</c:v>
                </c:pt>
                <c:pt idx="300">
                  <c:v>45451</c:v>
                </c:pt>
                <c:pt idx="301">
                  <c:v>45753</c:v>
                </c:pt>
                <c:pt idx="302">
                  <c:v>46056</c:v>
                </c:pt>
                <c:pt idx="303">
                  <c:v>46360</c:v>
                </c:pt>
                <c:pt idx="304">
                  <c:v>46665</c:v>
                </c:pt>
                <c:pt idx="305">
                  <c:v>46971</c:v>
                </c:pt>
                <c:pt idx="306">
                  <c:v>47278</c:v>
                </c:pt>
                <c:pt idx="307">
                  <c:v>47586</c:v>
                </c:pt>
                <c:pt idx="308">
                  <c:v>47895</c:v>
                </c:pt>
                <c:pt idx="309">
                  <c:v>48205</c:v>
                </c:pt>
                <c:pt idx="310">
                  <c:v>48516</c:v>
                </c:pt>
                <c:pt idx="311">
                  <c:v>48828</c:v>
                </c:pt>
                <c:pt idx="312">
                  <c:v>49141</c:v>
                </c:pt>
                <c:pt idx="313">
                  <c:v>49455</c:v>
                </c:pt>
                <c:pt idx="314">
                  <c:v>49770</c:v>
                </c:pt>
                <c:pt idx="315">
                  <c:v>50086</c:v>
                </c:pt>
                <c:pt idx="316">
                  <c:v>50403</c:v>
                </c:pt>
                <c:pt idx="317">
                  <c:v>50721</c:v>
                </c:pt>
                <c:pt idx="318">
                  <c:v>51040</c:v>
                </c:pt>
                <c:pt idx="319">
                  <c:v>51360</c:v>
                </c:pt>
                <c:pt idx="320">
                  <c:v>51681</c:v>
                </c:pt>
                <c:pt idx="321">
                  <c:v>52003</c:v>
                </c:pt>
                <c:pt idx="322">
                  <c:v>52326</c:v>
                </c:pt>
                <c:pt idx="323">
                  <c:v>52650</c:v>
                </c:pt>
                <c:pt idx="324">
                  <c:v>52975</c:v>
                </c:pt>
                <c:pt idx="325">
                  <c:v>53301</c:v>
                </c:pt>
                <c:pt idx="326">
                  <c:v>53628</c:v>
                </c:pt>
                <c:pt idx="327">
                  <c:v>53956</c:v>
                </c:pt>
                <c:pt idx="328">
                  <c:v>54285</c:v>
                </c:pt>
                <c:pt idx="329">
                  <c:v>54615</c:v>
                </c:pt>
                <c:pt idx="330">
                  <c:v>54946</c:v>
                </c:pt>
                <c:pt idx="331">
                  <c:v>55278</c:v>
                </c:pt>
                <c:pt idx="332">
                  <c:v>55611</c:v>
                </c:pt>
                <c:pt idx="333">
                  <c:v>55945</c:v>
                </c:pt>
                <c:pt idx="334">
                  <c:v>56280</c:v>
                </c:pt>
                <c:pt idx="335">
                  <c:v>56616</c:v>
                </c:pt>
                <c:pt idx="336">
                  <c:v>56953</c:v>
                </c:pt>
                <c:pt idx="337">
                  <c:v>57291</c:v>
                </c:pt>
                <c:pt idx="338">
                  <c:v>57630</c:v>
                </c:pt>
                <c:pt idx="339">
                  <c:v>57970</c:v>
                </c:pt>
                <c:pt idx="340">
                  <c:v>58311</c:v>
                </c:pt>
                <c:pt idx="341">
                  <c:v>58653</c:v>
                </c:pt>
                <c:pt idx="342">
                  <c:v>58996</c:v>
                </c:pt>
                <c:pt idx="343">
                  <c:v>59340</c:v>
                </c:pt>
                <c:pt idx="344">
                  <c:v>59685</c:v>
                </c:pt>
                <c:pt idx="345">
                  <c:v>60031</c:v>
                </c:pt>
                <c:pt idx="346">
                  <c:v>60378</c:v>
                </c:pt>
                <c:pt idx="347">
                  <c:v>60726</c:v>
                </c:pt>
                <c:pt idx="348">
                  <c:v>61075</c:v>
                </c:pt>
                <c:pt idx="349">
                  <c:v>61425</c:v>
                </c:pt>
                <c:pt idx="350">
                  <c:v>61776</c:v>
                </c:pt>
                <c:pt idx="351">
                  <c:v>62128</c:v>
                </c:pt>
                <c:pt idx="352">
                  <c:v>62481</c:v>
                </c:pt>
                <c:pt idx="353">
                  <c:v>62835</c:v>
                </c:pt>
                <c:pt idx="354">
                  <c:v>63190</c:v>
                </c:pt>
                <c:pt idx="355">
                  <c:v>63546</c:v>
                </c:pt>
                <c:pt idx="356">
                  <c:v>63903</c:v>
                </c:pt>
                <c:pt idx="357">
                  <c:v>64261</c:v>
                </c:pt>
                <c:pt idx="358">
                  <c:v>64620</c:v>
                </c:pt>
                <c:pt idx="359">
                  <c:v>64980</c:v>
                </c:pt>
                <c:pt idx="360">
                  <c:v>65341</c:v>
                </c:pt>
                <c:pt idx="361">
                  <c:v>65703</c:v>
                </c:pt>
                <c:pt idx="362">
                  <c:v>66066</c:v>
                </c:pt>
                <c:pt idx="363">
                  <c:v>66430</c:v>
                </c:pt>
                <c:pt idx="364">
                  <c:v>66795</c:v>
                </c:pt>
                <c:pt idx="365">
                  <c:v>67161</c:v>
                </c:pt>
                <c:pt idx="366">
                  <c:v>67528</c:v>
                </c:pt>
                <c:pt idx="367">
                  <c:v>67896</c:v>
                </c:pt>
                <c:pt idx="368">
                  <c:v>68265</c:v>
                </c:pt>
                <c:pt idx="369">
                  <c:v>68635</c:v>
                </c:pt>
                <c:pt idx="370">
                  <c:v>69006</c:v>
                </c:pt>
                <c:pt idx="371">
                  <c:v>69378</c:v>
                </c:pt>
                <c:pt idx="372">
                  <c:v>69751</c:v>
                </c:pt>
                <c:pt idx="373">
                  <c:v>70125</c:v>
                </c:pt>
                <c:pt idx="374">
                  <c:v>70500</c:v>
                </c:pt>
                <c:pt idx="375">
                  <c:v>70876</c:v>
                </c:pt>
                <c:pt idx="376">
                  <c:v>71253</c:v>
                </c:pt>
                <c:pt idx="377">
                  <c:v>71631</c:v>
                </c:pt>
                <c:pt idx="378">
                  <c:v>72010</c:v>
                </c:pt>
                <c:pt idx="379">
                  <c:v>72390</c:v>
                </c:pt>
                <c:pt idx="380">
                  <c:v>72771</c:v>
                </c:pt>
                <c:pt idx="381">
                  <c:v>73153</c:v>
                </c:pt>
                <c:pt idx="382">
                  <c:v>73536</c:v>
                </c:pt>
                <c:pt idx="383">
                  <c:v>73920</c:v>
                </c:pt>
                <c:pt idx="384">
                  <c:v>74305</c:v>
                </c:pt>
                <c:pt idx="385">
                  <c:v>74691</c:v>
                </c:pt>
                <c:pt idx="386">
                  <c:v>75078</c:v>
                </c:pt>
                <c:pt idx="387">
                  <c:v>75466</c:v>
                </c:pt>
                <c:pt idx="388">
                  <c:v>75855</c:v>
                </c:pt>
                <c:pt idx="389">
                  <c:v>76245</c:v>
                </c:pt>
                <c:pt idx="390">
                  <c:v>76636</c:v>
                </c:pt>
                <c:pt idx="391">
                  <c:v>77028</c:v>
                </c:pt>
                <c:pt idx="392">
                  <c:v>77421</c:v>
                </c:pt>
                <c:pt idx="393">
                  <c:v>77815</c:v>
                </c:pt>
                <c:pt idx="394">
                  <c:v>78210</c:v>
                </c:pt>
                <c:pt idx="395">
                  <c:v>78606</c:v>
                </c:pt>
                <c:pt idx="396">
                  <c:v>79003</c:v>
                </c:pt>
                <c:pt idx="397">
                  <c:v>79401</c:v>
                </c:pt>
                <c:pt idx="398">
                  <c:v>79800</c:v>
                </c:pt>
                <c:pt idx="399">
                  <c:v>80200</c:v>
                </c:pt>
                <c:pt idx="400">
                  <c:v>80601</c:v>
                </c:pt>
              </c:numCache>
            </c:numRef>
          </c:val>
          <c:smooth val="0"/>
        </c:ser>
        <c:dLbls>
          <c:showLegendKey val="0"/>
          <c:showVal val="0"/>
          <c:showCatName val="0"/>
          <c:showSerName val="0"/>
          <c:showPercent val="0"/>
          <c:showBubbleSize val="0"/>
        </c:dLbls>
        <c:hiLowLines/>
        <c:marker val="1"/>
        <c:smooth val="0"/>
        <c:axId val="29111040"/>
        <c:axId val="29112960"/>
      </c:lineChart>
      <c:catAx>
        <c:axId val="29111040"/>
        <c:scaling>
          <c:orientation val="minMax"/>
        </c:scaling>
        <c:delete val="0"/>
        <c:axPos val="b"/>
        <c:title>
          <c:tx>
            <c:rich>
              <a:bodyPr/>
              <a:lstStyle/>
              <a:p>
                <a:pPr>
                  <a:defRPr/>
                </a:pPr>
                <a:r>
                  <a:rPr lang="en-US" dirty="0"/>
                  <a:t>Number of labels</a:t>
                </a:r>
              </a:p>
            </c:rich>
          </c:tx>
          <c:layout/>
          <c:overlay val="0"/>
        </c:title>
        <c:numFmt formatCode="General" sourceLinked="1"/>
        <c:majorTickMark val="none"/>
        <c:minorTickMark val="none"/>
        <c:tickLblPos val="nextTo"/>
        <c:crossAx val="29112960"/>
        <c:crosses val="autoZero"/>
        <c:auto val="1"/>
        <c:lblAlgn val="ctr"/>
        <c:lblOffset val="100"/>
        <c:noMultiLvlLbl val="0"/>
      </c:catAx>
      <c:valAx>
        <c:axId val="29112960"/>
        <c:scaling>
          <c:orientation val="minMax"/>
        </c:scaling>
        <c:delete val="0"/>
        <c:axPos val="l"/>
        <c:majorGridlines/>
        <c:title>
          <c:tx>
            <c:rich>
              <a:bodyPr/>
              <a:lstStyle/>
              <a:p>
                <a:pPr>
                  <a:defRPr/>
                </a:pPr>
                <a:r>
                  <a:rPr lang="en-US" dirty="0"/>
                  <a:t>Number of</a:t>
                </a:r>
                <a:r>
                  <a:rPr lang="en-US" baseline="0" dirty="0"/>
                  <a:t> OvO classifiers</a:t>
                </a:r>
                <a:endParaRPr lang="en-US" dirty="0"/>
              </a:p>
            </c:rich>
          </c:tx>
          <c:layout/>
          <c:overlay val="0"/>
        </c:title>
        <c:numFmt formatCode="General" sourceLinked="1"/>
        <c:majorTickMark val="out"/>
        <c:minorTickMark val="none"/>
        <c:tickLblPos val="nextTo"/>
        <c:crossAx val="29111040"/>
        <c:crosses val="autoZero"/>
        <c:crossBetween val="between"/>
        <c:majorUnit val="5000"/>
      </c:valAx>
    </c:plotArea>
    <c:legend>
      <c:legendPos val="r"/>
      <c:layout/>
      <c:overlay val="0"/>
    </c:legend>
    <c:plotVisOnly val="1"/>
    <c:dispBlanksAs val="gap"/>
    <c:showDLblsOverMax val="0"/>
  </c:chart>
  <c:externalData r:id="rId1">
    <c:autoUpdate val="0"/>
  </c:externalData>
</c:chartSpace>
</file>

<file path=ppt/diagrams/_rels/data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image" Target="../media/image23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7F955-F7F7-4F03-922F-8DC9868845E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39900D4-0B54-4DD7-B0DC-0A13B2841637}">
      <dgm:prSet custT="1"/>
      <dgm:spPr/>
      <dgm:t>
        <a:bodyPr/>
        <a:lstStyle/>
        <a:p>
          <a:pPr rtl="0"/>
          <a:r>
            <a:rPr lang="en-US" sz="1800" dirty="0" smtClean="0"/>
            <a:t>Overview</a:t>
          </a:r>
          <a:endParaRPr lang="en-US" sz="1800" dirty="0"/>
        </a:p>
      </dgm:t>
    </dgm:pt>
    <dgm:pt modelId="{12F95A19-D4F3-4C6D-B238-3819D22100D1}" type="parTrans" cxnId="{F07DFCF8-E9F6-4EB3-BE77-BB3975B689E8}">
      <dgm:prSet/>
      <dgm:spPr/>
      <dgm:t>
        <a:bodyPr/>
        <a:lstStyle/>
        <a:p>
          <a:endParaRPr lang="en-US" sz="1800"/>
        </a:p>
      </dgm:t>
    </dgm:pt>
    <dgm:pt modelId="{30D0DFAC-AAC8-4B55-80AA-807A0F6C6E30}" type="sibTrans" cxnId="{F07DFCF8-E9F6-4EB3-BE77-BB3975B689E8}">
      <dgm:prSet/>
      <dgm:spPr/>
      <dgm:t>
        <a:bodyPr/>
        <a:lstStyle/>
        <a:p>
          <a:endParaRPr lang="en-US" sz="1800"/>
        </a:p>
      </dgm:t>
    </dgm:pt>
    <dgm:pt modelId="{A2ADF983-19C7-4B03-BC12-315FB555C94F}">
      <dgm:prSet custT="1"/>
      <dgm:spPr/>
      <dgm:t>
        <a:bodyPr/>
        <a:lstStyle/>
        <a:p>
          <a:pPr rtl="0"/>
          <a:r>
            <a:rPr lang="en-US" sz="1800" dirty="0" smtClean="0"/>
            <a:t>Introduction</a:t>
          </a:r>
          <a:endParaRPr lang="en-US" sz="1800" dirty="0"/>
        </a:p>
      </dgm:t>
    </dgm:pt>
    <dgm:pt modelId="{995480B9-433B-45A8-A007-F7DB47AA3E26}" type="parTrans" cxnId="{95EBF3D4-6FF4-4284-9E43-7F21318ED324}">
      <dgm:prSet/>
      <dgm:spPr/>
      <dgm:t>
        <a:bodyPr/>
        <a:lstStyle/>
        <a:p>
          <a:endParaRPr lang="en-US" sz="1800"/>
        </a:p>
      </dgm:t>
    </dgm:pt>
    <dgm:pt modelId="{57702B98-085A-415D-B66A-9DE549D9564C}" type="sibTrans" cxnId="{95EBF3D4-6FF4-4284-9E43-7F21318ED324}">
      <dgm:prSet/>
      <dgm:spPr/>
      <dgm:t>
        <a:bodyPr/>
        <a:lstStyle/>
        <a:p>
          <a:endParaRPr lang="en-US" sz="1800"/>
        </a:p>
      </dgm:t>
    </dgm:pt>
    <dgm:pt modelId="{D6AF05B4-2702-4937-B458-AC76EFD275CC}">
      <dgm:prSet custT="1"/>
      <dgm:spPr/>
      <dgm:t>
        <a:bodyPr/>
        <a:lstStyle/>
        <a:p>
          <a:pPr rtl="0"/>
          <a:r>
            <a:rPr lang="en-US" sz="1800" dirty="0" smtClean="0"/>
            <a:t>Proteomics: The Nature</a:t>
          </a:r>
          <a:endParaRPr lang="en-US" sz="1800" dirty="0"/>
        </a:p>
      </dgm:t>
    </dgm:pt>
    <dgm:pt modelId="{94A58494-B56E-48BC-9C0D-40C1FCC949CE}" type="parTrans" cxnId="{6F91E0DA-3111-4CFA-8426-DC31B764BDB8}">
      <dgm:prSet/>
      <dgm:spPr/>
      <dgm:t>
        <a:bodyPr/>
        <a:lstStyle/>
        <a:p>
          <a:endParaRPr lang="en-US" sz="1800"/>
        </a:p>
      </dgm:t>
    </dgm:pt>
    <dgm:pt modelId="{DEBB929F-151B-4E9B-AF48-8FF81653E3FE}" type="sibTrans" cxnId="{6F91E0DA-3111-4CFA-8426-DC31B764BDB8}">
      <dgm:prSet/>
      <dgm:spPr/>
      <dgm:t>
        <a:bodyPr/>
        <a:lstStyle/>
        <a:p>
          <a:endParaRPr lang="en-US" sz="1800"/>
        </a:p>
      </dgm:t>
    </dgm:pt>
    <dgm:pt modelId="{3C285C02-96A4-4342-950F-53272ECC08B0}">
      <dgm:prSet custT="1"/>
      <dgm:spPr/>
      <dgm:t>
        <a:bodyPr/>
        <a:lstStyle/>
        <a:p>
          <a:pPr rtl="0"/>
          <a:r>
            <a:rPr lang="en-US" sz="1800" dirty="0" smtClean="0"/>
            <a:t>Proteomics: The Science of Modeling the Nature</a:t>
          </a:r>
          <a:endParaRPr lang="en-US" sz="1800" dirty="0"/>
        </a:p>
      </dgm:t>
    </dgm:pt>
    <dgm:pt modelId="{ECB286A2-9951-4281-A01B-0E8DBB8246EA}" type="parTrans" cxnId="{E4044E15-ED16-4C71-B374-578DF74AA871}">
      <dgm:prSet/>
      <dgm:spPr/>
      <dgm:t>
        <a:bodyPr/>
        <a:lstStyle/>
        <a:p>
          <a:endParaRPr lang="en-US" sz="1800"/>
        </a:p>
      </dgm:t>
    </dgm:pt>
    <dgm:pt modelId="{BE5A5BDD-03A3-4154-B1E5-6A295DBFE9A6}" type="sibTrans" cxnId="{E4044E15-ED16-4C71-B374-578DF74AA871}">
      <dgm:prSet/>
      <dgm:spPr/>
      <dgm:t>
        <a:bodyPr/>
        <a:lstStyle/>
        <a:p>
          <a:endParaRPr lang="en-US" sz="1800"/>
        </a:p>
      </dgm:t>
    </dgm:pt>
    <dgm:pt modelId="{E3725AFB-77BF-437D-8E00-72C3FEE95D03}">
      <dgm:prSet custT="1"/>
      <dgm:spPr/>
      <dgm:t>
        <a:bodyPr/>
        <a:lstStyle/>
        <a:p>
          <a:pPr rtl="0"/>
          <a:r>
            <a:rPr lang="en-US" sz="1800" dirty="0" smtClean="0"/>
            <a:t>Proteomics</a:t>
          </a:r>
          <a:r>
            <a:rPr lang="en-US" sz="1800" smtClean="0"/>
            <a:t>: </a:t>
          </a:r>
          <a:r>
            <a:rPr lang="en-US" sz="1800" smtClean="0"/>
            <a:t>Computation</a:t>
          </a:r>
          <a:endParaRPr lang="en-US" sz="1800" dirty="0"/>
        </a:p>
      </dgm:t>
    </dgm:pt>
    <dgm:pt modelId="{006C6C98-1C8E-4BDC-B4A1-709290774E57}" type="parTrans" cxnId="{DBE931E1-4E88-4216-9E38-531880EE45EC}">
      <dgm:prSet/>
      <dgm:spPr/>
      <dgm:t>
        <a:bodyPr/>
        <a:lstStyle/>
        <a:p>
          <a:endParaRPr lang="en-US" sz="1800"/>
        </a:p>
      </dgm:t>
    </dgm:pt>
    <dgm:pt modelId="{39143520-2679-49C1-8793-AA77075F95DE}" type="sibTrans" cxnId="{DBE931E1-4E88-4216-9E38-531880EE45EC}">
      <dgm:prSet/>
      <dgm:spPr/>
      <dgm:t>
        <a:bodyPr/>
        <a:lstStyle/>
        <a:p>
          <a:endParaRPr lang="en-US" sz="1800"/>
        </a:p>
      </dgm:t>
    </dgm:pt>
    <dgm:pt modelId="{DE5FB866-AA73-48B8-B9D5-D4120E93DD14}">
      <dgm:prSet custT="1"/>
      <dgm:spPr/>
      <dgm:t>
        <a:bodyPr/>
        <a:lstStyle/>
        <a:p>
          <a:pPr rtl="0"/>
          <a:r>
            <a:rPr lang="en-US" sz="1800" dirty="0" smtClean="0"/>
            <a:t>Testing of Model and Computational </a:t>
          </a:r>
          <a:r>
            <a:rPr lang="en-US" sz="1800" dirty="0" smtClean="0"/>
            <a:t>Methods</a:t>
          </a:r>
          <a:endParaRPr lang="en-US" sz="1800" dirty="0"/>
        </a:p>
      </dgm:t>
    </dgm:pt>
    <dgm:pt modelId="{5A110664-707A-4625-A6B6-1B02270750F2}" type="parTrans" cxnId="{4F5FB8A3-1E93-4107-B3FF-714C48B0C519}">
      <dgm:prSet/>
      <dgm:spPr/>
      <dgm:t>
        <a:bodyPr/>
        <a:lstStyle/>
        <a:p>
          <a:endParaRPr lang="en-US" sz="1800"/>
        </a:p>
      </dgm:t>
    </dgm:pt>
    <dgm:pt modelId="{B5B4587C-64B6-4987-9F42-43971B88EB0E}" type="sibTrans" cxnId="{4F5FB8A3-1E93-4107-B3FF-714C48B0C519}">
      <dgm:prSet/>
      <dgm:spPr/>
      <dgm:t>
        <a:bodyPr/>
        <a:lstStyle/>
        <a:p>
          <a:endParaRPr lang="en-US" sz="1800"/>
        </a:p>
      </dgm:t>
    </dgm:pt>
    <dgm:pt modelId="{1645B55B-0FDB-4D05-8547-9D7F755E5F94}">
      <dgm:prSet custT="1"/>
      <dgm:spPr/>
      <dgm:t>
        <a:bodyPr/>
        <a:lstStyle/>
        <a:p>
          <a:pPr rtl="0"/>
          <a:r>
            <a:rPr lang="en-US" sz="1800" dirty="0" smtClean="0"/>
            <a:t>Prediction and </a:t>
          </a:r>
          <a:r>
            <a:rPr lang="en-US" sz="1800" dirty="0" smtClean="0"/>
            <a:t>Discovery</a:t>
          </a:r>
          <a:endParaRPr lang="en-US" sz="1800" dirty="0"/>
        </a:p>
      </dgm:t>
    </dgm:pt>
    <dgm:pt modelId="{2E19E0C8-E1A9-4037-AA5F-E7EE4577FF07}" type="parTrans" cxnId="{7AA84954-05BB-4345-9E4B-1E1EC1E0042D}">
      <dgm:prSet/>
      <dgm:spPr/>
      <dgm:t>
        <a:bodyPr/>
        <a:lstStyle/>
        <a:p>
          <a:endParaRPr lang="en-US" sz="1800"/>
        </a:p>
      </dgm:t>
    </dgm:pt>
    <dgm:pt modelId="{10D9F702-589E-4F30-B21B-ED14DFC06E03}" type="sibTrans" cxnId="{7AA84954-05BB-4345-9E4B-1E1EC1E0042D}">
      <dgm:prSet/>
      <dgm:spPr/>
      <dgm:t>
        <a:bodyPr/>
        <a:lstStyle/>
        <a:p>
          <a:endParaRPr lang="en-US" sz="1800"/>
        </a:p>
      </dgm:t>
    </dgm:pt>
    <dgm:pt modelId="{2F8163EC-6181-4585-803A-FA26105AB10B}">
      <dgm:prSet custT="1"/>
      <dgm:spPr/>
      <dgm:t>
        <a:bodyPr/>
        <a:lstStyle/>
        <a:p>
          <a:pPr rtl="0"/>
          <a:r>
            <a:rPr lang="en-US" sz="1800" dirty="0" smtClean="0"/>
            <a:t>Protein Structure Search Tool</a:t>
          </a:r>
          <a:endParaRPr lang="en-US" sz="1800" dirty="0"/>
        </a:p>
      </dgm:t>
    </dgm:pt>
    <dgm:pt modelId="{1C5D95D9-BECD-491C-A40D-F445EEA533AC}" type="parTrans" cxnId="{F27B9F3E-7204-4892-BC49-78B9BB844FCC}">
      <dgm:prSet/>
      <dgm:spPr/>
      <dgm:t>
        <a:bodyPr/>
        <a:lstStyle/>
        <a:p>
          <a:endParaRPr lang="en-US" sz="1800"/>
        </a:p>
      </dgm:t>
    </dgm:pt>
    <dgm:pt modelId="{F0B588AC-7545-4BD7-B47F-BB6C25DE4B27}" type="sibTrans" cxnId="{F27B9F3E-7204-4892-BC49-78B9BB844FCC}">
      <dgm:prSet/>
      <dgm:spPr/>
      <dgm:t>
        <a:bodyPr/>
        <a:lstStyle/>
        <a:p>
          <a:endParaRPr lang="en-US" sz="1800"/>
        </a:p>
      </dgm:t>
    </dgm:pt>
    <dgm:pt modelId="{5FC8FAD0-E29D-4B6B-9504-5CE6F44CB0E6}">
      <dgm:prSet custT="1"/>
      <dgm:spPr/>
      <dgm:t>
        <a:bodyPr/>
        <a:lstStyle/>
        <a:p>
          <a:pPr rtl="0"/>
          <a:r>
            <a:rPr lang="en-US" sz="1800" dirty="0" smtClean="0"/>
            <a:t>Place of IR in </a:t>
          </a:r>
          <a:r>
            <a:rPr lang="en-US" sz="1800" dirty="0" smtClean="0"/>
            <a:t>Cybersecurity</a:t>
          </a:r>
          <a:endParaRPr lang="en-US" sz="1800" dirty="0"/>
        </a:p>
      </dgm:t>
    </dgm:pt>
    <dgm:pt modelId="{2CF86658-9B6D-43C8-9F3A-7510DBB27386}" type="parTrans" cxnId="{B5B2C5E7-DBC2-436F-B518-7A257978A44B}">
      <dgm:prSet/>
      <dgm:spPr/>
      <dgm:t>
        <a:bodyPr/>
        <a:lstStyle/>
        <a:p>
          <a:endParaRPr lang="en-US" sz="1800"/>
        </a:p>
      </dgm:t>
    </dgm:pt>
    <dgm:pt modelId="{69DF5AF2-99AB-4587-93A1-221A38F9177D}" type="sibTrans" cxnId="{B5B2C5E7-DBC2-436F-B518-7A257978A44B}">
      <dgm:prSet/>
      <dgm:spPr/>
      <dgm:t>
        <a:bodyPr/>
        <a:lstStyle/>
        <a:p>
          <a:endParaRPr lang="en-US" sz="1800"/>
        </a:p>
      </dgm:t>
    </dgm:pt>
    <dgm:pt modelId="{58309657-691E-455A-A9D6-7AED19BEB22C}">
      <dgm:prSet custT="1"/>
      <dgm:spPr/>
      <dgm:t>
        <a:bodyPr/>
        <a:lstStyle/>
        <a:p>
          <a:pPr rtl="0"/>
          <a:r>
            <a:rPr lang="en-US" sz="1800" dirty="0" smtClean="0"/>
            <a:t>Future </a:t>
          </a:r>
          <a:r>
            <a:rPr lang="en-US" sz="1800" dirty="0" smtClean="0"/>
            <a:t>Work</a:t>
          </a:r>
          <a:endParaRPr lang="en-US" sz="1800" dirty="0"/>
        </a:p>
      </dgm:t>
    </dgm:pt>
    <dgm:pt modelId="{DDBB1D7F-524F-4FD7-91D1-6ED9A3801EFF}" type="parTrans" cxnId="{E44E0B15-06CD-4E2C-8EB8-AAA12DF74281}">
      <dgm:prSet/>
      <dgm:spPr/>
      <dgm:t>
        <a:bodyPr/>
        <a:lstStyle/>
        <a:p>
          <a:endParaRPr lang="en-US" sz="1800"/>
        </a:p>
      </dgm:t>
    </dgm:pt>
    <dgm:pt modelId="{ACBF6BFF-7EA1-4150-B2B6-DA914565CE4B}" type="sibTrans" cxnId="{E44E0B15-06CD-4E2C-8EB8-AAA12DF74281}">
      <dgm:prSet/>
      <dgm:spPr/>
      <dgm:t>
        <a:bodyPr/>
        <a:lstStyle/>
        <a:p>
          <a:endParaRPr lang="en-US" sz="1800"/>
        </a:p>
      </dgm:t>
    </dgm:pt>
    <dgm:pt modelId="{75F783A3-8719-4A8A-B420-24EE051DF4BA}">
      <dgm:prSet custT="1"/>
      <dgm:spPr/>
      <dgm:t>
        <a:bodyPr/>
        <a:lstStyle/>
        <a:p>
          <a:pPr rtl="0"/>
          <a:r>
            <a:rPr lang="en-US" sz="1800" dirty="0" smtClean="0"/>
            <a:t>Conclusion</a:t>
          </a:r>
          <a:endParaRPr lang="en-US" sz="1800" dirty="0"/>
        </a:p>
      </dgm:t>
    </dgm:pt>
    <dgm:pt modelId="{883AD5BF-0A41-432E-8885-3AEF806A090C}" type="parTrans" cxnId="{EF6565C0-19B6-42C8-80C5-5E3132729931}">
      <dgm:prSet/>
      <dgm:spPr/>
      <dgm:t>
        <a:bodyPr/>
        <a:lstStyle/>
        <a:p>
          <a:endParaRPr lang="en-US" sz="1800"/>
        </a:p>
      </dgm:t>
    </dgm:pt>
    <dgm:pt modelId="{E9D668B1-883E-4AF7-B2E1-3630B625D12F}" type="sibTrans" cxnId="{EF6565C0-19B6-42C8-80C5-5E3132729931}">
      <dgm:prSet/>
      <dgm:spPr/>
      <dgm:t>
        <a:bodyPr/>
        <a:lstStyle/>
        <a:p>
          <a:endParaRPr lang="en-US" sz="1800"/>
        </a:p>
      </dgm:t>
    </dgm:pt>
    <dgm:pt modelId="{429DB493-8348-4071-BCE1-8CDDDBBDA765}" type="pres">
      <dgm:prSet presAssocID="{CD37F955-F7F7-4F03-922F-8DC9868845ED}" presName="linear" presStyleCnt="0">
        <dgm:presLayoutVars>
          <dgm:animLvl val="lvl"/>
          <dgm:resizeHandles val="exact"/>
        </dgm:presLayoutVars>
      </dgm:prSet>
      <dgm:spPr/>
      <dgm:t>
        <a:bodyPr/>
        <a:lstStyle/>
        <a:p>
          <a:endParaRPr lang="en-US"/>
        </a:p>
      </dgm:t>
    </dgm:pt>
    <dgm:pt modelId="{D1F34408-4221-47FA-B9C0-87BC09EA97A7}" type="pres">
      <dgm:prSet presAssocID="{239900D4-0B54-4DD7-B0DC-0A13B2841637}" presName="parentText" presStyleLbl="node1" presStyleIdx="0" presStyleCnt="11">
        <dgm:presLayoutVars>
          <dgm:chMax val="0"/>
          <dgm:bulletEnabled val="1"/>
        </dgm:presLayoutVars>
      </dgm:prSet>
      <dgm:spPr/>
      <dgm:t>
        <a:bodyPr/>
        <a:lstStyle/>
        <a:p>
          <a:endParaRPr lang="en-US"/>
        </a:p>
      </dgm:t>
    </dgm:pt>
    <dgm:pt modelId="{12DEEE92-A5A1-4DC0-AECB-562F0A6D19B1}" type="pres">
      <dgm:prSet presAssocID="{30D0DFAC-AAC8-4B55-80AA-807A0F6C6E30}" presName="spacer" presStyleCnt="0"/>
      <dgm:spPr/>
    </dgm:pt>
    <dgm:pt modelId="{20A589C9-0117-45BF-A4EE-F0BB85FFB047}" type="pres">
      <dgm:prSet presAssocID="{A2ADF983-19C7-4B03-BC12-315FB555C94F}" presName="parentText" presStyleLbl="node1" presStyleIdx="1" presStyleCnt="11">
        <dgm:presLayoutVars>
          <dgm:chMax val="0"/>
          <dgm:bulletEnabled val="1"/>
        </dgm:presLayoutVars>
      </dgm:prSet>
      <dgm:spPr/>
      <dgm:t>
        <a:bodyPr/>
        <a:lstStyle/>
        <a:p>
          <a:endParaRPr lang="en-US"/>
        </a:p>
      </dgm:t>
    </dgm:pt>
    <dgm:pt modelId="{787152C9-22A3-4454-B3A5-5B78E0A1EC9B}" type="pres">
      <dgm:prSet presAssocID="{57702B98-085A-415D-B66A-9DE549D9564C}" presName="spacer" presStyleCnt="0"/>
      <dgm:spPr/>
    </dgm:pt>
    <dgm:pt modelId="{37779F17-03CA-46D3-A978-28D8C3072AC3}" type="pres">
      <dgm:prSet presAssocID="{D6AF05B4-2702-4937-B458-AC76EFD275CC}" presName="parentText" presStyleLbl="node1" presStyleIdx="2" presStyleCnt="11">
        <dgm:presLayoutVars>
          <dgm:chMax val="0"/>
          <dgm:bulletEnabled val="1"/>
        </dgm:presLayoutVars>
      </dgm:prSet>
      <dgm:spPr/>
      <dgm:t>
        <a:bodyPr/>
        <a:lstStyle/>
        <a:p>
          <a:endParaRPr lang="en-US"/>
        </a:p>
      </dgm:t>
    </dgm:pt>
    <dgm:pt modelId="{24E88272-14B7-4FA3-95C2-337C0F25573A}" type="pres">
      <dgm:prSet presAssocID="{DEBB929F-151B-4E9B-AF48-8FF81653E3FE}" presName="spacer" presStyleCnt="0"/>
      <dgm:spPr/>
    </dgm:pt>
    <dgm:pt modelId="{7516FCBA-7571-4C2A-A8A1-0BE9406680A1}" type="pres">
      <dgm:prSet presAssocID="{3C285C02-96A4-4342-950F-53272ECC08B0}" presName="parentText" presStyleLbl="node1" presStyleIdx="3" presStyleCnt="11">
        <dgm:presLayoutVars>
          <dgm:chMax val="0"/>
          <dgm:bulletEnabled val="1"/>
        </dgm:presLayoutVars>
      </dgm:prSet>
      <dgm:spPr/>
      <dgm:t>
        <a:bodyPr/>
        <a:lstStyle/>
        <a:p>
          <a:endParaRPr lang="en-US"/>
        </a:p>
      </dgm:t>
    </dgm:pt>
    <dgm:pt modelId="{40A9F682-849E-4EB6-AE65-81E7F23531FB}" type="pres">
      <dgm:prSet presAssocID="{BE5A5BDD-03A3-4154-B1E5-6A295DBFE9A6}" presName="spacer" presStyleCnt="0"/>
      <dgm:spPr/>
    </dgm:pt>
    <dgm:pt modelId="{4F9C02E1-C6D1-46C2-98E4-C84AFC7866E3}" type="pres">
      <dgm:prSet presAssocID="{E3725AFB-77BF-437D-8E00-72C3FEE95D03}" presName="parentText" presStyleLbl="node1" presStyleIdx="4" presStyleCnt="11">
        <dgm:presLayoutVars>
          <dgm:chMax val="0"/>
          <dgm:bulletEnabled val="1"/>
        </dgm:presLayoutVars>
      </dgm:prSet>
      <dgm:spPr/>
      <dgm:t>
        <a:bodyPr/>
        <a:lstStyle/>
        <a:p>
          <a:endParaRPr lang="en-US"/>
        </a:p>
      </dgm:t>
    </dgm:pt>
    <dgm:pt modelId="{D488F2F0-E2FE-4436-A053-D830B1A122E5}" type="pres">
      <dgm:prSet presAssocID="{39143520-2679-49C1-8793-AA77075F95DE}" presName="spacer" presStyleCnt="0"/>
      <dgm:spPr/>
    </dgm:pt>
    <dgm:pt modelId="{9872525F-9BB0-48E3-B487-C1E2C33CBE1E}" type="pres">
      <dgm:prSet presAssocID="{DE5FB866-AA73-48B8-B9D5-D4120E93DD14}" presName="parentText" presStyleLbl="node1" presStyleIdx="5" presStyleCnt="11">
        <dgm:presLayoutVars>
          <dgm:chMax val="0"/>
          <dgm:bulletEnabled val="1"/>
        </dgm:presLayoutVars>
      </dgm:prSet>
      <dgm:spPr/>
      <dgm:t>
        <a:bodyPr/>
        <a:lstStyle/>
        <a:p>
          <a:endParaRPr lang="en-US"/>
        </a:p>
      </dgm:t>
    </dgm:pt>
    <dgm:pt modelId="{7C520FB5-CD34-4297-A10C-D6DBFA3028E4}" type="pres">
      <dgm:prSet presAssocID="{B5B4587C-64B6-4987-9F42-43971B88EB0E}" presName="spacer" presStyleCnt="0"/>
      <dgm:spPr/>
    </dgm:pt>
    <dgm:pt modelId="{D97BBD23-3F1D-4994-8408-C6D4CC3FBD6B}" type="pres">
      <dgm:prSet presAssocID="{1645B55B-0FDB-4D05-8547-9D7F755E5F94}" presName="parentText" presStyleLbl="node1" presStyleIdx="6" presStyleCnt="11">
        <dgm:presLayoutVars>
          <dgm:chMax val="0"/>
          <dgm:bulletEnabled val="1"/>
        </dgm:presLayoutVars>
      </dgm:prSet>
      <dgm:spPr/>
      <dgm:t>
        <a:bodyPr/>
        <a:lstStyle/>
        <a:p>
          <a:endParaRPr lang="en-US"/>
        </a:p>
      </dgm:t>
    </dgm:pt>
    <dgm:pt modelId="{4783620A-EA72-4DB6-9D64-8BB981089FE5}" type="pres">
      <dgm:prSet presAssocID="{10D9F702-589E-4F30-B21B-ED14DFC06E03}" presName="spacer" presStyleCnt="0"/>
      <dgm:spPr/>
    </dgm:pt>
    <dgm:pt modelId="{B673C484-9363-4228-B2FF-947D333983D8}" type="pres">
      <dgm:prSet presAssocID="{2F8163EC-6181-4585-803A-FA26105AB10B}" presName="parentText" presStyleLbl="node1" presStyleIdx="7" presStyleCnt="11">
        <dgm:presLayoutVars>
          <dgm:chMax val="0"/>
          <dgm:bulletEnabled val="1"/>
        </dgm:presLayoutVars>
      </dgm:prSet>
      <dgm:spPr/>
      <dgm:t>
        <a:bodyPr/>
        <a:lstStyle/>
        <a:p>
          <a:endParaRPr lang="en-US"/>
        </a:p>
      </dgm:t>
    </dgm:pt>
    <dgm:pt modelId="{0C2F5717-9AC7-4AA5-A9A0-27D4102AA701}" type="pres">
      <dgm:prSet presAssocID="{F0B588AC-7545-4BD7-B47F-BB6C25DE4B27}" presName="spacer" presStyleCnt="0"/>
      <dgm:spPr/>
    </dgm:pt>
    <dgm:pt modelId="{D3E45A69-692B-4A7A-B240-B4D295EBC4F0}" type="pres">
      <dgm:prSet presAssocID="{5FC8FAD0-E29D-4B6B-9504-5CE6F44CB0E6}" presName="parentText" presStyleLbl="node1" presStyleIdx="8" presStyleCnt="11">
        <dgm:presLayoutVars>
          <dgm:chMax val="0"/>
          <dgm:bulletEnabled val="1"/>
        </dgm:presLayoutVars>
      </dgm:prSet>
      <dgm:spPr/>
      <dgm:t>
        <a:bodyPr/>
        <a:lstStyle/>
        <a:p>
          <a:endParaRPr lang="en-US"/>
        </a:p>
      </dgm:t>
    </dgm:pt>
    <dgm:pt modelId="{2FAB6D91-0CB7-47E8-BA25-2CC715A7D35E}" type="pres">
      <dgm:prSet presAssocID="{69DF5AF2-99AB-4587-93A1-221A38F9177D}" presName="spacer" presStyleCnt="0"/>
      <dgm:spPr/>
    </dgm:pt>
    <dgm:pt modelId="{77485071-152F-433B-A6C2-AF73B4A9B3E0}" type="pres">
      <dgm:prSet presAssocID="{58309657-691E-455A-A9D6-7AED19BEB22C}" presName="parentText" presStyleLbl="node1" presStyleIdx="9" presStyleCnt="11">
        <dgm:presLayoutVars>
          <dgm:chMax val="0"/>
          <dgm:bulletEnabled val="1"/>
        </dgm:presLayoutVars>
      </dgm:prSet>
      <dgm:spPr/>
      <dgm:t>
        <a:bodyPr/>
        <a:lstStyle/>
        <a:p>
          <a:endParaRPr lang="en-US"/>
        </a:p>
      </dgm:t>
    </dgm:pt>
    <dgm:pt modelId="{647E959C-1E8B-48AE-A3DE-E0031C7241C3}" type="pres">
      <dgm:prSet presAssocID="{ACBF6BFF-7EA1-4150-B2B6-DA914565CE4B}" presName="spacer" presStyleCnt="0"/>
      <dgm:spPr/>
    </dgm:pt>
    <dgm:pt modelId="{784D7059-E71D-4715-9359-D3583078CFB8}" type="pres">
      <dgm:prSet presAssocID="{75F783A3-8719-4A8A-B420-24EE051DF4BA}" presName="parentText" presStyleLbl="node1" presStyleIdx="10" presStyleCnt="11">
        <dgm:presLayoutVars>
          <dgm:chMax val="0"/>
          <dgm:bulletEnabled val="1"/>
        </dgm:presLayoutVars>
      </dgm:prSet>
      <dgm:spPr/>
      <dgm:t>
        <a:bodyPr/>
        <a:lstStyle/>
        <a:p>
          <a:endParaRPr lang="en-US"/>
        </a:p>
      </dgm:t>
    </dgm:pt>
  </dgm:ptLst>
  <dgm:cxnLst>
    <dgm:cxn modelId="{572F51FC-A5A4-4A9B-9E36-5AE46CB42C3A}" type="presOf" srcId="{75F783A3-8719-4A8A-B420-24EE051DF4BA}" destId="{784D7059-E71D-4715-9359-D3583078CFB8}" srcOrd="0" destOrd="0" presId="urn:microsoft.com/office/officeart/2005/8/layout/vList2"/>
    <dgm:cxn modelId="{EFC4C6FA-CD3B-4F0F-9A17-E32EB6DEE1EA}" type="presOf" srcId="{1645B55B-0FDB-4D05-8547-9D7F755E5F94}" destId="{D97BBD23-3F1D-4994-8408-C6D4CC3FBD6B}" srcOrd="0" destOrd="0" presId="urn:microsoft.com/office/officeart/2005/8/layout/vList2"/>
    <dgm:cxn modelId="{76EB316B-C10D-4E5B-A289-A7C87E9956EE}" type="presOf" srcId="{3C285C02-96A4-4342-950F-53272ECC08B0}" destId="{7516FCBA-7571-4C2A-A8A1-0BE9406680A1}" srcOrd="0" destOrd="0" presId="urn:microsoft.com/office/officeart/2005/8/layout/vList2"/>
    <dgm:cxn modelId="{ED6DC3A7-A93B-4C33-A330-4321735FE7F7}" type="presOf" srcId="{A2ADF983-19C7-4B03-BC12-315FB555C94F}" destId="{20A589C9-0117-45BF-A4EE-F0BB85FFB047}" srcOrd="0" destOrd="0" presId="urn:microsoft.com/office/officeart/2005/8/layout/vList2"/>
    <dgm:cxn modelId="{C9192498-DE61-47D2-813B-E7F8CE70BDC2}" type="presOf" srcId="{239900D4-0B54-4DD7-B0DC-0A13B2841637}" destId="{D1F34408-4221-47FA-B9C0-87BC09EA97A7}" srcOrd="0" destOrd="0" presId="urn:microsoft.com/office/officeart/2005/8/layout/vList2"/>
    <dgm:cxn modelId="{E61C7409-0DEE-4DAD-A8BE-B11715F46E90}" type="presOf" srcId="{E3725AFB-77BF-437D-8E00-72C3FEE95D03}" destId="{4F9C02E1-C6D1-46C2-98E4-C84AFC7866E3}" srcOrd="0" destOrd="0" presId="urn:microsoft.com/office/officeart/2005/8/layout/vList2"/>
    <dgm:cxn modelId="{F27B9F3E-7204-4892-BC49-78B9BB844FCC}" srcId="{CD37F955-F7F7-4F03-922F-8DC9868845ED}" destId="{2F8163EC-6181-4585-803A-FA26105AB10B}" srcOrd="7" destOrd="0" parTransId="{1C5D95D9-BECD-491C-A40D-F445EEA533AC}" sibTransId="{F0B588AC-7545-4BD7-B47F-BB6C25DE4B27}"/>
    <dgm:cxn modelId="{A6444083-B961-42CF-BFEE-45470958A093}" type="presOf" srcId="{CD37F955-F7F7-4F03-922F-8DC9868845ED}" destId="{429DB493-8348-4071-BCE1-8CDDDBBDA765}" srcOrd="0" destOrd="0" presId="urn:microsoft.com/office/officeart/2005/8/layout/vList2"/>
    <dgm:cxn modelId="{89DBBF4C-406A-4540-8711-233C3A18D6C2}" type="presOf" srcId="{DE5FB866-AA73-48B8-B9D5-D4120E93DD14}" destId="{9872525F-9BB0-48E3-B487-C1E2C33CBE1E}" srcOrd="0" destOrd="0" presId="urn:microsoft.com/office/officeart/2005/8/layout/vList2"/>
    <dgm:cxn modelId="{F07DFCF8-E9F6-4EB3-BE77-BB3975B689E8}" srcId="{CD37F955-F7F7-4F03-922F-8DC9868845ED}" destId="{239900D4-0B54-4DD7-B0DC-0A13B2841637}" srcOrd="0" destOrd="0" parTransId="{12F95A19-D4F3-4C6D-B238-3819D22100D1}" sibTransId="{30D0DFAC-AAC8-4B55-80AA-807A0F6C6E30}"/>
    <dgm:cxn modelId="{B3C34487-A6AA-48BF-AD68-4AB8C533B0BB}" type="presOf" srcId="{5FC8FAD0-E29D-4B6B-9504-5CE6F44CB0E6}" destId="{D3E45A69-692B-4A7A-B240-B4D295EBC4F0}" srcOrd="0" destOrd="0" presId="urn:microsoft.com/office/officeart/2005/8/layout/vList2"/>
    <dgm:cxn modelId="{4F5FB8A3-1E93-4107-B3FF-714C48B0C519}" srcId="{CD37F955-F7F7-4F03-922F-8DC9868845ED}" destId="{DE5FB866-AA73-48B8-B9D5-D4120E93DD14}" srcOrd="5" destOrd="0" parTransId="{5A110664-707A-4625-A6B6-1B02270750F2}" sibTransId="{B5B4587C-64B6-4987-9F42-43971B88EB0E}"/>
    <dgm:cxn modelId="{E6F66AD0-8B2F-4275-BB78-8252EEEFBC35}" type="presOf" srcId="{2F8163EC-6181-4585-803A-FA26105AB10B}" destId="{B673C484-9363-4228-B2FF-947D333983D8}" srcOrd="0" destOrd="0" presId="urn:microsoft.com/office/officeart/2005/8/layout/vList2"/>
    <dgm:cxn modelId="{C66F6065-FBE4-4A3B-8261-3EE7E7D65C0C}" type="presOf" srcId="{D6AF05B4-2702-4937-B458-AC76EFD275CC}" destId="{37779F17-03CA-46D3-A978-28D8C3072AC3}" srcOrd="0" destOrd="0" presId="urn:microsoft.com/office/officeart/2005/8/layout/vList2"/>
    <dgm:cxn modelId="{DBE931E1-4E88-4216-9E38-531880EE45EC}" srcId="{CD37F955-F7F7-4F03-922F-8DC9868845ED}" destId="{E3725AFB-77BF-437D-8E00-72C3FEE95D03}" srcOrd="4" destOrd="0" parTransId="{006C6C98-1C8E-4BDC-B4A1-709290774E57}" sibTransId="{39143520-2679-49C1-8793-AA77075F95DE}"/>
    <dgm:cxn modelId="{6F91E0DA-3111-4CFA-8426-DC31B764BDB8}" srcId="{CD37F955-F7F7-4F03-922F-8DC9868845ED}" destId="{D6AF05B4-2702-4937-B458-AC76EFD275CC}" srcOrd="2" destOrd="0" parTransId="{94A58494-B56E-48BC-9C0D-40C1FCC949CE}" sibTransId="{DEBB929F-151B-4E9B-AF48-8FF81653E3FE}"/>
    <dgm:cxn modelId="{95EBF3D4-6FF4-4284-9E43-7F21318ED324}" srcId="{CD37F955-F7F7-4F03-922F-8DC9868845ED}" destId="{A2ADF983-19C7-4B03-BC12-315FB555C94F}" srcOrd="1" destOrd="0" parTransId="{995480B9-433B-45A8-A007-F7DB47AA3E26}" sibTransId="{57702B98-085A-415D-B66A-9DE549D9564C}"/>
    <dgm:cxn modelId="{17B2CED9-D21C-4A64-B637-93CB8E8007A4}" type="presOf" srcId="{58309657-691E-455A-A9D6-7AED19BEB22C}" destId="{77485071-152F-433B-A6C2-AF73B4A9B3E0}" srcOrd="0" destOrd="0" presId="urn:microsoft.com/office/officeart/2005/8/layout/vList2"/>
    <dgm:cxn modelId="{B5B2C5E7-DBC2-436F-B518-7A257978A44B}" srcId="{CD37F955-F7F7-4F03-922F-8DC9868845ED}" destId="{5FC8FAD0-E29D-4B6B-9504-5CE6F44CB0E6}" srcOrd="8" destOrd="0" parTransId="{2CF86658-9B6D-43C8-9F3A-7510DBB27386}" sibTransId="{69DF5AF2-99AB-4587-93A1-221A38F9177D}"/>
    <dgm:cxn modelId="{7AA84954-05BB-4345-9E4B-1E1EC1E0042D}" srcId="{CD37F955-F7F7-4F03-922F-8DC9868845ED}" destId="{1645B55B-0FDB-4D05-8547-9D7F755E5F94}" srcOrd="6" destOrd="0" parTransId="{2E19E0C8-E1A9-4037-AA5F-E7EE4577FF07}" sibTransId="{10D9F702-589E-4F30-B21B-ED14DFC06E03}"/>
    <dgm:cxn modelId="{E4044E15-ED16-4C71-B374-578DF74AA871}" srcId="{CD37F955-F7F7-4F03-922F-8DC9868845ED}" destId="{3C285C02-96A4-4342-950F-53272ECC08B0}" srcOrd="3" destOrd="0" parTransId="{ECB286A2-9951-4281-A01B-0E8DBB8246EA}" sibTransId="{BE5A5BDD-03A3-4154-B1E5-6A295DBFE9A6}"/>
    <dgm:cxn modelId="{EF6565C0-19B6-42C8-80C5-5E3132729931}" srcId="{CD37F955-F7F7-4F03-922F-8DC9868845ED}" destId="{75F783A3-8719-4A8A-B420-24EE051DF4BA}" srcOrd="10" destOrd="0" parTransId="{883AD5BF-0A41-432E-8885-3AEF806A090C}" sibTransId="{E9D668B1-883E-4AF7-B2E1-3630B625D12F}"/>
    <dgm:cxn modelId="{E44E0B15-06CD-4E2C-8EB8-AAA12DF74281}" srcId="{CD37F955-F7F7-4F03-922F-8DC9868845ED}" destId="{58309657-691E-455A-A9D6-7AED19BEB22C}" srcOrd="9" destOrd="0" parTransId="{DDBB1D7F-524F-4FD7-91D1-6ED9A3801EFF}" sibTransId="{ACBF6BFF-7EA1-4150-B2B6-DA914565CE4B}"/>
    <dgm:cxn modelId="{5B263D83-3498-4E66-987E-3B2C1733F6AF}" type="presParOf" srcId="{429DB493-8348-4071-BCE1-8CDDDBBDA765}" destId="{D1F34408-4221-47FA-B9C0-87BC09EA97A7}" srcOrd="0" destOrd="0" presId="urn:microsoft.com/office/officeart/2005/8/layout/vList2"/>
    <dgm:cxn modelId="{7F6D2F63-54EC-4DDB-AE6C-EC420399F946}" type="presParOf" srcId="{429DB493-8348-4071-BCE1-8CDDDBBDA765}" destId="{12DEEE92-A5A1-4DC0-AECB-562F0A6D19B1}" srcOrd="1" destOrd="0" presId="urn:microsoft.com/office/officeart/2005/8/layout/vList2"/>
    <dgm:cxn modelId="{E805A058-D0DB-412B-9215-CE2B5192EA9B}" type="presParOf" srcId="{429DB493-8348-4071-BCE1-8CDDDBBDA765}" destId="{20A589C9-0117-45BF-A4EE-F0BB85FFB047}" srcOrd="2" destOrd="0" presId="urn:microsoft.com/office/officeart/2005/8/layout/vList2"/>
    <dgm:cxn modelId="{E5B45923-167E-45B1-B3AE-D6A09E79A74F}" type="presParOf" srcId="{429DB493-8348-4071-BCE1-8CDDDBBDA765}" destId="{787152C9-22A3-4454-B3A5-5B78E0A1EC9B}" srcOrd="3" destOrd="0" presId="urn:microsoft.com/office/officeart/2005/8/layout/vList2"/>
    <dgm:cxn modelId="{47E4F4AE-EB49-4E2C-852B-47B116FF34FE}" type="presParOf" srcId="{429DB493-8348-4071-BCE1-8CDDDBBDA765}" destId="{37779F17-03CA-46D3-A978-28D8C3072AC3}" srcOrd="4" destOrd="0" presId="urn:microsoft.com/office/officeart/2005/8/layout/vList2"/>
    <dgm:cxn modelId="{C5E60587-9DCB-4075-967B-D712D401DE05}" type="presParOf" srcId="{429DB493-8348-4071-BCE1-8CDDDBBDA765}" destId="{24E88272-14B7-4FA3-95C2-337C0F25573A}" srcOrd="5" destOrd="0" presId="urn:microsoft.com/office/officeart/2005/8/layout/vList2"/>
    <dgm:cxn modelId="{C92C78EC-E4B0-4573-A07C-BCC8589DFB09}" type="presParOf" srcId="{429DB493-8348-4071-BCE1-8CDDDBBDA765}" destId="{7516FCBA-7571-4C2A-A8A1-0BE9406680A1}" srcOrd="6" destOrd="0" presId="urn:microsoft.com/office/officeart/2005/8/layout/vList2"/>
    <dgm:cxn modelId="{229615EE-3320-4FEC-A772-C09F2DA5CC11}" type="presParOf" srcId="{429DB493-8348-4071-BCE1-8CDDDBBDA765}" destId="{40A9F682-849E-4EB6-AE65-81E7F23531FB}" srcOrd="7" destOrd="0" presId="urn:microsoft.com/office/officeart/2005/8/layout/vList2"/>
    <dgm:cxn modelId="{6887DCEE-1EFC-40CD-8EA6-6E8CF8D406FA}" type="presParOf" srcId="{429DB493-8348-4071-BCE1-8CDDDBBDA765}" destId="{4F9C02E1-C6D1-46C2-98E4-C84AFC7866E3}" srcOrd="8" destOrd="0" presId="urn:microsoft.com/office/officeart/2005/8/layout/vList2"/>
    <dgm:cxn modelId="{8F4A2F40-717F-4B8A-8868-6D908FA79ADE}" type="presParOf" srcId="{429DB493-8348-4071-BCE1-8CDDDBBDA765}" destId="{D488F2F0-E2FE-4436-A053-D830B1A122E5}" srcOrd="9" destOrd="0" presId="urn:microsoft.com/office/officeart/2005/8/layout/vList2"/>
    <dgm:cxn modelId="{702DB286-298A-47BF-97C8-EAE67A1443ED}" type="presParOf" srcId="{429DB493-8348-4071-BCE1-8CDDDBBDA765}" destId="{9872525F-9BB0-48E3-B487-C1E2C33CBE1E}" srcOrd="10" destOrd="0" presId="urn:microsoft.com/office/officeart/2005/8/layout/vList2"/>
    <dgm:cxn modelId="{7459D595-B747-4A2A-B4F0-7DA34351654B}" type="presParOf" srcId="{429DB493-8348-4071-BCE1-8CDDDBBDA765}" destId="{7C520FB5-CD34-4297-A10C-D6DBFA3028E4}" srcOrd="11" destOrd="0" presId="urn:microsoft.com/office/officeart/2005/8/layout/vList2"/>
    <dgm:cxn modelId="{153A5F62-D622-4316-9E86-50CC7C2D37B3}" type="presParOf" srcId="{429DB493-8348-4071-BCE1-8CDDDBBDA765}" destId="{D97BBD23-3F1D-4994-8408-C6D4CC3FBD6B}" srcOrd="12" destOrd="0" presId="urn:microsoft.com/office/officeart/2005/8/layout/vList2"/>
    <dgm:cxn modelId="{5EBD0E5F-BCA7-4AE6-AD65-3BB160A767C6}" type="presParOf" srcId="{429DB493-8348-4071-BCE1-8CDDDBBDA765}" destId="{4783620A-EA72-4DB6-9D64-8BB981089FE5}" srcOrd="13" destOrd="0" presId="urn:microsoft.com/office/officeart/2005/8/layout/vList2"/>
    <dgm:cxn modelId="{4ABAEF5A-92F1-4710-87E0-EAC9435AFE49}" type="presParOf" srcId="{429DB493-8348-4071-BCE1-8CDDDBBDA765}" destId="{B673C484-9363-4228-B2FF-947D333983D8}" srcOrd="14" destOrd="0" presId="urn:microsoft.com/office/officeart/2005/8/layout/vList2"/>
    <dgm:cxn modelId="{9DAFBBB4-EE14-4B4C-B8E9-F5BCCF222037}" type="presParOf" srcId="{429DB493-8348-4071-BCE1-8CDDDBBDA765}" destId="{0C2F5717-9AC7-4AA5-A9A0-27D4102AA701}" srcOrd="15" destOrd="0" presId="urn:microsoft.com/office/officeart/2005/8/layout/vList2"/>
    <dgm:cxn modelId="{11D8D8E7-9D60-4A3A-8082-50E4501F8A92}" type="presParOf" srcId="{429DB493-8348-4071-BCE1-8CDDDBBDA765}" destId="{D3E45A69-692B-4A7A-B240-B4D295EBC4F0}" srcOrd="16" destOrd="0" presId="urn:microsoft.com/office/officeart/2005/8/layout/vList2"/>
    <dgm:cxn modelId="{9A0CEF5C-D408-4ACF-B106-FE3DCBD10561}" type="presParOf" srcId="{429DB493-8348-4071-BCE1-8CDDDBBDA765}" destId="{2FAB6D91-0CB7-47E8-BA25-2CC715A7D35E}" srcOrd="17" destOrd="0" presId="urn:microsoft.com/office/officeart/2005/8/layout/vList2"/>
    <dgm:cxn modelId="{E57CCD6A-4960-4A43-B473-4EFABCC2C3F5}" type="presParOf" srcId="{429DB493-8348-4071-BCE1-8CDDDBBDA765}" destId="{77485071-152F-433B-A6C2-AF73B4A9B3E0}" srcOrd="18" destOrd="0" presId="urn:microsoft.com/office/officeart/2005/8/layout/vList2"/>
    <dgm:cxn modelId="{55F4F054-3A8F-43E8-92A7-F33FF9735516}" type="presParOf" srcId="{429DB493-8348-4071-BCE1-8CDDDBBDA765}" destId="{647E959C-1E8B-48AE-A3DE-E0031C7241C3}" srcOrd="19" destOrd="0" presId="urn:microsoft.com/office/officeart/2005/8/layout/vList2"/>
    <dgm:cxn modelId="{D73E2B7A-804F-4337-9577-9FB7B215095E}" type="presParOf" srcId="{429DB493-8348-4071-BCE1-8CDDDBBDA765}" destId="{784D7059-E71D-4715-9359-D3583078CFB8}"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8EC727-42F9-CE48-9D31-FE072762ED9A}" type="doc">
      <dgm:prSet loTypeId="urn:microsoft.com/office/officeart/2005/8/layout/pyramid1" loCatId="" qsTypeId="urn:microsoft.com/office/officeart/2005/8/quickstyle/simple3" qsCatId="simple" csTypeId="urn:microsoft.com/office/officeart/2005/8/colors/colorful3" csCatId="colorful" phldr="1"/>
      <dgm:spPr/>
      <dgm:t>
        <a:bodyPr/>
        <a:lstStyle/>
        <a:p>
          <a:endParaRPr lang="en-US"/>
        </a:p>
      </dgm:t>
    </dgm:pt>
    <dgm:pt modelId="{EDED0996-5171-144C-939F-1125FD8C1EC1}">
      <dgm:prSet phldrT="[Text]" custT="1"/>
      <dgm:spPr/>
      <dgm:t>
        <a:bodyPr/>
        <a:lstStyle/>
        <a:p>
          <a:r>
            <a:rPr lang="en-US" sz="2400" dirty="0" smtClean="0"/>
            <a:t>Class</a:t>
          </a:r>
          <a:endParaRPr lang="en-US" sz="2400" dirty="0"/>
        </a:p>
      </dgm:t>
    </dgm:pt>
    <dgm:pt modelId="{643AE4D1-0801-BC46-B7A3-FD3891C8B425}" type="parTrans" cxnId="{ED3B83B1-D0C1-6041-9221-06351FDBDB2D}">
      <dgm:prSet/>
      <dgm:spPr/>
      <dgm:t>
        <a:bodyPr/>
        <a:lstStyle/>
        <a:p>
          <a:endParaRPr lang="en-US" sz="800"/>
        </a:p>
      </dgm:t>
    </dgm:pt>
    <dgm:pt modelId="{0FF8D613-8C88-474E-BB07-84DE2607446B}" type="sibTrans" cxnId="{ED3B83B1-D0C1-6041-9221-06351FDBDB2D}">
      <dgm:prSet/>
      <dgm:spPr/>
      <dgm:t>
        <a:bodyPr/>
        <a:lstStyle/>
        <a:p>
          <a:endParaRPr lang="en-US" sz="800"/>
        </a:p>
      </dgm:t>
    </dgm:pt>
    <dgm:pt modelId="{FD580571-1074-A449-B5BA-5248CCB08366}">
      <dgm:prSet phldrT="[Text]" custT="1"/>
      <dgm:spPr/>
      <dgm:t>
        <a:bodyPr/>
        <a:lstStyle/>
        <a:p>
          <a:r>
            <a:rPr lang="en-US" sz="2400" dirty="0" smtClean="0"/>
            <a:t>Fold</a:t>
          </a:r>
          <a:endParaRPr lang="en-US" sz="2400" dirty="0"/>
        </a:p>
      </dgm:t>
    </dgm:pt>
    <dgm:pt modelId="{2A37BF67-B690-DC41-86A8-4FFDDBA06E1B}" type="parTrans" cxnId="{0169B189-3E1B-FE40-B356-ED18638444F9}">
      <dgm:prSet/>
      <dgm:spPr/>
      <dgm:t>
        <a:bodyPr/>
        <a:lstStyle/>
        <a:p>
          <a:endParaRPr lang="en-US" sz="800"/>
        </a:p>
      </dgm:t>
    </dgm:pt>
    <dgm:pt modelId="{FF1AC440-BB47-2644-ABD6-CA2FDBAD57DA}" type="sibTrans" cxnId="{0169B189-3E1B-FE40-B356-ED18638444F9}">
      <dgm:prSet/>
      <dgm:spPr/>
      <dgm:t>
        <a:bodyPr/>
        <a:lstStyle/>
        <a:p>
          <a:endParaRPr lang="en-US" sz="800"/>
        </a:p>
      </dgm:t>
    </dgm:pt>
    <dgm:pt modelId="{234A5D99-DEA9-7844-A835-354E9AAE7EF5}">
      <dgm:prSet phldrT="[Text]" custT="1"/>
      <dgm:spPr/>
      <dgm:t>
        <a:bodyPr/>
        <a:lstStyle/>
        <a:p>
          <a:r>
            <a:rPr lang="en-US" sz="2400" dirty="0" smtClean="0"/>
            <a:t>Superfamily</a:t>
          </a:r>
          <a:endParaRPr lang="en-US" sz="2400" dirty="0"/>
        </a:p>
      </dgm:t>
    </dgm:pt>
    <dgm:pt modelId="{713751F3-353B-0F4C-BF8C-77ECE2776005}" type="parTrans" cxnId="{43379091-E563-C54A-BFAF-ED399EA4FA34}">
      <dgm:prSet/>
      <dgm:spPr/>
      <dgm:t>
        <a:bodyPr/>
        <a:lstStyle/>
        <a:p>
          <a:endParaRPr lang="en-US" sz="800"/>
        </a:p>
      </dgm:t>
    </dgm:pt>
    <dgm:pt modelId="{00F6B9C1-760C-AD42-A239-D22AA8EF63DC}" type="sibTrans" cxnId="{43379091-E563-C54A-BFAF-ED399EA4FA34}">
      <dgm:prSet/>
      <dgm:spPr/>
      <dgm:t>
        <a:bodyPr/>
        <a:lstStyle/>
        <a:p>
          <a:endParaRPr lang="en-US" sz="800"/>
        </a:p>
      </dgm:t>
    </dgm:pt>
    <dgm:pt modelId="{C0C686F7-35B2-5E4C-B2D3-ED598C8BCDEE}">
      <dgm:prSet phldrT="[Text]" custT="1"/>
      <dgm:spPr/>
      <dgm:t>
        <a:bodyPr/>
        <a:lstStyle/>
        <a:p>
          <a:r>
            <a:rPr lang="en-US" sz="2400" dirty="0" smtClean="0"/>
            <a:t>Family </a:t>
          </a:r>
        </a:p>
      </dgm:t>
    </dgm:pt>
    <dgm:pt modelId="{7D84EDAA-0C77-6C49-88F6-F95CE55A963B}" type="parTrans" cxnId="{B3265A78-F10D-2A4B-9906-3922F98F986B}">
      <dgm:prSet/>
      <dgm:spPr/>
      <dgm:t>
        <a:bodyPr/>
        <a:lstStyle/>
        <a:p>
          <a:endParaRPr lang="en-US" sz="800"/>
        </a:p>
      </dgm:t>
    </dgm:pt>
    <dgm:pt modelId="{AAA8D8E5-DF87-5645-A81A-BA6621183DFD}" type="sibTrans" cxnId="{B3265A78-F10D-2A4B-9906-3922F98F986B}">
      <dgm:prSet/>
      <dgm:spPr/>
      <dgm:t>
        <a:bodyPr/>
        <a:lstStyle/>
        <a:p>
          <a:endParaRPr lang="en-US" sz="800"/>
        </a:p>
      </dgm:t>
    </dgm:pt>
    <dgm:pt modelId="{2B499241-9C50-C446-8DCC-9B09BAF7016A}" type="pres">
      <dgm:prSet presAssocID="{7B8EC727-42F9-CE48-9D31-FE072762ED9A}" presName="Name0" presStyleCnt="0">
        <dgm:presLayoutVars>
          <dgm:dir/>
          <dgm:animLvl val="lvl"/>
          <dgm:resizeHandles val="exact"/>
        </dgm:presLayoutVars>
      </dgm:prSet>
      <dgm:spPr/>
      <dgm:t>
        <a:bodyPr/>
        <a:lstStyle/>
        <a:p>
          <a:endParaRPr lang="en-US"/>
        </a:p>
      </dgm:t>
    </dgm:pt>
    <dgm:pt modelId="{B962426D-7C24-0342-8C7E-456A36404E04}" type="pres">
      <dgm:prSet presAssocID="{EDED0996-5171-144C-939F-1125FD8C1EC1}" presName="Name8" presStyleCnt="0"/>
      <dgm:spPr/>
    </dgm:pt>
    <dgm:pt modelId="{DE3F3002-A2AE-2641-967B-F08B3465EFE0}" type="pres">
      <dgm:prSet presAssocID="{EDED0996-5171-144C-939F-1125FD8C1EC1}" presName="level" presStyleLbl="node1" presStyleIdx="0" presStyleCnt="4">
        <dgm:presLayoutVars>
          <dgm:chMax val="1"/>
          <dgm:bulletEnabled val="1"/>
        </dgm:presLayoutVars>
      </dgm:prSet>
      <dgm:spPr/>
      <dgm:t>
        <a:bodyPr/>
        <a:lstStyle/>
        <a:p>
          <a:endParaRPr lang="en-US"/>
        </a:p>
      </dgm:t>
    </dgm:pt>
    <dgm:pt modelId="{AA45A624-992C-D44D-9DAE-64CD12537437}" type="pres">
      <dgm:prSet presAssocID="{EDED0996-5171-144C-939F-1125FD8C1EC1}" presName="levelTx" presStyleLbl="revTx" presStyleIdx="0" presStyleCnt="0">
        <dgm:presLayoutVars>
          <dgm:chMax val="1"/>
          <dgm:bulletEnabled val="1"/>
        </dgm:presLayoutVars>
      </dgm:prSet>
      <dgm:spPr/>
      <dgm:t>
        <a:bodyPr/>
        <a:lstStyle/>
        <a:p>
          <a:endParaRPr lang="en-US"/>
        </a:p>
      </dgm:t>
    </dgm:pt>
    <dgm:pt modelId="{DBE0AEB5-6AEE-824F-BC24-A5F0D3D0E2DC}" type="pres">
      <dgm:prSet presAssocID="{FD580571-1074-A449-B5BA-5248CCB08366}" presName="Name8" presStyleCnt="0"/>
      <dgm:spPr/>
    </dgm:pt>
    <dgm:pt modelId="{C614229C-2020-7A4A-869E-60B8FB5C693E}" type="pres">
      <dgm:prSet presAssocID="{FD580571-1074-A449-B5BA-5248CCB08366}" presName="level" presStyleLbl="node1" presStyleIdx="1" presStyleCnt="4">
        <dgm:presLayoutVars>
          <dgm:chMax val="1"/>
          <dgm:bulletEnabled val="1"/>
        </dgm:presLayoutVars>
      </dgm:prSet>
      <dgm:spPr/>
      <dgm:t>
        <a:bodyPr/>
        <a:lstStyle/>
        <a:p>
          <a:endParaRPr lang="en-US"/>
        </a:p>
      </dgm:t>
    </dgm:pt>
    <dgm:pt modelId="{0FF00883-ABCA-9C43-9071-C3F449038182}" type="pres">
      <dgm:prSet presAssocID="{FD580571-1074-A449-B5BA-5248CCB08366}" presName="levelTx" presStyleLbl="revTx" presStyleIdx="0" presStyleCnt="0">
        <dgm:presLayoutVars>
          <dgm:chMax val="1"/>
          <dgm:bulletEnabled val="1"/>
        </dgm:presLayoutVars>
      </dgm:prSet>
      <dgm:spPr/>
      <dgm:t>
        <a:bodyPr/>
        <a:lstStyle/>
        <a:p>
          <a:endParaRPr lang="en-US"/>
        </a:p>
      </dgm:t>
    </dgm:pt>
    <dgm:pt modelId="{AC5C6F14-E0FE-D846-B2A7-C95F34EEE028}" type="pres">
      <dgm:prSet presAssocID="{234A5D99-DEA9-7844-A835-354E9AAE7EF5}" presName="Name8" presStyleCnt="0"/>
      <dgm:spPr/>
    </dgm:pt>
    <dgm:pt modelId="{14853AD7-71BD-B645-BC0D-5844F03E5D4F}" type="pres">
      <dgm:prSet presAssocID="{234A5D99-DEA9-7844-A835-354E9AAE7EF5}" presName="level" presStyleLbl="node1" presStyleIdx="2" presStyleCnt="4">
        <dgm:presLayoutVars>
          <dgm:chMax val="1"/>
          <dgm:bulletEnabled val="1"/>
        </dgm:presLayoutVars>
      </dgm:prSet>
      <dgm:spPr/>
      <dgm:t>
        <a:bodyPr/>
        <a:lstStyle/>
        <a:p>
          <a:endParaRPr lang="en-US"/>
        </a:p>
      </dgm:t>
    </dgm:pt>
    <dgm:pt modelId="{2C3C5664-13DE-4648-BCD7-5DE86A24C759}" type="pres">
      <dgm:prSet presAssocID="{234A5D99-DEA9-7844-A835-354E9AAE7EF5}" presName="levelTx" presStyleLbl="revTx" presStyleIdx="0" presStyleCnt="0">
        <dgm:presLayoutVars>
          <dgm:chMax val="1"/>
          <dgm:bulletEnabled val="1"/>
        </dgm:presLayoutVars>
      </dgm:prSet>
      <dgm:spPr/>
      <dgm:t>
        <a:bodyPr/>
        <a:lstStyle/>
        <a:p>
          <a:endParaRPr lang="en-US"/>
        </a:p>
      </dgm:t>
    </dgm:pt>
    <dgm:pt modelId="{7D1A5449-6BFF-C349-B9AB-F60D8B21240F}" type="pres">
      <dgm:prSet presAssocID="{C0C686F7-35B2-5E4C-B2D3-ED598C8BCDEE}" presName="Name8" presStyleCnt="0"/>
      <dgm:spPr/>
    </dgm:pt>
    <dgm:pt modelId="{1A54E6C0-29E7-2548-85B5-0DD6B090F058}" type="pres">
      <dgm:prSet presAssocID="{C0C686F7-35B2-5E4C-B2D3-ED598C8BCDEE}" presName="level" presStyleLbl="node1" presStyleIdx="3" presStyleCnt="4">
        <dgm:presLayoutVars>
          <dgm:chMax val="1"/>
          <dgm:bulletEnabled val="1"/>
        </dgm:presLayoutVars>
      </dgm:prSet>
      <dgm:spPr/>
      <dgm:t>
        <a:bodyPr/>
        <a:lstStyle/>
        <a:p>
          <a:endParaRPr lang="en-US"/>
        </a:p>
      </dgm:t>
    </dgm:pt>
    <dgm:pt modelId="{AFEF764C-DC12-0B40-9E1E-B2B8E0F902D0}" type="pres">
      <dgm:prSet presAssocID="{C0C686F7-35B2-5E4C-B2D3-ED598C8BCDEE}" presName="levelTx" presStyleLbl="revTx" presStyleIdx="0" presStyleCnt="0">
        <dgm:presLayoutVars>
          <dgm:chMax val="1"/>
          <dgm:bulletEnabled val="1"/>
        </dgm:presLayoutVars>
      </dgm:prSet>
      <dgm:spPr/>
      <dgm:t>
        <a:bodyPr/>
        <a:lstStyle/>
        <a:p>
          <a:endParaRPr lang="en-US"/>
        </a:p>
      </dgm:t>
    </dgm:pt>
  </dgm:ptLst>
  <dgm:cxnLst>
    <dgm:cxn modelId="{F036FAE2-0115-6942-8286-C42346546A81}" type="presOf" srcId="{C0C686F7-35B2-5E4C-B2D3-ED598C8BCDEE}" destId="{1A54E6C0-29E7-2548-85B5-0DD6B090F058}" srcOrd="0" destOrd="0" presId="urn:microsoft.com/office/officeart/2005/8/layout/pyramid1"/>
    <dgm:cxn modelId="{9D0B491D-6533-FA49-9E24-E53B5FF0A703}" type="presOf" srcId="{C0C686F7-35B2-5E4C-B2D3-ED598C8BCDEE}" destId="{AFEF764C-DC12-0B40-9E1E-B2B8E0F902D0}" srcOrd="1" destOrd="0" presId="urn:microsoft.com/office/officeart/2005/8/layout/pyramid1"/>
    <dgm:cxn modelId="{50939204-4BA7-F947-9D08-4C4251F19FE5}" type="presOf" srcId="{EDED0996-5171-144C-939F-1125FD8C1EC1}" destId="{DE3F3002-A2AE-2641-967B-F08B3465EFE0}" srcOrd="0" destOrd="0" presId="urn:microsoft.com/office/officeart/2005/8/layout/pyramid1"/>
    <dgm:cxn modelId="{002C0C44-4B4F-6A44-822D-F62F87C0AD97}" type="presOf" srcId="{7B8EC727-42F9-CE48-9D31-FE072762ED9A}" destId="{2B499241-9C50-C446-8DCC-9B09BAF7016A}" srcOrd="0" destOrd="0" presId="urn:microsoft.com/office/officeart/2005/8/layout/pyramid1"/>
    <dgm:cxn modelId="{255ACE0D-B64A-124D-91E1-94DEC0F23C36}" type="presOf" srcId="{FD580571-1074-A449-B5BA-5248CCB08366}" destId="{C614229C-2020-7A4A-869E-60B8FB5C693E}" srcOrd="0" destOrd="0" presId="urn:microsoft.com/office/officeart/2005/8/layout/pyramid1"/>
    <dgm:cxn modelId="{D0115915-5F72-1A46-9EEF-50E1162B9612}" type="presOf" srcId="{EDED0996-5171-144C-939F-1125FD8C1EC1}" destId="{AA45A624-992C-D44D-9DAE-64CD12537437}" srcOrd="1" destOrd="0" presId="urn:microsoft.com/office/officeart/2005/8/layout/pyramid1"/>
    <dgm:cxn modelId="{5C6FE095-C792-724F-B01E-F299B2B9D03F}" type="presOf" srcId="{FD580571-1074-A449-B5BA-5248CCB08366}" destId="{0FF00883-ABCA-9C43-9071-C3F449038182}" srcOrd="1" destOrd="0" presId="urn:microsoft.com/office/officeart/2005/8/layout/pyramid1"/>
    <dgm:cxn modelId="{5D301B92-54F0-3245-9B2D-7A1644AF7B08}" type="presOf" srcId="{234A5D99-DEA9-7844-A835-354E9AAE7EF5}" destId="{2C3C5664-13DE-4648-BCD7-5DE86A24C759}" srcOrd="1" destOrd="0" presId="urn:microsoft.com/office/officeart/2005/8/layout/pyramid1"/>
    <dgm:cxn modelId="{43379091-E563-C54A-BFAF-ED399EA4FA34}" srcId="{7B8EC727-42F9-CE48-9D31-FE072762ED9A}" destId="{234A5D99-DEA9-7844-A835-354E9AAE7EF5}" srcOrd="2" destOrd="0" parTransId="{713751F3-353B-0F4C-BF8C-77ECE2776005}" sibTransId="{00F6B9C1-760C-AD42-A239-D22AA8EF63DC}"/>
    <dgm:cxn modelId="{ED3B83B1-D0C1-6041-9221-06351FDBDB2D}" srcId="{7B8EC727-42F9-CE48-9D31-FE072762ED9A}" destId="{EDED0996-5171-144C-939F-1125FD8C1EC1}" srcOrd="0" destOrd="0" parTransId="{643AE4D1-0801-BC46-B7A3-FD3891C8B425}" sibTransId="{0FF8D613-8C88-474E-BB07-84DE2607446B}"/>
    <dgm:cxn modelId="{0169B189-3E1B-FE40-B356-ED18638444F9}" srcId="{7B8EC727-42F9-CE48-9D31-FE072762ED9A}" destId="{FD580571-1074-A449-B5BA-5248CCB08366}" srcOrd="1" destOrd="0" parTransId="{2A37BF67-B690-DC41-86A8-4FFDDBA06E1B}" sibTransId="{FF1AC440-BB47-2644-ABD6-CA2FDBAD57DA}"/>
    <dgm:cxn modelId="{653FD617-4333-E84C-99E9-B41B7D129779}" type="presOf" srcId="{234A5D99-DEA9-7844-A835-354E9AAE7EF5}" destId="{14853AD7-71BD-B645-BC0D-5844F03E5D4F}" srcOrd="0" destOrd="0" presId="urn:microsoft.com/office/officeart/2005/8/layout/pyramid1"/>
    <dgm:cxn modelId="{B3265A78-F10D-2A4B-9906-3922F98F986B}" srcId="{7B8EC727-42F9-CE48-9D31-FE072762ED9A}" destId="{C0C686F7-35B2-5E4C-B2D3-ED598C8BCDEE}" srcOrd="3" destOrd="0" parTransId="{7D84EDAA-0C77-6C49-88F6-F95CE55A963B}" sibTransId="{AAA8D8E5-DF87-5645-A81A-BA6621183DFD}"/>
    <dgm:cxn modelId="{097DD41B-287C-6A41-A321-B15AF24D1CFA}" type="presParOf" srcId="{2B499241-9C50-C446-8DCC-9B09BAF7016A}" destId="{B962426D-7C24-0342-8C7E-456A36404E04}" srcOrd="0" destOrd="0" presId="urn:microsoft.com/office/officeart/2005/8/layout/pyramid1"/>
    <dgm:cxn modelId="{D33276A5-BBD5-2243-8B71-238D43A4B63D}" type="presParOf" srcId="{B962426D-7C24-0342-8C7E-456A36404E04}" destId="{DE3F3002-A2AE-2641-967B-F08B3465EFE0}" srcOrd="0" destOrd="0" presId="urn:microsoft.com/office/officeart/2005/8/layout/pyramid1"/>
    <dgm:cxn modelId="{125B7273-A9FE-FF49-9B65-B04E56CE0A64}" type="presParOf" srcId="{B962426D-7C24-0342-8C7E-456A36404E04}" destId="{AA45A624-992C-D44D-9DAE-64CD12537437}" srcOrd="1" destOrd="0" presId="urn:microsoft.com/office/officeart/2005/8/layout/pyramid1"/>
    <dgm:cxn modelId="{A7F741BF-B4A7-FF43-BFB9-EA45EBD4F999}" type="presParOf" srcId="{2B499241-9C50-C446-8DCC-9B09BAF7016A}" destId="{DBE0AEB5-6AEE-824F-BC24-A5F0D3D0E2DC}" srcOrd="1" destOrd="0" presId="urn:microsoft.com/office/officeart/2005/8/layout/pyramid1"/>
    <dgm:cxn modelId="{EC7EF86A-2C98-C140-9917-3E352BCC73FE}" type="presParOf" srcId="{DBE0AEB5-6AEE-824F-BC24-A5F0D3D0E2DC}" destId="{C614229C-2020-7A4A-869E-60B8FB5C693E}" srcOrd="0" destOrd="0" presId="urn:microsoft.com/office/officeart/2005/8/layout/pyramid1"/>
    <dgm:cxn modelId="{A5FE4C46-7616-E548-A6D0-9A225E84B988}" type="presParOf" srcId="{DBE0AEB5-6AEE-824F-BC24-A5F0D3D0E2DC}" destId="{0FF00883-ABCA-9C43-9071-C3F449038182}" srcOrd="1" destOrd="0" presId="urn:microsoft.com/office/officeart/2005/8/layout/pyramid1"/>
    <dgm:cxn modelId="{EAD7584B-96D0-0E48-8A5D-936D676992C7}" type="presParOf" srcId="{2B499241-9C50-C446-8DCC-9B09BAF7016A}" destId="{AC5C6F14-E0FE-D846-B2A7-C95F34EEE028}" srcOrd="2" destOrd="0" presId="urn:microsoft.com/office/officeart/2005/8/layout/pyramid1"/>
    <dgm:cxn modelId="{63D167F7-A4D9-0649-8B70-37D39AD90FEE}" type="presParOf" srcId="{AC5C6F14-E0FE-D846-B2A7-C95F34EEE028}" destId="{14853AD7-71BD-B645-BC0D-5844F03E5D4F}" srcOrd="0" destOrd="0" presId="urn:microsoft.com/office/officeart/2005/8/layout/pyramid1"/>
    <dgm:cxn modelId="{8BE03FC9-D0BC-4240-BA67-79B022C1142B}" type="presParOf" srcId="{AC5C6F14-E0FE-D846-B2A7-C95F34EEE028}" destId="{2C3C5664-13DE-4648-BCD7-5DE86A24C759}" srcOrd="1" destOrd="0" presId="urn:microsoft.com/office/officeart/2005/8/layout/pyramid1"/>
    <dgm:cxn modelId="{B105CB02-D728-404D-8058-E909BE53F200}" type="presParOf" srcId="{2B499241-9C50-C446-8DCC-9B09BAF7016A}" destId="{7D1A5449-6BFF-C349-B9AB-F60D8B21240F}" srcOrd="3" destOrd="0" presId="urn:microsoft.com/office/officeart/2005/8/layout/pyramid1"/>
    <dgm:cxn modelId="{07536134-EA0C-554C-B796-2EF268A74257}" type="presParOf" srcId="{7D1A5449-6BFF-C349-B9AB-F60D8B21240F}" destId="{1A54E6C0-29E7-2548-85B5-0DD6B090F058}" srcOrd="0" destOrd="0" presId="urn:microsoft.com/office/officeart/2005/8/layout/pyramid1"/>
    <dgm:cxn modelId="{BA53D76D-0555-B049-AA29-2004EBBD4850}" type="presParOf" srcId="{7D1A5449-6BFF-C349-B9AB-F60D8B21240F}" destId="{AFEF764C-DC12-0B40-9E1E-B2B8E0F902D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8EC727-42F9-CE48-9D31-FE072762ED9A}" type="doc">
      <dgm:prSet loTypeId="urn:microsoft.com/office/officeart/2005/8/layout/pyramid1" loCatId="" qsTypeId="urn:microsoft.com/office/officeart/2005/8/quickstyle/simple3" qsCatId="simple" csTypeId="urn:microsoft.com/office/officeart/2005/8/colors/colorful3" csCatId="colorful" phldr="1"/>
      <dgm:spPr/>
      <dgm:t>
        <a:bodyPr/>
        <a:lstStyle/>
        <a:p>
          <a:endParaRPr lang="en-US"/>
        </a:p>
      </dgm:t>
    </dgm:pt>
    <dgm:pt modelId="{EDED0996-5171-144C-939F-1125FD8C1EC1}">
      <dgm:prSet phldrT="[Text]" custT="1"/>
      <dgm:spPr/>
      <dgm:t>
        <a:bodyPr/>
        <a:lstStyle/>
        <a:p>
          <a:r>
            <a:rPr lang="en-US" sz="2400" dirty="0" smtClean="0"/>
            <a:t>Class</a:t>
          </a:r>
          <a:endParaRPr lang="en-US" sz="2400" dirty="0"/>
        </a:p>
      </dgm:t>
    </dgm:pt>
    <dgm:pt modelId="{643AE4D1-0801-BC46-B7A3-FD3891C8B425}" type="parTrans" cxnId="{ED3B83B1-D0C1-6041-9221-06351FDBDB2D}">
      <dgm:prSet/>
      <dgm:spPr/>
      <dgm:t>
        <a:bodyPr/>
        <a:lstStyle/>
        <a:p>
          <a:endParaRPr lang="en-US" sz="800"/>
        </a:p>
      </dgm:t>
    </dgm:pt>
    <dgm:pt modelId="{0FF8D613-8C88-474E-BB07-84DE2607446B}" type="sibTrans" cxnId="{ED3B83B1-D0C1-6041-9221-06351FDBDB2D}">
      <dgm:prSet/>
      <dgm:spPr/>
      <dgm:t>
        <a:bodyPr/>
        <a:lstStyle/>
        <a:p>
          <a:endParaRPr lang="en-US" sz="800"/>
        </a:p>
      </dgm:t>
    </dgm:pt>
    <dgm:pt modelId="{FD580571-1074-A449-B5BA-5248CCB08366}">
      <dgm:prSet phldrT="[Text]" custT="1"/>
      <dgm:spPr/>
      <dgm:t>
        <a:bodyPr/>
        <a:lstStyle/>
        <a:p>
          <a:r>
            <a:rPr lang="en-US" sz="2400" dirty="0" smtClean="0"/>
            <a:t>Fold</a:t>
          </a:r>
          <a:endParaRPr lang="en-US" sz="2400" dirty="0"/>
        </a:p>
      </dgm:t>
    </dgm:pt>
    <dgm:pt modelId="{2A37BF67-B690-DC41-86A8-4FFDDBA06E1B}" type="parTrans" cxnId="{0169B189-3E1B-FE40-B356-ED18638444F9}">
      <dgm:prSet/>
      <dgm:spPr/>
      <dgm:t>
        <a:bodyPr/>
        <a:lstStyle/>
        <a:p>
          <a:endParaRPr lang="en-US" sz="800"/>
        </a:p>
      </dgm:t>
    </dgm:pt>
    <dgm:pt modelId="{FF1AC440-BB47-2644-ABD6-CA2FDBAD57DA}" type="sibTrans" cxnId="{0169B189-3E1B-FE40-B356-ED18638444F9}">
      <dgm:prSet/>
      <dgm:spPr/>
      <dgm:t>
        <a:bodyPr/>
        <a:lstStyle/>
        <a:p>
          <a:endParaRPr lang="en-US" sz="800"/>
        </a:p>
      </dgm:t>
    </dgm:pt>
    <dgm:pt modelId="{234A5D99-DEA9-7844-A835-354E9AAE7EF5}">
      <dgm:prSet phldrT="[Text]" custT="1"/>
      <dgm:spPr/>
      <dgm:t>
        <a:bodyPr/>
        <a:lstStyle/>
        <a:p>
          <a:r>
            <a:rPr lang="en-US" sz="2400" dirty="0" smtClean="0"/>
            <a:t>Superfamily</a:t>
          </a:r>
          <a:endParaRPr lang="en-US" sz="2400" dirty="0"/>
        </a:p>
      </dgm:t>
    </dgm:pt>
    <dgm:pt modelId="{713751F3-353B-0F4C-BF8C-77ECE2776005}" type="parTrans" cxnId="{43379091-E563-C54A-BFAF-ED399EA4FA34}">
      <dgm:prSet/>
      <dgm:spPr/>
      <dgm:t>
        <a:bodyPr/>
        <a:lstStyle/>
        <a:p>
          <a:endParaRPr lang="en-US" sz="800"/>
        </a:p>
      </dgm:t>
    </dgm:pt>
    <dgm:pt modelId="{00F6B9C1-760C-AD42-A239-D22AA8EF63DC}" type="sibTrans" cxnId="{43379091-E563-C54A-BFAF-ED399EA4FA34}">
      <dgm:prSet/>
      <dgm:spPr/>
      <dgm:t>
        <a:bodyPr/>
        <a:lstStyle/>
        <a:p>
          <a:endParaRPr lang="en-US" sz="800"/>
        </a:p>
      </dgm:t>
    </dgm:pt>
    <dgm:pt modelId="{C0C686F7-35B2-5E4C-B2D3-ED598C8BCDEE}">
      <dgm:prSet phldrT="[Text]" custT="1"/>
      <dgm:spPr/>
      <dgm:t>
        <a:bodyPr/>
        <a:lstStyle/>
        <a:p>
          <a:r>
            <a:rPr lang="en-US" sz="2400" dirty="0" smtClean="0"/>
            <a:t>Family</a:t>
          </a:r>
          <a:endParaRPr lang="en-US" sz="2400" dirty="0"/>
        </a:p>
      </dgm:t>
    </dgm:pt>
    <dgm:pt modelId="{7D84EDAA-0C77-6C49-88F6-F95CE55A963B}" type="parTrans" cxnId="{B3265A78-F10D-2A4B-9906-3922F98F986B}">
      <dgm:prSet/>
      <dgm:spPr/>
      <dgm:t>
        <a:bodyPr/>
        <a:lstStyle/>
        <a:p>
          <a:endParaRPr lang="en-US" sz="800"/>
        </a:p>
      </dgm:t>
    </dgm:pt>
    <dgm:pt modelId="{AAA8D8E5-DF87-5645-A81A-BA6621183DFD}" type="sibTrans" cxnId="{B3265A78-F10D-2A4B-9906-3922F98F986B}">
      <dgm:prSet/>
      <dgm:spPr/>
      <dgm:t>
        <a:bodyPr/>
        <a:lstStyle/>
        <a:p>
          <a:endParaRPr lang="en-US" sz="800"/>
        </a:p>
      </dgm:t>
    </dgm:pt>
    <dgm:pt modelId="{42D43706-0AF8-5F4E-A59D-DD80B2A76757}">
      <dgm:prSet custT="1"/>
      <dgm:spPr>
        <a:solidFill>
          <a:schemeClr val="accent6">
            <a:lumMod val="75000"/>
          </a:schemeClr>
        </a:solidFill>
      </dgm:spPr>
      <dgm:t>
        <a:bodyPr/>
        <a:lstStyle/>
        <a:p>
          <a:r>
            <a:rPr lang="en-US" sz="2400" b="1" dirty="0" smtClean="0"/>
            <a:t>Extremely Difficult to find Functional Clusters</a:t>
          </a:r>
          <a:endParaRPr lang="en-US" sz="2400" b="1" dirty="0"/>
        </a:p>
      </dgm:t>
    </dgm:pt>
    <dgm:pt modelId="{2AB3A717-F1F7-DD44-90E7-476C67C324F4}" type="parTrans" cxnId="{461A1FCB-6519-5D4F-9B38-6FC5120A64E1}">
      <dgm:prSet/>
      <dgm:spPr/>
      <dgm:t>
        <a:bodyPr/>
        <a:lstStyle/>
        <a:p>
          <a:endParaRPr lang="en-US"/>
        </a:p>
      </dgm:t>
    </dgm:pt>
    <dgm:pt modelId="{904DA240-9EDB-5A48-BA84-90A475CE5F57}" type="sibTrans" cxnId="{461A1FCB-6519-5D4F-9B38-6FC5120A64E1}">
      <dgm:prSet/>
      <dgm:spPr/>
      <dgm:t>
        <a:bodyPr/>
        <a:lstStyle/>
        <a:p>
          <a:endParaRPr lang="en-US"/>
        </a:p>
      </dgm:t>
    </dgm:pt>
    <dgm:pt modelId="{2B499241-9C50-C446-8DCC-9B09BAF7016A}" type="pres">
      <dgm:prSet presAssocID="{7B8EC727-42F9-CE48-9D31-FE072762ED9A}" presName="Name0" presStyleCnt="0">
        <dgm:presLayoutVars>
          <dgm:dir/>
          <dgm:animLvl val="lvl"/>
          <dgm:resizeHandles val="exact"/>
        </dgm:presLayoutVars>
      </dgm:prSet>
      <dgm:spPr/>
      <dgm:t>
        <a:bodyPr/>
        <a:lstStyle/>
        <a:p>
          <a:endParaRPr lang="en-US"/>
        </a:p>
      </dgm:t>
    </dgm:pt>
    <dgm:pt modelId="{B962426D-7C24-0342-8C7E-456A36404E04}" type="pres">
      <dgm:prSet presAssocID="{EDED0996-5171-144C-939F-1125FD8C1EC1}" presName="Name8" presStyleCnt="0"/>
      <dgm:spPr/>
    </dgm:pt>
    <dgm:pt modelId="{DE3F3002-A2AE-2641-967B-F08B3465EFE0}" type="pres">
      <dgm:prSet presAssocID="{EDED0996-5171-144C-939F-1125FD8C1EC1}" presName="level" presStyleLbl="node1" presStyleIdx="0" presStyleCnt="5">
        <dgm:presLayoutVars>
          <dgm:chMax val="1"/>
          <dgm:bulletEnabled val="1"/>
        </dgm:presLayoutVars>
      </dgm:prSet>
      <dgm:spPr/>
      <dgm:t>
        <a:bodyPr/>
        <a:lstStyle/>
        <a:p>
          <a:endParaRPr lang="en-US"/>
        </a:p>
      </dgm:t>
    </dgm:pt>
    <dgm:pt modelId="{AA45A624-992C-D44D-9DAE-64CD12537437}" type="pres">
      <dgm:prSet presAssocID="{EDED0996-5171-144C-939F-1125FD8C1EC1}" presName="levelTx" presStyleLbl="revTx" presStyleIdx="0" presStyleCnt="0">
        <dgm:presLayoutVars>
          <dgm:chMax val="1"/>
          <dgm:bulletEnabled val="1"/>
        </dgm:presLayoutVars>
      </dgm:prSet>
      <dgm:spPr/>
      <dgm:t>
        <a:bodyPr/>
        <a:lstStyle/>
        <a:p>
          <a:endParaRPr lang="en-US"/>
        </a:p>
      </dgm:t>
    </dgm:pt>
    <dgm:pt modelId="{DBE0AEB5-6AEE-824F-BC24-A5F0D3D0E2DC}" type="pres">
      <dgm:prSet presAssocID="{FD580571-1074-A449-B5BA-5248CCB08366}" presName="Name8" presStyleCnt="0"/>
      <dgm:spPr/>
    </dgm:pt>
    <dgm:pt modelId="{C614229C-2020-7A4A-869E-60B8FB5C693E}" type="pres">
      <dgm:prSet presAssocID="{FD580571-1074-A449-B5BA-5248CCB08366}" presName="level" presStyleLbl="node1" presStyleIdx="1" presStyleCnt="5">
        <dgm:presLayoutVars>
          <dgm:chMax val="1"/>
          <dgm:bulletEnabled val="1"/>
        </dgm:presLayoutVars>
      </dgm:prSet>
      <dgm:spPr/>
      <dgm:t>
        <a:bodyPr/>
        <a:lstStyle/>
        <a:p>
          <a:endParaRPr lang="en-US"/>
        </a:p>
      </dgm:t>
    </dgm:pt>
    <dgm:pt modelId="{0FF00883-ABCA-9C43-9071-C3F449038182}" type="pres">
      <dgm:prSet presAssocID="{FD580571-1074-A449-B5BA-5248CCB08366}" presName="levelTx" presStyleLbl="revTx" presStyleIdx="0" presStyleCnt="0">
        <dgm:presLayoutVars>
          <dgm:chMax val="1"/>
          <dgm:bulletEnabled val="1"/>
        </dgm:presLayoutVars>
      </dgm:prSet>
      <dgm:spPr/>
      <dgm:t>
        <a:bodyPr/>
        <a:lstStyle/>
        <a:p>
          <a:endParaRPr lang="en-US"/>
        </a:p>
      </dgm:t>
    </dgm:pt>
    <dgm:pt modelId="{AC5C6F14-E0FE-D846-B2A7-C95F34EEE028}" type="pres">
      <dgm:prSet presAssocID="{234A5D99-DEA9-7844-A835-354E9AAE7EF5}" presName="Name8" presStyleCnt="0"/>
      <dgm:spPr/>
    </dgm:pt>
    <dgm:pt modelId="{14853AD7-71BD-B645-BC0D-5844F03E5D4F}" type="pres">
      <dgm:prSet presAssocID="{234A5D99-DEA9-7844-A835-354E9AAE7EF5}" presName="level" presStyleLbl="node1" presStyleIdx="2" presStyleCnt="5">
        <dgm:presLayoutVars>
          <dgm:chMax val="1"/>
          <dgm:bulletEnabled val="1"/>
        </dgm:presLayoutVars>
      </dgm:prSet>
      <dgm:spPr/>
      <dgm:t>
        <a:bodyPr/>
        <a:lstStyle/>
        <a:p>
          <a:endParaRPr lang="en-US"/>
        </a:p>
      </dgm:t>
    </dgm:pt>
    <dgm:pt modelId="{2C3C5664-13DE-4648-BCD7-5DE86A24C759}" type="pres">
      <dgm:prSet presAssocID="{234A5D99-DEA9-7844-A835-354E9AAE7EF5}" presName="levelTx" presStyleLbl="revTx" presStyleIdx="0" presStyleCnt="0">
        <dgm:presLayoutVars>
          <dgm:chMax val="1"/>
          <dgm:bulletEnabled val="1"/>
        </dgm:presLayoutVars>
      </dgm:prSet>
      <dgm:spPr/>
      <dgm:t>
        <a:bodyPr/>
        <a:lstStyle/>
        <a:p>
          <a:endParaRPr lang="en-US"/>
        </a:p>
      </dgm:t>
    </dgm:pt>
    <dgm:pt modelId="{7D1A5449-6BFF-C349-B9AB-F60D8B21240F}" type="pres">
      <dgm:prSet presAssocID="{C0C686F7-35B2-5E4C-B2D3-ED598C8BCDEE}" presName="Name8" presStyleCnt="0"/>
      <dgm:spPr/>
    </dgm:pt>
    <dgm:pt modelId="{1A54E6C0-29E7-2548-85B5-0DD6B090F058}" type="pres">
      <dgm:prSet presAssocID="{C0C686F7-35B2-5E4C-B2D3-ED598C8BCDEE}" presName="level" presStyleLbl="node1" presStyleIdx="3" presStyleCnt="5">
        <dgm:presLayoutVars>
          <dgm:chMax val="1"/>
          <dgm:bulletEnabled val="1"/>
        </dgm:presLayoutVars>
      </dgm:prSet>
      <dgm:spPr/>
      <dgm:t>
        <a:bodyPr/>
        <a:lstStyle/>
        <a:p>
          <a:endParaRPr lang="en-US"/>
        </a:p>
      </dgm:t>
    </dgm:pt>
    <dgm:pt modelId="{AFEF764C-DC12-0B40-9E1E-B2B8E0F902D0}" type="pres">
      <dgm:prSet presAssocID="{C0C686F7-35B2-5E4C-B2D3-ED598C8BCDEE}" presName="levelTx" presStyleLbl="revTx" presStyleIdx="0" presStyleCnt="0">
        <dgm:presLayoutVars>
          <dgm:chMax val="1"/>
          <dgm:bulletEnabled val="1"/>
        </dgm:presLayoutVars>
      </dgm:prSet>
      <dgm:spPr/>
      <dgm:t>
        <a:bodyPr/>
        <a:lstStyle/>
        <a:p>
          <a:endParaRPr lang="en-US"/>
        </a:p>
      </dgm:t>
    </dgm:pt>
    <dgm:pt modelId="{065A5F7E-D507-E640-9FC9-E32A275E1C90}" type="pres">
      <dgm:prSet presAssocID="{42D43706-0AF8-5F4E-A59D-DD80B2A76757}" presName="Name8" presStyleCnt="0"/>
      <dgm:spPr/>
    </dgm:pt>
    <dgm:pt modelId="{1EB9DA47-69E6-C941-AD29-48B9A3F3D624}" type="pres">
      <dgm:prSet presAssocID="{42D43706-0AF8-5F4E-A59D-DD80B2A76757}" presName="level" presStyleLbl="node1" presStyleIdx="4" presStyleCnt="5">
        <dgm:presLayoutVars>
          <dgm:chMax val="1"/>
          <dgm:bulletEnabled val="1"/>
        </dgm:presLayoutVars>
      </dgm:prSet>
      <dgm:spPr/>
      <dgm:t>
        <a:bodyPr/>
        <a:lstStyle/>
        <a:p>
          <a:endParaRPr lang="en-US"/>
        </a:p>
      </dgm:t>
    </dgm:pt>
    <dgm:pt modelId="{E833C5E1-E164-3E4F-8F92-502F6B4A6715}" type="pres">
      <dgm:prSet presAssocID="{42D43706-0AF8-5F4E-A59D-DD80B2A76757}" presName="levelTx" presStyleLbl="revTx" presStyleIdx="0" presStyleCnt="0">
        <dgm:presLayoutVars>
          <dgm:chMax val="1"/>
          <dgm:bulletEnabled val="1"/>
        </dgm:presLayoutVars>
      </dgm:prSet>
      <dgm:spPr/>
      <dgm:t>
        <a:bodyPr/>
        <a:lstStyle/>
        <a:p>
          <a:endParaRPr lang="en-US"/>
        </a:p>
      </dgm:t>
    </dgm:pt>
  </dgm:ptLst>
  <dgm:cxnLst>
    <dgm:cxn modelId="{F69CF098-8D34-F942-B16F-47426B482A59}" type="presOf" srcId="{C0C686F7-35B2-5E4C-B2D3-ED598C8BCDEE}" destId="{AFEF764C-DC12-0B40-9E1E-B2B8E0F902D0}" srcOrd="1" destOrd="0" presId="urn:microsoft.com/office/officeart/2005/8/layout/pyramid1"/>
    <dgm:cxn modelId="{231E6FD9-90A4-1D49-B4EA-15B2CDEA295A}" type="presOf" srcId="{FD580571-1074-A449-B5BA-5248CCB08366}" destId="{0FF00883-ABCA-9C43-9071-C3F449038182}" srcOrd="1" destOrd="0" presId="urn:microsoft.com/office/officeart/2005/8/layout/pyramid1"/>
    <dgm:cxn modelId="{294403F4-C5BE-824B-8E26-B55E19BF5EE1}" type="presOf" srcId="{7B8EC727-42F9-CE48-9D31-FE072762ED9A}" destId="{2B499241-9C50-C446-8DCC-9B09BAF7016A}" srcOrd="0" destOrd="0" presId="urn:microsoft.com/office/officeart/2005/8/layout/pyramid1"/>
    <dgm:cxn modelId="{945B1309-1956-6E4A-BC9D-A103C6125A77}" type="presOf" srcId="{42D43706-0AF8-5F4E-A59D-DD80B2A76757}" destId="{E833C5E1-E164-3E4F-8F92-502F6B4A6715}" srcOrd="1" destOrd="0" presId="urn:microsoft.com/office/officeart/2005/8/layout/pyramid1"/>
    <dgm:cxn modelId="{08C9A49E-2865-6C46-A6AD-1F6D772696DE}" type="presOf" srcId="{42D43706-0AF8-5F4E-A59D-DD80B2A76757}" destId="{1EB9DA47-69E6-C941-AD29-48B9A3F3D624}" srcOrd="0" destOrd="0" presId="urn:microsoft.com/office/officeart/2005/8/layout/pyramid1"/>
    <dgm:cxn modelId="{43379091-E563-C54A-BFAF-ED399EA4FA34}" srcId="{7B8EC727-42F9-CE48-9D31-FE072762ED9A}" destId="{234A5D99-DEA9-7844-A835-354E9AAE7EF5}" srcOrd="2" destOrd="0" parTransId="{713751F3-353B-0F4C-BF8C-77ECE2776005}" sibTransId="{00F6B9C1-760C-AD42-A239-D22AA8EF63DC}"/>
    <dgm:cxn modelId="{F0531994-9C93-BD4F-8764-6D843A719AE8}" type="presOf" srcId="{C0C686F7-35B2-5E4C-B2D3-ED598C8BCDEE}" destId="{1A54E6C0-29E7-2548-85B5-0DD6B090F058}" srcOrd="0" destOrd="0" presId="urn:microsoft.com/office/officeart/2005/8/layout/pyramid1"/>
    <dgm:cxn modelId="{86E22A36-D67B-5D49-85BC-BEF50C3B7C00}" type="presOf" srcId="{234A5D99-DEA9-7844-A835-354E9AAE7EF5}" destId="{14853AD7-71BD-B645-BC0D-5844F03E5D4F}" srcOrd="0" destOrd="0" presId="urn:microsoft.com/office/officeart/2005/8/layout/pyramid1"/>
    <dgm:cxn modelId="{ED3B83B1-D0C1-6041-9221-06351FDBDB2D}" srcId="{7B8EC727-42F9-CE48-9D31-FE072762ED9A}" destId="{EDED0996-5171-144C-939F-1125FD8C1EC1}" srcOrd="0" destOrd="0" parTransId="{643AE4D1-0801-BC46-B7A3-FD3891C8B425}" sibTransId="{0FF8D613-8C88-474E-BB07-84DE2607446B}"/>
    <dgm:cxn modelId="{0169B189-3E1B-FE40-B356-ED18638444F9}" srcId="{7B8EC727-42F9-CE48-9D31-FE072762ED9A}" destId="{FD580571-1074-A449-B5BA-5248CCB08366}" srcOrd="1" destOrd="0" parTransId="{2A37BF67-B690-DC41-86A8-4FFDDBA06E1B}" sibTransId="{FF1AC440-BB47-2644-ABD6-CA2FDBAD57DA}"/>
    <dgm:cxn modelId="{B100D390-2ACF-0C44-ADA6-F00883055B2E}" type="presOf" srcId="{FD580571-1074-A449-B5BA-5248CCB08366}" destId="{C614229C-2020-7A4A-869E-60B8FB5C693E}" srcOrd="0" destOrd="0" presId="urn:microsoft.com/office/officeart/2005/8/layout/pyramid1"/>
    <dgm:cxn modelId="{6B33CD8F-39F4-B947-B09E-05DC41892407}" type="presOf" srcId="{EDED0996-5171-144C-939F-1125FD8C1EC1}" destId="{DE3F3002-A2AE-2641-967B-F08B3465EFE0}" srcOrd="0" destOrd="0" presId="urn:microsoft.com/office/officeart/2005/8/layout/pyramid1"/>
    <dgm:cxn modelId="{6EF5BFB4-0C9E-E34E-9762-C1012F97D9F4}" type="presOf" srcId="{EDED0996-5171-144C-939F-1125FD8C1EC1}" destId="{AA45A624-992C-D44D-9DAE-64CD12537437}" srcOrd="1" destOrd="0" presId="urn:microsoft.com/office/officeart/2005/8/layout/pyramid1"/>
    <dgm:cxn modelId="{461A1FCB-6519-5D4F-9B38-6FC5120A64E1}" srcId="{7B8EC727-42F9-CE48-9D31-FE072762ED9A}" destId="{42D43706-0AF8-5F4E-A59D-DD80B2A76757}" srcOrd="4" destOrd="0" parTransId="{2AB3A717-F1F7-DD44-90E7-476C67C324F4}" sibTransId="{904DA240-9EDB-5A48-BA84-90A475CE5F57}"/>
    <dgm:cxn modelId="{B3265A78-F10D-2A4B-9906-3922F98F986B}" srcId="{7B8EC727-42F9-CE48-9D31-FE072762ED9A}" destId="{C0C686F7-35B2-5E4C-B2D3-ED598C8BCDEE}" srcOrd="3" destOrd="0" parTransId="{7D84EDAA-0C77-6C49-88F6-F95CE55A963B}" sibTransId="{AAA8D8E5-DF87-5645-A81A-BA6621183DFD}"/>
    <dgm:cxn modelId="{C4E995F1-C619-A34C-8852-0724EEBF727D}" type="presOf" srcId="{234A5D99-DEA9-7844-A835-354E9AAE7EF5}" destId="{2C3C5664-13DE-4648-BCD7-5DE86A24C759}" srcOrd="1" destOrd="0" presId="urn:microsoft.com/office/officeart/2005/8/layout/pyramid1"/>
    <dgm:cxn modelId="{C70DF6AE-D72F-254C-B6AA-12A808ABB7ED}" type="presParOf" srcId="{2B499241-9C50-C446-8DCC-9B09BAF7016A}" destId="{B962426D-7C24-0342-8C7E-456A36404E04}" srcOrd="0" destOrd="0" presId="urn:microsoft.com/office/officeart/2005/8/layout/pyramid1"/>
    <dgm:cxn modelId="{A0F1DCF0-55CD-E94A-BBC4-37891890E444}" type="presParOf" srcId="{B962426D-7C24-0342-8C7E-456A36404E04}" destId="{DE3F3002-A2AE-2641-967B-F08B3465EFE0}" srcOrd="0" destOrd="0" presId="urn:microsoft.com/office/officeart/2005/8/layout/pyramid1"/>
    <dgm:cxn modelId="{BE668F1E-F28D-1646-8CC5-1931B0617182}" type="presParOf" srcId="{B962426D-7C24-0342-8C7E-456A36404E04}" destId="{AA45A624-992C-D44D-9DAE-64CD12537437}" srcOrd="1" destOrd="0" presId="urn:microsoft.com/office/officeart/2005/8/layout/pyramid1"/>
    <dgm:cxn modelId="{5179BDD3-B2B9-2A4B-96A5-2DBDBD86FF9E}" type="presParOf" srcId="{2B499241-9C50-C446-8DCC-9B09BAF7016A}" destId="{DBE0AEB5-6AEE-824F-BC24-A5F0D3D0E2DC}" srcOrd="1" destOrd="0" presId="urn:microsoft.com/office/officeart/2005/8/layout/pyramid1"/>
    <dgm:cxn modelId="{07984A81-7F47-5E40-AB4B-8EEBE321063E}" type="presParOf" srcId="{DBE0AEB5-6AEE-824F-BC24-A5F0D3D0E2DC}" destId="{C614229C-2020-7A4A-869E-60B8FB5C693E}" srcOrd="0" destOrd="0" presId="urn:microsoft.com/office/officeart/2005/8/layout/pyramid1"/>
    <dgm:cxn modelId="{08FD72B2-2241-4B44-9726-AF75F56CFAC2}" type="presParOf" srcId="{DBE0AEB5-6AEE-824F-BC24-A5F0D3D0E2DC}" destId="{0FF00883-ABCA-9C43-9071-C3F449038182}" srcOrd="1" destOrd="0" presId="urn:microsoft.com/office/officeart/2005/8/layout/pyramid1"/>
    <dgm:cxn modelId="{8862D965-305B-8D47-AD30-A82CD7DEA97E}" type="presParOf" srcId="{2B499241-9C50-C446-8DCC-9B09BAF7016A}" destId="{AC5C6F14-E0FE-D846-B2A7-C95F34EEE028}" srcOrd="2" destOrd="0" presId="urn:microsoft.com/office/officeart/2005/8/layout/pyramid1"/>
    <dgm:cxn modelId="{CFBFB4DC-69B4-8242-802C-759A85A6801C}" type="presParOf" srcId="{AC5C6F14-E0FE-D846-B2A7-C95F34EEE028}" destId="{14853AD7-71BD-B645-BC0D-5844F03E5D4F}" srcOrd="0" destOrd="0" presId="urn:microsoft.com/office/officeart/2005/8/layout/pyramid1"/>
    <dgm:cxn modelId="{D2D33A04-F62E-2C47-AC1B-CCB8A0ACB8B0}" type="presParOf" srcId="{AC5C6F14-E0FE-D846-B2A7-C95F34EEE028}" destId="{2C3C5664-13DE-4648-BCD7-5DE86A24C759}" srcOrd="1" destOrd="0" presId="urn:microsoft.com/office/officeart/2005/8/layout/pyramid1"/>
    <dgm:cxn modelId="{3504FB9D-D03C-794F-9350-39ECD04E0EDA}" type="presParOf" srcId="{2B499241-9C50-C446-8DCC-9B09BAF7016A}" destId="{7D1A5449-6BFF-C349-B9AB-F60D8B21240F}" srcOrd="3" destOrd="0" presId="urn:microsoft.com/office/officeart/2005/8/layout/pyramid1"/>
    <dgm:cxn modelId="{028C96A9-767B-5A4C-B11E-B28E2E2BA419}" type="presParOf" srcId="{7D1A5449-6BFF-C349-B9AB-F60D8B21240F}" destId="{1A54E6C0-29E7-2548-85B5-0DD6B090F058}" srcOrd="0" destOrd="0" presId="urn:microsoft.com/office/officeart/2005/8/layout/pyramid1"/>
    <dgm:cxn modelId="{1696F37D-324D-6645-A895-3D9C43CAF3D0}" type="presParOf" srcId="{7D1A5449-6BFF-C349-B9AB-F60D8B21240F}" destId="{AFEF764C-DC12-0B40-9E1E-B2B8E0F902D0}" srcOrd="1" destOrd="0" presId="urn:microsoft.com/office/officeart/2005/8/layout/pyramid1"/>
    <dgm:cxn modelId="{CE96581A-049F-5E4B-8CFB-993523BF6648}" type="presParOf" srcId="{2B499241-9C50-C446-8DCC-9B09BAF7016A}" destId="{065A5F7E-D507-E640-9FC9-E32A275E1C90}" srcOrd="4" destOrd="0" presId="urn:microsoft.com/office/officeart/2005/8/layout/pyramid1"/>
    <dgm:cxn modelId="{2D5F6F83-F3EB-AD4C-859D-C9F2EF64A92E}" type="presParOf" srcId="{065A5F7E-D507-E640-9FC9-E32A275E1C90}" destId="{1EB9DA47-69E6-C941-AD29-48B9A3F3D624}" srcOrd="0" destOrd="0" presId="urn:microsoft.com/office/officeart/2005/8/layout/pyramid1"/>
    <dgm:cxn modelId="{32BE2D5F-D498-B148-981C-75FD0E4DA0D3}" type="presParOf" srcId="{065A5F7E-D507-E640-9FC9-E32A275E1C90}" destId="{E833C5E1-E164-3E4F-8F92-502F6B4A671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50E132-A954-2D41-A67E-EF8E2A49DC33}" type="doc">
      <dgm:prSet loTypeId="urn:microsoft.com/office/officeart/2005/8/layout/radial4" loCatId="" qsTypeId="urn:microsoft.com/office/officeart/2005/8/quickstyle/simple3" qsCatId="simple" csTypeId="urn:microsoft.com/office/officeart/2005/8/colors/colorful3" csCatId="colorful" phldr="1"/>
      <dgm:spPr/>
      <dgm:t>
        <a:bodyPr/>
        <a:lstStyle/>
        <a:p>
          <a:endParaRPr lang="en-US"/>
        </a:p>
      </dgm:t>
    </dgm:pt>
    <dgm:pt modelId="{2B20E177-ECEE-9141-8166-E40A5E972BD8}">
      <dgm:prSet phldrT="[Text]" custT="1"/>
      <dgm:spPr/>
      <dgm:t>
        <a:bodyPr/>
        <a:lstStyle/>
        <a:p>
          <a:r>
            <a:rPr lang="en-US" sz="1800" i="1" dirty="0" smtClean="0"/>
            <a:t>(x, y, z)</a:t>
          </a:r>
          <a:r>
            <a:rPr lang="en-US" sz="1800" dirty="0" smtClean="0"/>
            <a:t> coordinates for every atom</a:t>
          </a:r>
          <a:endParaRPr lang="en-US" sz="1800" dirty="0"/>
        </a:p>
      </dgm:t>
    </dgm:pt>
    <dgm:pt modelId="{E8E8F21E-60DA-904F-8AE3-93545F0A4B4A}" type="parTrans" cxnId="{746F5107-18B7-E645-859F-69A9D161F16E}">
      <dgm:prSet/>
      <dgm:spPr/>
      <dgm:t>
        <a:bodyPr/>
        <a:lstStyle/>
        <a:p>
          <a:endParaRPr lang="en-US" sz="1800"/>
        </a:p>
      </dgm:t>
    </dgm:pt>
    <dgm:pt modelId="{12405167-EC0A-2345-BF95-C000D14D4DA7}" type="sibTrans" cxnId="{746F5107-18B7-E645-859F-69A9D161F16E}">
      <dgm:prSet/>
      <dgm:spPr/>
      <dgm:t>
        <a:bodyPr/>
        <a:lstStyle/>
        <a:p>
          <a:endParaRPr lang="en-US" sz="1800"/>
        </a:p>
      </dgm:t>
    </dgm:pt>
    <dgm:pt modelId="{C6CCA16E-603C-764B-B089-B6D4A8FB3A0B}">
      <dgm:prSet phldrT="[Text]" custT="1"/>
      <dgm:spPr/>
      <dgm:t>
        <a:bodyPr/>
        <a:lstStyle/>
        <a:p>
          <a:r>
            <a:rPr lang="en-US" sz="1800" dirty="0" smtClean="0"/>
            <a:t>X-ray diffraction method</a:t>
          </a:r>
          <a:endParaRPr lang="en-US" sz="1800" dirty="0"/>
        </a:p>
      </dgm:t>
    </dgm:pt>
    <dgm:pt modelId="{710BAA9A-04D9-5D4B-94CB-CDFFAB220629}" type="parTrans" cxnId="{39167EF1-E106-BF49-BF51-7DD2F162817A}">
      <dgm:prSet/>
      <dgm:spPr/>
      <dgm:t>
        <a:bodyPr/>
        <a:lstStyle/>
        <a:p>
          <a:endParaRPr lang="en-US" sz="1800"/>
        </a:p>
      </dgm:t>
    </dgm:pt>
    <dgm:pt modelId="{911EED46-8E34-0345-918C-740E4FDEB441}" type="sibTrans" cxnId="{39167EF1-E106-BF49-BF51-7DD2F162817A}">
      <dgm:prSet/>
      <dgm:spPr/>
      <dgm:t>
        <a:bodyPr/>
        <a:lstStyle/>
        <a:p>
          <a:endParaRPr lang="en-US" sz="1800"/>
        </a:p>
      </dgm:t>
    </dgm:pt>
    <dgm:pt modelId="{142424A0-795B-0648-BD19-CE6ECA7A7FB7}">
      <dgm:prSet phldrT="[Text]" custT="1"/>
      <dgm:spPr/>
      <dgm:t>
        <a:bodyPr/>
        <a:lstStyle/>
        <a:p>
          <a:r>
            <a:rPr lang="en-US" sz="1800" dirty="0" smtClean="0"/>
            <a:t>Nuclear magnetic resonance method</a:t>
          </a:r>
          <a:endParaRPr lang="en-US" sz="1800" dirty="0"/>
        </a:p>
      </dgm:t>
    </dgm:pt>
    <dgm:pt modelId="{37C73476-C248-3943-BEF5-0E28EEBCA8D4}" type="parTrans" cxnId="{1AF63AF1-08F2-D942-9AC6-2B0BEC267038}">
      <dgm:prSet/>
      <dgm:spPr/>
      <dgm:t>
        <a:bodyPr/>
        <a:lstStyle/>
        <a:p>
          <a:endParaRPr lang="en-US" sz="1800"/>
        </a:p>
      </dgm:t>
    </dgm:pt>
    <dgm:pt modelId="{29A366AE-E8F8-EF4B-9FF0-49E84E6EA703}" type="sibTrans" cxnId="{1AF63AF1-08F2-D942-9AC6-2B0BEC267038}">
      <dgm:prSet/>
      <dgm:spPr/>
      <dgm:t>
        <a:bodyPr/>
        <a:lstStyle/>
        <a:p>
          <a:endParaRPr lang="en-US" sz="1800"/>
        </a:p>
      </dgm:t>
    </dgm:pt>
    <dgm:pt modelId="{F8FB303C-87F7-6C41-A141-2A38D7C5188E}">
      <dgm:prSet phldrT="[Text]" custT="1"/>
      <dgm:spPr/>
      <dgm:t>
        <a:bodyPr/>
        <a:lstStyle/>
        <a:p>
          <a:r>
            <a:rPr lang="en-US" sz="1800" dirty="0" smtClean="0"/>
            <a:t>Computational (prediction)</a:t>
          </a:r>
          <a:endParaRPr lang="en-US" sz="2000" dirty="0"/>
        </a:p>
      </dgm:t>
    </dgm:pt>
    <dgm:pt modelId="{0A92AFED-DDD6-CB47-9855-B27D9C2AFF40}" type="parTrans" cxnId="{A2680B39-712E-8A4C-BFBF-B8A8FCCE8EF5}">
      <dgm:prSet/>
      <dgm:spPr/>
      <dgm:t>
        <a:bodyPr/>
        <a:lstStyle/>
        <a:p>
          <a:endParaRPr lang="en-US" sz="1800"/>
        </a:p>
      </dgm:t>
    </dgm:pt>
    <dgm:pt modelId="{D7F1EE6C-601B-0D4B-A3BF-CC917BE2E94C}" type="sibTrans" cxnId="{A2680B39-712E-8A4C-BFBF-B8A8FCCE8EF5}">
      <dgm:prSet/>
      <dgm:spPr/>
      <dgm:t>
        <a:bodyPr/>
        <a:lstStyle/>
        <a:p>
          <a:endParaRPr lang="en-US" sz="1800"/>
        </a:p>
      </dgm:t>
    </dgm:pt>
    <dgm:pt modelId="{D0C403E1-3A05-5748-A569-3803CF21BDF2}" type="pres">
      <dgm:prSet presAssocID="{A750E132-A954-2D41-A67E-EF8E2A49DC33}" presName="cycle" presStyleCnt="0">
        <dgm:presLayoutVars>
          <dgm:chMax val="1"/>
          <dgm:dir/>
          <dgm:animLvl val="ctr"/>
          <dgm:resizeHandles val="exact"/>
        </dgm:presLayoutVars>
      </dgm:prSet>
      <dgm:spPr/>
      <dgm:t>
        <a:bodyPr/>
        <a:lstStyle/>
        <a:p>
          <a:endParaRPr lang="en-US"/>
        </a:p>
      </dgm:t>
    </dgm:pt>
    <dgm:pt modelId="{E4B1E46F-39B4-5A49-B585-B7E18F201933}" type="pres">
      <dgm:prSet presAssocID="{2B20E177-ECEE-9141-8166-E40A5E972BD8}" presName="centerShape" presStyleLbl="node0" presStyleIdx="0" presStyleCnt="1"/>
      <dgm:spPr/>
      <dgm:t>
        <a:bodyPr/>
        <a:lstStyle/>
        <a:p>
          <a:endParaRPr lang="en-US"/>
        </a:p>
      </dgm:t>
    </dgm:pt>
    <dgm:pt modelId="{B3774E2E-EABA-F34D-983E-01D5E5B0015D}" type="pres">
      <dgm:prSet presAssocID="{710BAA9A-04D9-5D4B-94CB-CDFFAB220629}" presName="parTrans" presStyleLbl="bgSibTrans2D1" presStyleIdx="0" presStyleCnt="3"/>
      <dgm:spPr/>
      <dgm:t>
        <a:bodyPr/>
        <a:lstStyle/>
        <a:p>
          <a:endParaRPr lang="en-US"/>
        </a:p>
      </dgm:t>
    </dgm:pt>
    <dgm:pt modelId="{58295D08-DED6-4747-8E92-D3D826185A06}" type="pres">
      <dgm:prSet presAssocID="{C6CCA16E-603C-764B-B089-B6D4A8FB3A0B}" presName="node" presStyleLbl="node1" presStyleIdx="0" presStyleCnt="3">
        <dgm:presLayoutVars>
          <dgm:bulletEnabled val="1"/>
        </dgm:presLayoutVars>
      </dgm:prSet>
      <dgm:spPr/>
      <dgm:t>
        <a:bodyPr/>
        <a:lstStyle/>
        <a:p>
          <a:endParaRPr lang="en-US"/>
        </a:p>
      </dgm:t>
    </dgm:pt>
    <dgm:pt modelId="{4AF782BF-0DB3-0047-A529-3B7B4AAC828E}" type="pres">
      <dgm:prSet presAssocID="{37C73476-C248-3943-BEF5-0E28EEBCA8D4}" presName="parTrans" presStyleLbl="bgSibTrans2D1" presStyleIdx="1" presStyleCnt="3"/>
      <dgm:spPr/>
      <dgm:t>
        <a:bodyPr/>
        <a:lstStyle/>
        <a:p>
          <a:endParaRPr lang="en-US"/>
        </a:p>
      </dgm:t>
    </dgm:pt>
    <dgm:pt modelId="{29CD82CB-FD0F-C240-8315-6C145E0353C5}" type="pres">
      <dgm:prSet presAssocID="{142424A0-795B-0648-BD19-CE6ECA7A7FB7}" presName="node" presStyleLbl="node1" presStyleIdx="1" presStyleCnt="3">
        <dgm:presLayoutVars>
          <dgm:bulletEnabled val="1"/>
        </dgm:presLayoutVars>
      </dgm:prSet>
      <dgm:spPr/>
      <dgm:t>
        <a:bodyPr/>
        <a:lstStyle/>
        <a:p>
          <a:endParaRPr lang="en-US"/>
        </a:p>
      </dgm:t>
    </dgm:pt>
    <dgm:pt modelId="{51D186D2-3884-E144-B53D-BDA947912744}" type="pres">
      <dgm:prSet presAssocID="{0A92AFED-DDD6-CB47-9855-B27D9C2AFF40}" presName="parTrans" presStyleLbl="bgSibTrans2D1" presStyleIdx="2" presStyleCnt="3"/>
      <dgm:spPr/>
      <dgm:t>
        <a:bodyPr/>
        <a:lstStyle/>
        <a:p>
          <a:endParaRPr lang="en-US"/>
        </a:p>
      </dgm:t>
    </dgm:pt>
    <dgm:pt modelId="{B1C379C7-6394-0247-B521-6D209C7B5CFC}" type="pres">
      <dgm:prSet presAssocID="{F8FB303C-87F7-6C41-A141-2A38D7C5188E}" presName="node" presStyleLbl="node1" presStyleIdx="2" presStyleCnt="3">
        <dgm:presLayoutVars>
          <dgm:bulletEnabled val="1"/>
        </dgm:presLayoutVars>
      </dgm:prSet>
      <dgm:spPr/>
      <dgm:t>
        <a:bodyPr/>
        <a:lstStyle/>
        <a:p>
          <a:endParaRPr lang="en-US"/>
        </a:p>
      </dgm:t>
    </dgm:pt>
  </dgm:ptLst>
  <dgm:cxnLst>
    <dgm:cxn modelId="{55AA92A3-0EA9-4146-A9BE-3E74737FEB13}" type="presOf" srcId="{142424A0-795B-0648-BD19-CE6ECA7A7FB7}" destId="{29CD82CB-FD0F-C240-8315-6C145E0353C5}" srcOrd="0" destOrd="0" presId="urn:microsoft.com/office/officeart/2005/8/layout/radial4"/>
    <dgm:cxn modelId="{E98F379D-B3DF-8A48-A017-C0BFE89FFB96}" type="presOf" srcId="{F8FB303C-87F7-6C41-A141-2A38D7C5188E}" destId="{B1C379C7-6394-0247-B521-6D209C7B5CFC}" srcOrd="0" destOrd="0" presId="urn:microsoft.com/office/officeart/2005/8/layout/radial4"/>
    <dgm:cxn modelId="{746F5107-18B7-E645-859F-69A9D161F16E}" srcId="{A750E132-A954-2D41-A67E-EF8E2A49DC33}" destId="{2B20E177-ECEE-9141-8166-E40A5E972BD8}" srcOrd="0" destOrd="0" parTransId="{E8E8F21E-60DA-904F-8AE3-93545F0A4B4A}" sibTransId="{12405167-EC0A-2345-BF95-C000D14D4DA7}"/>
    <dgm:cxn modelId="{39167EF1-E106-BF49-BF51-7DD2F162817A}" srcId="{2B20E177-ECEE-9141-8166-E40A5E972BD8}" destId="{C6CCA16E-603C-764B-B089-B6D4A8FB3A0B}" srcOrd="0" destOrd="0" parTransId="{710BAA9A-04D9-5D4B-94CB-CDFFAB220629}" sibTransId="{911EED46-8E34-0345-918C-740E4FDEB441}"/>
    <dgm:cxn modelId="{456CD34F-900C-184F-9498-1B0D99820D14}" type="presOf" srcId="{37C73476-C248-3943-BEF5-0E28EEBCA8D4}" destId="{4AF782BF-0DB3-0047-A529-3B7B4AAC828E}" srcOrd="0" destOrd="0" presId="urn:microsoft.com/office/officeart/2005/8/layout/radial4"/>
    <dgm:cxn modelId="{3BEC0B77-68C2-DF49-AA59-CA80DE42094C}" type="presOf" srcId="{A750E132-A954-2D41-A67E-EF8E2A49DC33}" destId="{D0C403E1-3A05-5748-A569-3803CF21BDF2}" srcOrd="0" destOrd="0" presId="urn:microsoft.com/office/officeart/2005/8/layout/radial4"/>
    <dgm:cxn modelId="{00DF566C-7805-E643-AB72-DC653D41B100}" type="presOf" srcId="{C6CCA16E-603C-764B-B089-B6D4A8FB3A0B}" destId="{58295D08-DED6-4747-8E92-D3D826185A06}" srcOrd="0" destOrd="0" presId="urn:microsoft.com/office/officeart/2005/8/layout/radial4"/>
    <dgm:cxn modelId="{BCDB109E-F908-0D45-8A17-ED03A64A086D}" type="presOf" srcId="{2B20E177-ECEE-9141-8166-E40A5E972BD8}" destId="{E4B1E46F-39B4-5A49-B585-B7E18F201933}" srcOrd="0" destOrd="0" presId="urn:microsoft.com/office/officeart/2005/8/layout/radial4"/>
    <dgm:cxn modelId="{A2680B39-712E-8A4C-BFBF-B8A8FCCE8EF5}" srcId="{2B20E177-ECEE-9141-8166-E40A5E972BD8}" destId="{F8FB303C-87F7-6C41-A141-2A38D7C5188E}" srcOrd="2" destOrd="0" parTransId="{0A92AFED-DDD6-CB47-9855-B27D9C2AFF40}" sibTransId="{D7F1EE6C-601B-0D4B-A3BF-CC917BE2E94C}"/>
    <dgm:cxn modelId="{5A961DD3-0CAF-D247-903E-784DA1D1EED2}" type="presOf" srcId="{0A92AFED-DDD6-CB47-9855-B27D9C2AFF40}" destId="{51D186D2-3884-E144-B53D-BDA947912744}" srcOrd="0" destOrd="0" presId="urn:microsoft.com/office/officeart/2005/8/layout/radial4"/>
    <dgm:cxn modelId="{297F20B1-10FA-ED4B-9012-A4946D3AAF7A}" type="presOf" srcId="{710BAA9A-04D9-5D4B-94CB-CDFFAB220629}" destId="{B3774E2E-EABA-F34D-983E-01D5E5B0015D}" srcOrd="0" destOrd="0" presId="urn:microsoft.com/office/officeart/2005/8/layout/radial4"/>
    <dgm:cxn modelId="{1AF63AF1-08F2-D942-9AC6-2B0BEC267038}" srcId="{2B20E177-ECEE-9141-8166-E40A5E972BD8}" destId="{142424A0-795B-0648-BD19-CE6ECA7A7FB7}" srcOrd="1" destOrd="0" parTransId="{37C73476-C248-3943-BEF5-0E28EEBCA8D4}" sibTransId="{29A366AE-E8F8-EF4B-9FF0-49E84E6EA703}"/>
    <dgm:cxn modelId="{2383C64C-0903-8849-BF2B-9BDF1F0E3939}" type="presParOf" srcId="{D0C403E1-3A05-5748-A569-3803CF21BDF2}" destId="{E4B1E46F-39B4-5A49-B585-B7E18F201933}" srcOrd="0" destOrd="0" presId="urn:microsoft.com/office/officeart/2005/8/layout/radial4"/>
    <dgm:cxn modelId="{C88C146D-F019-9B47-AA6B-5D71ACD1DF3A}" type="presParOf" srcId="{D0C403E1-3A05-5748-A569-3803CF21BDF2}" destId="{B3774E2E-EABA-F34D-983E-01D5E5B0015D}" srcOrd="1" destOrd="0" presId="urn:microsoft.com/office/officeart/2005/8/layout/radial4"/>
    <dgm:cxn modelId="{2165AA99-2CD0-A04A-A0DD-1252D38778DE}" type="presParOf" srcId="{D0C403E1-3A05-5748-A569-3803CF21BDF2}" destId="{58295D08-DED6-4747-8E92-D3D826185A06}" srcOrd="2" destOrd="0" presId="urn:microsoft.com/office/officeart/2005/8/layout/radial4"/>
    <dgm:cxn modelId="{E1CA0272-08BD-A34C-A6EF-34EC0AAA21C8}" type="presParOf" srcId="{D0C403E1-3A05-5748-A569-3803CF21BDF2}" destId="{4AF782BF-0DB3-0047-A529-3B7B4AAC828E}" srcOrd="3" destOrd="0" presId="urn:microsoft.com/office/officeart/2005/8/layout/radial4"/>
    <dgm:cxn modelId="{993FCB6D-233D-2948-98E2-26F47A8EEE51}" type="presParOf" srcId="{D0C403E1-3A05-5748-A569-3803CF21BDF2}" destId="{29CD82CB-FD0F-C240-8315-6C145E0353C5}" srcOrd="4" destOrd="0" presId="urn:microsoft.com/office/officeart/2005/8/layout/radial4"/>
    <dgm:cxn modelId="{F98E8775-2C62-A54C-B5E8-33E6298709EB}" type="presParOf" srcId="{D0C403E1-3A05-5748-A569-3803CF21BDF2}" destId="{51D186D2-3884-E144-B53D-BDA947912744}" srcOrd="5" destOrd="0" presId="urn:microsoft.com/office/officeart/2005/8/layout/radial4"/>
    <dgm:cxn modelId="{918EB476-8DCD-7F48-8B02-EFC903EBEBE0}" type="presParOf" srcId="{D0C403E1-3A05-5748-A569-3803CF21BDF2}" destId="{B1C379C7-6394-0247-B521-6D209C7B5CF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FF8257-050E-4091-BE73-D41D839F9E41}"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n-US"/>
        </a:p>
      </dgm:t>
    </dgm:pt>
    <dgm:pt modelId="{2A375E2F-F6DC-4B34-9291-63BBA201C5D3}">
      <dgm:prSet phldrT="[Text]"/>
      <dgm:spPr/>
      <dgm:t>
        <a:bodyPr/>
        <a:lstStyle/>
        <a:p>
          <a:r>
            <a:rPr lang="en-US" dirty="0" smtClean="0"/>
            <a:t>Structural representation of “Unit”</a:t>
          </a:r>
          <a:endParaRPr lang="en-US" dirty="0"/>
        </a:p>
      </dgm:t>
    </dgm:pt>
    <dgm:pt modelId="{1A7FE97D-A3C2-4B7E-B06C-CEF984CFB7BE}" type="parTrans" cxnId="{D3A6B58B-B86D-4EB1-AC9D-0D0C56329CF7}">
      <dgm:prSet/>
      <dgm:spPr/>
      <dgm:t>
        <a:bodyPr/>
        <a:lstStyle/>
        <a:p>
          <a:endParaRPr lang="en-US"/>
        </a:p>
      </dgm:t>
    </dgm:pt>
    <dgm:pt modelId="{0BCF5E13-D729-4E1C-ACEC-2B460C8A2DDA}" type="sibTrans" cxnId="{D3A6B58B-B86D-4EB1-AC9D-0D0C56329CF7}">
      <dgm:prSet/>
      <dgm:spPr/>
      <dgm:t>
        <a:bodyPr/>
        <a:lstStyle/>
        <a:p>
          <a:endParaRPr lang="en-US"/>
        </a:p>
      </dgm:t>
    </dgm:pt>
    <dgm:pt modelId="{712ABA65-DE8C-4F48-9A0C-73F661FE2DC6}">
      <dgm:prSet phldrT="[Text]"/>
      <dgm:spPr/>
      <dgm:t>
        <a:bodyPr/>
        <a:lstStyle/>
        <a:p>
          <a:r>
            <a:rPr lang="en-US" dirty="0" smtClean="0"/>
            <a:t>Hash function for transformation of “Unit”</a:t>
          </a:r>
          <a:endParaRPr lang="en-US" dirty="0"/>
        </a:p>
      </dgm:t>
    </dgm:pt>
    <dgm:pt modelId="{7182ABE1-6359-48C7-96A3-F0AE608588E1}" type="parTrans" cxnId="{BDDCCB23-A299-4243-BDBF-C3EEEB65F0E2}">
      <dgm:prSet/>
      <dgm:spPr/>
      <dgm:t>
        <a:bodyPr/>
        <a:lstStyle/>
        <a:p>
          <a:endParaRPr lang="en-US"/>
        </a:p>
      </dgm:t>
    </dgm:pt>
    <dgm:pt modelId="{4BA12947-A892-489A-BD79-AE0CAD8A0824}" type="sibTrans" cxnId="{BDDCCB23-A299-4243-BDBF-C3EEEB65F0E2}">
      <dgm:prSet/>
      <dgm:spPr/>
      <dgm:t>
        <a:bodyPr/>
        <a:lstStyle/>
        <a:p>
          <a:endParaRPr lang="en-US"/>
        </a:p>
      </dgm:t>
    </dgm:pt>
    <dgm:pt modelId="{6E6EB811-7540-48AD-A4F8-3BBF3FBC9F58}">
      <dgm:prSet/>
      <dgm:spPr/>
      <dgm:t>
        <a:bodyPr/>
        <a:lstStyle/>
        <a:p>
          <a:r>
            <a:rPr lang="en-US" dirty="0" smtClean="0"/>
            <a:t>Sequence representation of “Unit”</a:t>
          </a:r>
          <a:endParaRPr lang="en-US" dirty="0"/>
        </a:p>
      </dgm:t>
    </dgm:pt>
    <dgm:pt modelId="{4086384F-781A-49BE-9CE8-DE35259B6BB6}" type="parTrans" cxnId="{30650560-7426-4EA0-879A-EA6B63814F3A}">
      <dgm:prSet/>
      <dgm:spPr/>
      <dgm:t>
        <a:bodyPr/>
        <a:lstStyle/>
        <a:p>
          <a:endParaRPr lang="en-US"/>
        </a:p>
      </dgm:t>
    </dgm:pt>
    <dgm:pt modelId="{A6980F97-FFBE-4B21-8EC9-F68FF2E161C3}" type="sibTrans" cxnId="{30650560-7426-4EA0-879A-EA6B63814F3A}">
      <dgm:prSet/>
      <dgm:spPr/>
      <dgm:t>
        <a:bodyPr/>
        <a:lstStyle/>
        <a:p>
          <a:endParaRPr lang="en-US"/>
        </a:p>
      </dgm:t>
    </dgm:pt>
    <dgm:pt modelId="{3553CC42-A10A-4A76-AFF3-C361B663B5AA}">
      <dgm:prSet/>
      <dgm:spPr/>
      <dgm:t>
        <a:bodyPr/>
        <a:lstStyle/>
        <a:p>
          <a:r>
            <a:rPr lang="en-US" dirty="0" smtClean="0"/>
            <a:t>Structural “Unit”</a:t>
          </a:r>
          <a:endParaRPr lang="en-US" dirty="0"/>
        </a:p>
      </dgm:t>
    </dgm:pt>
    <dgm:pt modelId="{3312C87F-CA30-4424-8A36-9F83A922CBCA}" type="parTrans" cxnId="{956A8EAB-4E80-4C69-82E2-3D16EDDB8697}">
      <dgm:prSet/>
      <dgm:spPr/>
      <dgm:t>
        <a:bodyPr/>
        <a:lstStyle/>
        <a:p>
          <a:endParaRPr lang="en-US"/>
        </a:p>
      </dgm:t>
    </dgm:pt>
    <dgm:pt modelId="{425E4E9C-2CB7-42F3-97F6-1671ACF11D43}" type="sibTrans" cxnId="{956A8EAB-4E80-4C69-82E2-3D16EDDB8697}">
      <dgm:prSet/>
      <dgm:spPr/>
      <dgm:t>
        <a:bodyPr/>
        <a:lstStyle/>
        <a:p>
          <a:endParaRPr lang="en-US"/>
        </a:p>
      </dgm:t>
    </dgm:pt>
    <dgm:pt modelId="{9137E7F6-5D61-43C4-B20E-B9665D51ECC4}" type="pres">
      <dgm:prSet presAssocID="{31FF8257-050E-4091-BE73-D41D839F9E41}" presName="Name0" presStyleCnt="0">
        <dgm:presLayoutVars>
          <dgm:chMax val="7"/>
          <dgm:chPref val="7"/>
          <dgm:dir/>
        </dgm:presLayoutVars>
      </dgm:prSet>
      <dgm:spPr/>
      <dgm:t>
        <a:bodyPr/>
        <a:lstStyle/>
        <a:p>
          <a:endParaRPr lang="en-US"/>
        </a:p>
      </dgm:t>
    </dgm:pt>
    <dgm:pt modelId="{7AE39D35-CFD2-45FE-8971-C28A37F224E1}" type="pres">
      <dgm:prSet presAssocID="{31FF8257-050E-4091-BE73-D41D839F9E41}" presName="Name1" presStyleCnt="0"/>
      <dgm:spPr/>
      <dgm:t>
        <a:bodyPr/>
        <a:lstStyle/>
        <a:p>
          <a:endParaRPr lang="en-US"/>
        </a:p>
      </dgm:t>
    </dgm:pt>
    <dgm:pt modelId="{7F337696-D150-404E-9B69-A62A08C8461F}" type="pres">
      <dgm:prSet presAssocID="{31FF8257-050E-4091-BE73-D41D839F9E41}" presName="cycle" presStyleCnt="0"/>
      <dgm:spPr/>
      <dgm:t>
        <a:bodyPr/>
        <a:lstStyle/>
        <a:p>
          <a:endParaRPr lang="en-US"/>
        </a:p>
      </dgm:t>
    </dgm:pt>
    <dgm:pt modelId="{1EC0857B-071F-4E17-A1A2-9A177636D606}" type="pres">
      <dgm:prSet presAssocID="{31FF8257-050E-4091-BE73-D41D839F9E41}" presName="srcNode" presStyleLbl="node1" presStyleIdx="0" presStyleCnt="4"/>
      <dgm:spPr/>
      <dgm:t>
        <a:bodyPr/>
        <a:lstStyle/>
        <a:p>
          <a:endParaRPr lang="en-US"/>
        </a:p>
      </dgm:t>
    </dgm:pt>
    <dgm:pt modelId="{7BC231BC-DE8E-4A95-BE76-D45E3573B18E}" type="pres">
      <dgm:prSet presAssocID="{31FF8257-050E-4091-BE73-D41D839F9E41}" presName="conn" presStyleLbl="parChTrans1D2" presStyleIdx="0" presStyleCnt="1"/>
      <dgm:spPr/>
      <dgm:t>
        <a:bodyPr/>
        <a:lstStyle/>
        <a:p>
          <a:endParaRPr lang="en-US"/>
        </a:p>
      </dgm:t>
    </dgm:pt>
    <dgm:pt modelId="{FF5488B6-FF03-4C2E-8B6F-681C354AD31A}" type="pres">
      <dgm:prSet presAssocID="{31FF8257-050E-4091-BE73-D41D839F9E41}" presName="extraNode" presStyleLbl="node1" presStyleIdx="0" presStyleCnt="4"/>
      <dgm:spPr/>
      <dgm:t>
        <a:bodyPr/>
        <a:lstStyle/>
        <a:p>
          <a:endParaRPr lang="en-US"/>
        </a:p>
      </dgm:t>
    </dgm:pt>
    <dgm:pt modelId="{D974BB4B-EA70-4F7D-B9AB-2A8F75550B92}" type="pres">
      <dgm:prSet presAssocID="{31FF8257-050E-4091-BE73-D41D839F9E41}" presName="dstNode" presStyleLbl="node1" presStyleIdx="0" presStyleCnt="4"/>
      <dgm:spPr/>
      <dgm:t>
        <a:bodyPr/>
        <a:lstStyle/>
        <a:p>
          <a:endParaRPr lang="en-US"/>
        </a:p>
      </dgm:t>
    </dgm:pt>
    <dgm:pt modelId="{14B4327C-4AAA-42DD-A594-AE2B23238C20}" type="pres">
      <dgm:prSet presAssocID="{3553CC42-A10A-4A76-AFF3-C361B663B5AA}" presName="text_1" presStyleLbl="node1" presStyleIdx="0" presStyleCnt="4">
        <dgm:presLayoutVars>
          <dgm:bulletEnabled val="1"/>
        </dgm:presLayoutVars>
      </dgm:prSet>
      <dgm:spPr/>
      <dgm:t>
        <a:bodyPr/>
        <a:lstStyle/>
        <a:p>
          <a:endParaRPr lang="en-US"/>
        </a:p>
      </dgm:t>
    </dgm:pt>
    <dgm:pt modelId="{A5CE5AF7-0E94-418A-BFB9-9A3DD7F12AAE}" type="pres">
      <dgm:prSet presAssocID="{3553CC42-A10A-4A76-AFF3-C361B663B5AA}" presName="accent_1" presStyleCnt="0"/>
      <dgm:spPr/>
      <dgm:t>
        <a:bodyPr/>
        <a:lstStyle/>
        <a:p>
          <a:endParaRPr lang="en-US"/>
        </a:p>
      </dgm:t>
    </dgm:pt>
    <dgm:pt modelId="{5EA2418F-DA01-4AC4-A5CC-7747B0A01A3F}" type="pres">
      <dgm:prSet presAssocID="{3553CC42-A10A-4A76-AFF3-C361B663B5AA}" presName="accentRepeatNode" presStyleLbl="solidFgAcc1" presStyleIdx="0" presStyleCnt="4"/>
      <dgm:spPr/>
      <dgm:t>
        <a:bodyPr/>
        <a:lstStyle/>
        <a:p>
          <a:endParaRPr lang="en-US"/>
        </a:p>
      </dgm:t>
    </dgm:pt>
    <dgm:pt modelId="{53040CDD-D3D8-4184-8271-36087A8ECDF4}" type="pres">
      <dgm:prSet presAssocID="{6E6EB811-7540-48AD-A4F8-3BBF3FBC9F58}" presName="text_2" presStyleLbl="node1" presStyleIdx="1" presStyleCnt="4">
        <dgm:presLayoutVars>
          <dgm:bulletEnabled val="1"/>
        </dgm:presLayoutVars>
      </dgm:prSet>
      <dgm:spPr/>
      <dgm:t>
        <a:bodyPr/>
        <a:lstStyle/>
        <a:p>
          <a:endParaRPr lang="en-US"/>
        </a:p>
      </dgm:t>
    </dgm:pt>
    <dgm:pt modelId="{1577489E-2F59-4628-AEF2-0ACEF37728D5}" type="pres">
      <dgm:prSet presAssocID="{6E6EB811-7540-48AD-A4F8-3BBF3FBC9F58}" presName="accent_2" presStyleCnt="0"/>
      <dgm:spPr/>
      <dgm:t>
        <a:bodyPr/>
        <a:lstStyle/>
        <a:p>
          <a:endParaRPr lang="en-US"/>
        </a:p>
      </dgm:t>
    </dgm:pt>
    <dgm:pt modelId="{305BC9ED-D1DB-4DD5-9E5F-4A7FE0E58AA9}" type="pres">
      <dgm:prSet presAssocID="{6E6EB811-7540-48AD-A4F8-3BBF3FBC9F58}" presName="accentRepeatNode" presStyleLbl="solidFgAcc1" presStyleIdx="1" presStyleCnt="4"/>
      <dgm:spPr/>
      <dgm:t>
        <a:bodyPr/>
        <a:lstStyle/>
        <a:p>
          <a:endParaRPr lang="en-US"/>
        </a:p>
      </dgm:t>
    </dgm:pt>
    <dgm:pt modelId="{3B42D1DB-857E-4492-98C9-DC1D805AE383}" type="pres">
      <dgm:prSet presAssocID="{2A375E2F-F6DC-4B34-9291-63BBA201C5D3}" presName="text_3" presStyleLbl="node1" presStyleIdx="2" presStyleCnt="4" custLinFactNeighborX="-581" custLinFactNeighborY="775">
        <dgm:presLayoutVars>
          <dgm:bulletEnabled val="1"/>
        </dgm:presLayoutVars>
      </dgm:prSet>
      <dgm:spPr/>
      <dgm:t>
        <a:bodyPr/>
        <a:lstStyle/>
        <a:p>
          <a:endParaRPr lang="en-US"/>
        </a:p>
      </dgm:t>
    </dgm:pt>
    <dgm:pt modelId="{A832777B-81C8-4B10-AEEE-2273F30B21C5}" type="pres">
      <dgm:prSet presAssocID="{2A375E2F-F6DC-4B34-9291-63BBA201C5D3}" presName="accent_3" presStyleCnt="0"/>
      <dgm:spPr/>
      <dgm:t>
        <a:bodyPr/>
        <a:lstStyle/>
        <a:p>
          <a:endParaRPr lang="en-US"/>
        </a:p>
      </dgm:t>
    </dgm:pt>
    <dgm:pt modelId="{D73E9B19-FC39-449C-8F03-3494819C0700}" type="pres">
      <dgm:prSet presAssocID="{2A375E2F-F6DC-4B34-9291-63BBA201C5D3}" presName="accentRepeatNode" presStyleLbl="solidFgAcc1" presStyleIdx="2" presStyleCnt="4"/>
      <dgm:spPr/>
      <dgm:t>
        <a:bodyPr/>
        <a:lstStyle/>
        <a:p>
          <a:endParaRPr lang="en-US"/>
        </a:p>
      </dgm:t>
    </dgm:pt>
    <dgm:pt modelId="{C3266935-7DF4-4B5B-8DEC-E835BFAC165C}" type="pres">
      <dgm:prSet presAssocID="{712ABA65-DE8C-4F48-9A0C-73F661FE2DC6}" presName="text_4" presStyleLbl="node1" presStyleIdx="3" presStyleCnt="4">
        <dgm:presLayoutVars>
          <dgm:bulletEnabled val="1"/>
        </dgm:presLayoutVars>
      </dgm:prSet>
      <dgm:spPr/>
      <dgm:t>
        <a:bodyPr/>
        <a:lstStyle/>
        <a:p>
          <a:endParaRPr lang="en-US"/>
        </a:p>
      </dgm:t>
    </dgm:pt>
    <dgm:pt modelId="{CFFD2073-CF5F-4712-AE6F-E2257C22DCDE}" type="pres">
      <dgm:prSet presAssocID="{712ABA65-DE8C-4F48-9A0C-73F661FE2DC6}" presName="accent_4" presStyleCnt="0"/>
      <dgm:spPr/>
      <dgm:t>
        <a:bodyPr/>
        <a:lstStyle/>
        <a:p>
          <a:endParaRPr lang="en-US"/>
        </a:p>
      </dgm:t>
    </dgm:pt>
    <dgm:pt modelId="{97456ADB-FEF1-4ACD-8ECA-1AA51CBF9D3D}" type="pres">
      <dgm:prSet presAssocID="{712ABA65-DE8C-4F48-9A0C-73F661FE2DC6}" presName="accentRepeatNode" presStyleLbl="solidFgAcc1" presStyleIdx="3" presStyleCnt="4"/>
      <dgm:spPr/>
      <dgm:t>
        <a:bodyPr/>
        <a:lstStyle/>
        <a:p>
          <a:endParaRPr lang="en-US"/>
        </a:p>
      </dgm:t>
    </dgm:pt>
  </dgm:ptLst>
  <dgm:cxnLst>
    <dgm:cxn modelId="{D3A6B58B-B86D-4EB1-AC9D-0D0C56329CF7}" srcId="{31FF8257-050E-4091-BE73-D41D839F9E41}" destId="{2A375E2F-F6DC-4B34-9291-63BBA201C5D3}" srcOrd="2" destOrd="0" parTransId="{1A7FE97D-A3C2-4B7E-B06C-CEF984CFB7BE}" sibTransId="{0BCF5E13-D729-4E1C-ACEC-2B460C8A2DDA}"/>
    <dgm:cxn modelId="{7019F02F-74A3-49F7-A506-1882686AD782}" type="presOf" srcId="{31FF8257-050E-4091-BE73-D41D839F9E41}" destId="{9137E7F6-5D61-43C4-B20E-B9665D51ECC4}" srcOrd="0" destOrd="0" presId="urn:microsoft.com/office/officeart/2008/layout/VerticalCurvedList"/>
    <dgm:cxn modelId="{C1A3E82A-0FB1-4E61-A728-6FF842181A62}" type="presOf" srcId="{425E4E9C-2CB7-42F3-97F6-1671ACF11D43}" destId="{7BC231BC-DE8E-4A95-BE76-D45E3573B18E}" srcOrd="0" destOrd="0" presId="urn:microsoft.com/office/officeart/2008/layout/VerticalCurvedList"/>
    <dgm:cxn modelId="{30650560-7426-4EA0-879A-EA6B63814F3A}" srcId="{31FF8257-050E-4091-BE73-D41D839F9E41}" destId="{6E6EB811-7540-48AD-A4F8-3BBF3FBC9F58}" srcOrd="1" destOrd="0" parTransId="{4086384F-781A-49BE-9CE8-DE35259B6BB6}" sibTransId="{A6980F97-FFBE-4B21-8EC9-F68FF2E161C3}"/>
    <dgm:cxn modelId="{956A8EAB-4E80-4C69-82E2-3D16EDDB8697}" srcId="{31FF8257-050E-4091-BE73-D41D839F9E41}" destId="{3553CC42-A10A-4A76-AFF3-C361B663B5AA}" srcOrd="0" destOrd="0" parTransId="{3312C87F-CA30-4424-8A36-9F83A922CBCA}" sibTransId="{425E4E9C-2CB7-42F3-97F6-1671ACF11D43}"/>
    <dgm:cxn modelId="{99429F35-5771-4391-9223-C6FBEB572963}" type="presOf" srcId="{2A375E2F-F6DC-4B34-9291-63BBA201C5D3}" destId="{3B42D1DB-857E-4492-98C9-DC1D805AE383}" srcOrd="0" destOrd="0" presId="urn:microsoft.com/office/officeart/2008/layout/VerticalCurvedList"/>
    <dgm:cxn modelId="{399B804A-FBB6-4C02-9052-573FCC5471F0}" type="presOf" srcId="{6E6EB811-7540-48AD-A4F8-3BBF3FBC9F58}" destId="{53040CDD-D3D8-4184-8271-36087A8ECDF4}" srcOrd="0" destOrd="0" presId="urn:microsoft.com/office/officeart/2008/layout/VerticalCurvedList"/>
    <dgm:cxn modelId="{5D493820-6BBE-4CB2-8DDF-07B0502E12F0}" type="presOf" srcId="{3553CC42-A10A-4A76-AFF3-C361B663B5AA}" destId="{14B4327C-4AAA-42DD-A594-AE2B23238C20}" srcOrd="0" destOrd="0" presId="urn:microsoft.com/office/officeart/2008/layout/VerticalCurvedList"/>
    <dgm:cxn modelId="{BDDCCB23-A299-4243-BDBF-C3EEEB65F0E2}" srcId="{31FF8257-050E-4091-BE73-D41D839F9E41}" destId="{712ABA65-DE8C-4F48-9A0C-73F661FE2DC6}" srcOrd="3" destOrd="0" parTransId="{7182ABE1-6359-48C7-96A3-F0AE608588E1}" sibTransId="{4BA12947-A892-489A-BD79-AE0CAD8A0824}"/>
    <dgm:cxn modelId="{260D81EF-AE05-486E-B459-144ADC61335B}" type="presOf" srcId="{712ABA65-DE8C-4F48-9A0C-73F661FE2DC6}" destId="{C3266935-7DF4-4B5B-8DEC-E835BFAC165C}" srcOrd="0" destOrd="0" presId="urn:microsoft.com/office/officeart/2008/layout/VerticalCurvedList"/>
    <dgm:cxn modelId="{5D118232-579C-4F86-9B74-6ACE922FBF3E}" type="presParOf" srcId="{9137E7F6-5D61-43C4-B20E-B9665D51ECC4}" destId="{7AE39D35-CFD2-45FE-8971-C28A37F224E1}" srcOrd="0" destOrd="0" presId="urn:microsoft.com/office/officeart/2008/layout/VerticalCurvedList"/>
    <dgm:cxn modelId="{E3653C4E-7DAA-4F8C-86B2-4BF508E43ABF}" type="presParOf" srcId="{7AE39D35-CFD2-45FE-8971-C28A37F224E1}" destId="{7F337696-D150-404E-9B69-A62A08C8461F}" srcOrd="0" destOrd="0" presId="urn:microsoft.com/office/officeart/2008/layout/VerticalCurvedList"/>
    <dgm:cxn modelId="{1CF92508-FCAA-430F-AD32-84E0FF753F27}" type="presParOf" srcId="{7F337696-D150-404E-9B69-A62A08C8461F}" destId="{1EC0857B-071F-4E17-A1A2-9A177636D606}" srcOrd="0" destOrd="0" presId="urn:microsoft.com/office/officeart/2008/layout/VerticalCurvedList"/>
    <dgm:cxn modelId="{3CA9FA95-8FFA-4E7F-9773-D43BB4B317CE}" type="presParOf" srcId="{7F337696-D150-404E-9B69-A62A08C8461F}" destId="{7BC231BC-DE8E-4A95-BE76-D45E3573B18E}" srcOrd="1" destOrd="0" presId="urn:microsoft.com/office/officeart/2008/layout/VerticalCurvedList"/>
    <dgm:cxn modelId="{70A5F02D-41D8-43D1-9C1D-158CD5322DA0}" type="presParOf" srcId="{7F337696-D150-404E-9B69-A62A08C8461F}" destId="{FF5488B6-FF03-4C2E-8B6F-681C354AD31A}" srcOrd="2" destOrd="0" presId="urn:microsoft.com/office/officeart/2008/layout/VerticalCurvedList"/>
    <dgm:cxn modelId="{98492A49-1495-469F-AADC-D76BCDD34183}" type="presParOf" srcId="{7F337696-D150-404E-9B69-A62A08C8461F}" destId="{D974BB4B-EA70-4F7D-B9AB-2A8F75550B92}" srcOrd="3" destOrd="0" presId="urn:microsoft.com/office/officeart/2008/layout/VerticalCurvedList"/>
    <dgm:cxn modelId="{64BE3834-6DF0-49EB-9B69-60900097447F}" type="presParOf" srcId="{7AE39D35-CFD2-45FE-8971-C28A37F224E1}" destId="{14B4327C-4AAA-42DD-A594-AE2B23238C20}" srcOrd="1" destOrd="0" presId="urn:microsoft.com/office/officeart/2008/layout/VerticalCurvedList"/>
    <dgm:cxn modelId="{FEF66024-4D61-4801-835F-EEBBB5592FE6}" type="presParOf" srcId="{7AE39D35-CFD2-45FE-8971-C28A37F224E1}" destId="{A5CE5AF7-0E94-418A-BFB9-9A3DD7F12AAE}" srcOrd="2" destOrd="0" presId="urn:microsoft.com/office/officeart/2008/layout/VerticalCurvedList"/>
    <dgm:cxn modelId="{45CDCCEE-F9D1-498C-BA35-18A53235AE5A}" type="presParOf" srcId="{A5CE5AF7-0E94-418A-BFB9-9A3DD7F12AAE}" destId="{5EA2418F-DA01-4AC4-A5CC-7747B0A01A3F}" srcOrd="0" destOrd="0" presId="urn:microsoft.com/office/officeart/2008/layout/VerticalCurvedList"/>
    <dgm:cxn modelId="{E62BDF33-B73B-407D-9CF9-21E70A660A53}" type="presParOf" srcId="{7AE39D35-CFD2-45FE-8971-C28A37F224E1}" destId="{53040CDD-D3D8-4184-8271-36087A8ECDF4}" srcOrd="3" destOrd="0" presId="urn:microsoft.com/office/officeart/2008/layout/VerticalCurvedList"/>
    <dgm:cxn modelId="{5C3F5CA6-3CB2-4BCE-AED6-CA33889085B0}" type="presParOf" srcId="{7AE39D35-CFD2-45FE-8971-C28A37F224E1}" destId="{1577489E-2F59-4628-AEF2-0ACEF37728D5}" srcOrd="4" destOrd="0" presId="urn:microsoft.com/office/officeart/2008/layout/VerticalCurvedList"/>
    <dgm:cxn modelId="{7FA4C92A-3D73-4ADA-9524-C1C47EFEF821}" type="presParOf" srcId="{1577489E-2F59-4628-AEF2-0ACEF37728D5}" destId="{305BC9ED-D1DB-4DD5-9E5F-4A7FE0E58AA9}" srcOrd="0" destOrd="0" presId="urn:microsoft.com/office/officeart/2008/layout/VerticalCurvedList"/>
    <dgm:cxn modelId="{81A28835-F277-4F45-88C4-D023BEF760F9}" type="presParOf" srcId="{7AE39D35-CFD2-45FE-8971-C28A37F224E1}" destId="{3B42D1DB-857E-4492-98C9-DC1D805AE383}" srcOrd="5" destOrd="0" presId="urn:microsoft.com/office/officeart/2008/layout/VerticalCurvedList"/>
    <dgm:cxn modelId="{6595E356-A1F3-45D4-B621-50502DD084A9}" type="presParOf" srcId="{7AE39D35-CFD2-45FE-8971-C28A37F224E1}" destId="{A832777B-81C8-4B10-AEEE-2273F30B21C5}" srcOrd="6" destOrd="0" presId="urn:microsoft.com/office/officeart/2008/layout/VerticalCurvedList"/>
    <dgm:cxn modelId="{BB81AD1F-EE6A-4A85-9E27-F53921F7F4B2}" type="presParOf" srcId="{A832777B-81C8-4B10-AEEE-2273F30B21C5}" destId="{D73E9B19-FC39-449C-8F03-3494819C0700}" srcOrd="0" destOrd="0" presId="urn:microsoft.com/office/officeart/2008/layout/VerticalCurvedList"/>
    <dgm:cxn modelId="{5EFB7991-1621-48B6-8C93-413B55F1CFDB}" type="presParOf" srcId="{7AE39D35-CFD2-45FE-8971-C28A37F224E1}" destId="{C3266935-7DF4-4B5B-8DEC-E835BFAC165C}" srcOrd="7" destOrd="0" presId="urn:microsoft.com/office/officeart/2008/layout/VerticalCurvedList"/>
    <dgm:cxn modelId="{11652693-EAAE-4975-AB8A-9EF0E8604052}" type="presParOf" srcId="{7AE39D35-CFD2-45FE-8971-C28A37F224E1}" destId="{CFFD2073-CF5F-4712-AE6F-E2257C22DCDE}" srcOrd="8" destOrd="0" presId="urn:microsoft.com/office/officeart/2008/layout/VerticalCurvedList"/>
    <dgm:cxn modelId="{D98651CC-5659-4D15-A080-EC7DADAFEA83}" type="presParOf" srcId="{CFFD2073-CF5F-4712-AE6F-E2257C22DCDE}" destId="{97456ADB-FEF1-4ACD-8ECA-1AA51CBF9D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D4CEAC-555B-45DD-BD2B-035B60E1474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mc:AlternateContent xmlns:mc="http://schemas.openxmlformats.org/markup-compatibility/2006" xmlns:a14="http://schemas.microsoft.com/office/drawing/2010/main">
      <mc:Choice Requires="a14">
        <dgm:pt modelId="{DE0A8A7E-38A6-44F5-86A7-E6D74799CBAD}">
          <dgm:prSet custT="1"/>
          <dgm:spPr/>
          <dgm:t>
            <a:bodyPr/>
            <a:lstStyle/>
            <a:p>
              <a:pPr rtl="0"/>
              <a:r>
                <a:rPr lang="en-US" sz="1700" dirty="0" smtClean="0"/>
                <a:t>Function</a:t>
              </a:r>
              <a:r>
                <a:rPr lang="en-US" sz="1700" b="1" dirty="0" smtClean="0"/>
                <a:t> </a:t>
              </a:r>
              <a14:m>
                <m:oMath xmlns:m="http://schemas.openxmlformats.org/officeDocument/2006/math">
                  <m:sSubSup>
                    <m:sSubSupPr>
                      <m:ctrlPr>
                        <a:rPr lang="en-US" sz="1700" b="1" i="1" smtClean="0">
                          <a:latin typeface="Cambria Math"/>
                        </a:rPr>
                      </m:ctrlPr>
                    </m:sSubSupPr>
                    <m:e>
                      <m:r>
                        <a:rPr lang="en-US" sz="1700" b="1" i="1" smtClean="0">
                          <a:latin typeface="Cambria Math" panose="02040503050406030204" pitchFamily="18" charset="0"/>
                        </a:rPr>
                        <m:t>𝒇</m:t>
                      </m:r>
                    </m:e>
                    <m:sub>
                      <m:r>
                        <a:rPr lang="en-US" sz="1700" b="1" i="1" smtClean="0">
                          <a:latin typeface="Cambria Math" panose="02040503050406030204" pitchFamily="18" charset="0"/>
                        </a:rPr>
                        <m:t>𝟑</m:t>
                      </m:r>
                      <m:r>
                        <a:rPr lang="en-US" sz="1700" b="1" i="1" smtClean="0">
                          <a:latin typeface="Cambria Math" panose="02040503050406030204" pitchFamily="18" charset="0"/>
                        </a:rPr>
                        <m:t>𝑫</m:t>
                      </m:r>
                    </m:sub>
                    <m:sup>
                      <m:r>
                        <a:rPr lang="en-US" sz="1700" b="1" i="1" smtClean="0">
                          <a:latin typeface="Cambria Math" panose="02040503050406030204" pitchFamily="18" charset="0"/>
                        </a:rPr>
                        <m:t>𝒔</m:t>
                      </m:r>
                    </m:sup>
                  </m:sSubSup>
                </m:oMath>
              </a14:m>
              <a:r>
                <a:rPr lang="en-US" sz="1700" dirty="0" smtClean="0"/>
                <a:t> is </a:t>
              </a:r>
              <a:r>
                <a:rPr lang="en-US" sz="2000" b="1" i="1" dirty="0" smtClean="0"/>
                <a:t>deterministic</a:t>
              </a:r>
              <a:endParaRPr lang="en-US" sz="2000" b="1" i="1" dirty="0"/>
            </a:p>
          </dgm:t>
        </dgm:pt>
      </mc:Choice>
      <mc:Fallback xmlns="">
        <dgm:pt modelId="{DE0A8A7E-38A6-44F5-86A7-E6D74799CBAD}">
          <dgm:prSet custT="1"/>
          <dgm:spPr/>
          <dgm:t>
            <a:bodyPr/>
            <a:lstStyle/>
            <a:p>
              <a:pPr rtl="0"/>
              <a:r>
                <a:rPr lang="en-US" sz="1700" dirty="0" smtClean="0"/>
                <a:t>Function</a:t>
              </a:r>
              <a:r>
                <a:rPr lang="en-US" sz="1700" b="1" dirty="0" smtClean="0"/>
                <a:t> </a:t>
              </a:r>
              <a:r>
                <a:rPr lang="en-US" sz="1700" b="1" i="0" smtClean="0">
                  <a:latin typeface="Cambria Math" panose="02040503050406030204" pitchFamily="18" charset="0"/>
                </a:rPr>
                <a:t>𝒇</a:t>
              </a:r>
              <a:r>
                <a:rPr lang="en-US" sz="1700" b="1" i="0" smtClean="0">
                  <a:latin typeface="Cambria Math"/>
                </a:rPr>
                <a:t>_</a:t>
              </a:r>
              <a:r>
                <a:rPr lang="en-US" sz="1700" b="1" i="0" smtClean="0">
                  <a:latin typeface="Cambria Math" panose="02040503050406030204" pitchFamily="18" charset="0"/>
                </a:rPr>
                <a:t>𝟑𝑫</a:t>
              </a:r>
              <a:r>
                <a:rPr lang="en-US" sz="1700" b="1" i="0" smtClean="0">
                  <a:latin typeface="Cambria Math"/>
                </a:rPr>
                <a:t>^</a:t>
              </a:r>
              <a:r>
                <a:rPr lang="en-US" sz="1700" b="1" i="0" smtClean="0">
                  <a:latin typeface="Cambria Math" panose="02040503050406030204" pitchFamily="18" charset="0"/>
                </a:rPr>
                <a:t>𝒔</a:t>
              </a:r>
              <a:r>
                <a:rPr lang="en-US" sz="1700" dirty="0" smtClean="0"/>
                <a:t> is </a:t>
              </a:r>
              <a:r>
                <a:rPr lang="en-US" sz="2000" b="1" i="1" dirty="0" smtClean="0"/>
                <a:t>deterministic</a:t>
              </a:r>
              <a:endParaRPr lang="en-US" sz="2000" b="1" i="1" dirty="0"/>
            </a:p>
          </dgm:t>
        </dgm:pt>
      </mc:Fallback>
    </mc:AlternateContent>
    <dgm:pt modelId="{DF12E6F8-725C-47AE-B4A5-6DB238993968}" type="parTrans" cxnId="{44519B82-A1D3-4869-BC62-BFAE433B2116}">
      <dgm:prSet/>
      <dgm:spPr/>
      <dgm:t>
        <a:bodyPr/>
        <a:lstStyle/>
        <a:p>
          <a:endParaRPr lang="en-US"/>
        </a:p>
      </dgm:t>
    </dgm:pt>
    <dgm:pt modelId="{C6EB66FF-8A0E-4DD0-BDFF-46967C9017DA}" type="sibTrans" cxnId="{44519B82-A1D3-4869-BC62-BFAE433B2116}">
      <dgm:prSet/>
      <dgm:spPr/>
      <dgm:t>
        <a:bodyPr/>
        <a:lstStyle/>
        <a:p>
          <a:endParaRPr lang="en-US"/>
        </a:p>
      </dgm:t>
    </dgm:pt>
    <mc:AlternateContent xmlns:mc="http://schemas.openxmlformats.org/markup-compatibility/2006" xmlns:a14="http://schemas.microsoft.com/office/drawing/2010/main">
      <mc:Choice Requires="a14">
        <dgm:pt modelId="{72A5E47E-562E-4093-BA63-6405DDF5CF22}">
          <dgm:prSet custT="1"/>
          <dgm:spPr/>
          <dgm:t>
            <a:bodyPr/>
            <a:lstStyle/>
            <a:p>
              <a:pPr rtl="0"/>
              <a:r>
                <a:rPr lang="en-US" sz="1700" dirty="0" smtClean="0"/>
                <a:t>Key </a:t>
              </a:r>
              <a14:m>
                <m:oMath xmlns:m="http://schemas.openxmlformats.org/officeDocument/2006/math">
                  <m:sSubSup>
                    <m:sSubSupPr>
                      <m:ctrlPr>
                        <a:rPr lang="en-US" sz="1700" b="1" i="1" smtClean="0">
                          <a:latin typeface="Cambria Math"/>
                        </a:rPr>
                      </m:ctrlPr>
                    </m:sSubSupPr>
                    <m:e>
                      <m:r>
                        <a:rPr lang="en-US" sz="1700" b="1" i="1" smtClean="0">
                          <a:latin typeface="Cambria Math" panose="02040503050406030204" pitchFamily="18" charset="0"/>
                        </a:rPr>
                        <m:t>𝒇</m:t>
                      </m:r>
                    </m:e>
                    <m:sub>
                      <m:r>
                        <a:rPr lang="en-US" sz="1700" b="1" i="1" smtClean="0">
                          <a:latin typeface="Cambria Math" panose="02040503050406030204" pitchFamily="18" charset="0"/>
                        </a:rPr>
                        <m:t>𝟑</m:t>
                      </m:r>
                      <m:r>
                        <a:rPr lang="en-US" sz="1700" b="1" i="1" smtClean="0">
                          <a:latin typeface="Cambria Math" panose="02040503050406030204" pitchFamily="18" charset="0"/>
                        </a:rPr>
                        <m:t>𝑫</m:t>
                      </m:r>
                    </m:sub>
                    <m:sup>
                      <m:r>
                        <a:rPr lang="en-US" sz="1700" b="1" i="1" smtClean="0">
                          <a:latin typeface="Cambria Math" panose="02040503050406030204" pitchFamily="18" charset="0"/>
                        </a:rPr>
                        <m:t>𝒔</m:t>
                      </m:r>
                    </m:sup>
                  </m:sSubSup>
                </m:oMath>
              </a14:m>
              <a:r>
                <a:rPr lang="en-US" sz="1700" b="1" i="1" dirty="0" smtClean="0">
                  <a:latin typeface="Times New Roman" panose="02020603050405020304" pitchFamily="18" charset="0"/>
                  <a:cs typeface="Times New Roman" panose="02020603050405020304" pitchFamily="18" charset="0"/>
                </a:rPr>
                <a:t>(Quintuple)</a:t>
              </a:r>
              <a:r>
                <a:rPr lang="en-US" sz="1700" dirty="0" smtClean="0"/>
                <a:t> is </a:t>
              </a:r>
              <a:r>
                <a:rPr lang="en-US" sz="2000" b="1" i="1" dirty="0" smtClean="0"/>
                <a:t>scale sensitive</a:t>
              </a:r>
              <a:endParaRPr lang="en-US" sz="1700" b="1" i="1" dirty="0"/>
            </a:p>
          </dgm:t>
        </dgm:pt>
      </mc:Choice>
      <mc:Fallback xmlns="">
        <dgm:pt modelId="{72A5E47E-562E-4093-BA63-6405DDF5CF22}">
          <dgm:prSet custT="1"/>
          <dgm:spPr/>
          <dgm:t>
            <a:bodyPr/>
            <a:lstStyle/>
            <a:p>
              <a:pPr rtl="0"/>
              <a:r>
                <a:rPr lang="en-US" sz="1700" dirty="0" smtClean="0"/>
                <a:t>Key </a:t>
              </a:r>
              <a:r>
                <a:rPr lang="en-US" sz="1700" b="1" i="0" smtClean="0">
                  <a:latin typeface="Cambria Math" panose="02040503050406030204" pitchFamily="18" charset="0"/>
                </a:rPr>
                <a:t>𝒇</a:t>
              </a:r>
              <a:r>
                <a:rPr lang="en-US" sz="1700" b="1" i="0" smtClean="0">
                  <a:latin typeface="Cambria Math"/>
                </a:rPr>
                <a:t>_</a:t>
              </a:r>
              <a:r>
                <a:rPr lang="en-US" sz="1700" b="1" i="0" smtClean="0">
                  <a:latin typeface="Cambria Math" panose="02040503050406030204" pitchFamily="18" charset="0"/>
                </a:rPr>
                <a:t>𝟑𝑫</a:t>
              </a:r>
              <a:r>
                <a:rPr lang="en-US" sz="1700" b="1" i="0" smtClean="0">
                  <a:latin typeface="Cambria Math"/>
                </a:rPr>
                <a:t>^</a:t>
              </a:r>
              <a:r>
                <a:rPr lang="en-US" sz="1700" b="1" i="0" smtClean="0">
                  <a:latin typeface="Cambria Math" panose="02040503050406030204" pitchFamily="18" charset="0"/>
                </a:rPr>
                <a:t>𝒔</a:t>
              </a:r>
              <a:r>
                <a:rPr lang="en-US" sz="1700" b="1" i="1" dirty="0" smtClean="0">
                  <a:latin typeface="Times New Roman" panose="02020603050405020304" pitchFamily="18" charset="0"/>
                  <a:cs typeface="Times New Roman" panose="02020603050405020304" pitchFamily="18" charset="0"/>
                </a:rPr>
                <a:t>(Quintuple)</a:t>
              </a:r>
              <a:r>
                <a:rPr lang="en-US" sz="1700" dirty="0" smtClean="0"/>
                <a:t> is </a:t>
              </a:r>
              <a:r>
                <a:rPr lang="en-US" sz="2000" b="1" i="1" dirty="0" smtClean="0"/>
                <a:t>scale sensitive</a:t>
              </a:r>
              <a:endParaRPr lang="en-US" sz="1700" b="1" i="1" dirty="0"/>
            </a:p>
          </dgm:t>
        </dgm:pt>
      </mc:Fallback>
    </mc:AlternateContent>
    <dgm:pt modelId="{4FAB7B36-C5C9-4BFC-8B20-C1EFBACCE932}" type="parTrans" cxnId="{9BA9564C-DA53-4817-B956-38FED9A3496F}">
      <dgm:prSet/>
      <dgm:spPr/>
      <dgm:t>
        <a:bodyPr/>
        <a:lstStyle/>
        <a:p>
          <a:endParaRPr lang="en-US"/>
        </a:p>
      </dgm:t>
    </dgm:pt>
    <dgm:pt modelId="{C46958CD-E0C6-4B94-ADEF-7011E0E3499A}" type="sibTrans" cxnId="{9BA9564C-DA53-4817-B956-38FED9A3496F}">
      <dgm:prSet/>
      <dgm:spPr/>
      <dgm:t>
        <a:bodyPr/>
        <a:lstStyle/>
        <a:p>
          <a:endParaRPr lang="en-US"/>
        </a:p>
      </dgm:t>
    </dgm:pt>
    <mc:AlternateContent xmlns:mc="http://schemas.openxmlformats.org/markup-compatibility/2006" xmlns:a14="http://schemas.microsoft.com/office/drawing/2010/main">
      <mc:Choice Requires="a14">
        <dgm:pt modelId="{18B86048-3FDC-4888-A7A8-572BED2B0A67}">
          <dgm:prSet custT="1"/>
          <dgm:spPr/>
          <dgm:t>
            <a:bodyPr/>
            <a:lstStyle/>
            <a:p>
              <a:pPr rtl="0"/>
              <a:r>
                <a:rPr lang="en-US" sz="1700" dirty="0" smtClean="0"/>
                <a:t>Key </a:t>
              </a:r>
              <a14:m>
                <m:oMath xmlns:m="http://schemas.openxmlformats.org/officeDocument/2006/math">
                  <m:sSubSup>
                    <m:sSubSupPr>
                      <m:ctrlPr>
                        <a:rPr lang="en-US" sz="1700" b="1" i="1" smtClean="0">
                          <a:latin typeface="Cambria Math"/>
                        </a:rPr>
                      </m:ctrlPr>
                    </m:sSubSupPr>
                    <m:e>
                      <m:r>
                        <a:rPr lang="en-US" sz="1700" b="1" i="1" smtClean="0">
                          <a:latin typeface="Cambria Math" panose="02040503050406030204" pitchFamily="18" charset="0"/>
                        </a:rPr>
                        <m:t>𝒇</m:t>
                      </m:r>
                    </m:e>
                    <m:sub>
                      <m:r>
                        <a:rPr lang="en-US" sz="1700" b="1" i="1" smtClean="0">
                          <a:latin typeface="Cambria Math" panose="02040503050406030204" pitchFamily="18" charset="0"/>
                        </a:rPr>
                        <m:t>𝟑</m:t>
                      </m:r>
                      <m:r>
                        <a:rPr lang="en-US" sz="1700" b="1" i="1" smtClean="0">
                          <a:latin typeface="Cambria Math" panose="02040503050406030204" pitchFamily="18" charset="0"/>
                        </a:rPr>
                        <m:t>𝑫</m:t>
                      </m:r>
                    </m:sub>
                    <m:sup>
                      <m:r>
                        <a:rPr lang="en-US" sz="1700" b="1" i="1" smtClean="0">
                          <a:latin typeface="Cambria Math" panose="02040503050406030204" pitchFamily="18" charset="0"/>
                        </a:rPr>
                        <m:t>𝒔</m:t>
                      </m:r>
                    </m:sup>
                  </m:sSubSup>
                </m:oMath>
              </a14:m>
              <a:r>
                <a:rPr lang="en-US" sz="1700" b="1" i="1" dirty="0" smtClean="0">
                  <a:latin typeface="Times New Roman" panose="02020603050405020304" pitchFamily="18" charset="0"/>
                  <a:cs typeface="Times New Roman" panose="02020603050405020304" pitchFamily="18" charset="0"/>
                </a:rPr>
                <a:t>(Quintuple)</a:t>
              </a:r>
              <a:r>
                <a:rPr lang="en-US" sz="1700" dirty="0" smtClean="0"/>
                <a:t> is </a:t>
              </a:r>
              <a:r>
                <a:rPr lang="en-US" sz="1800" b="1" i="1" dirty="0" smtClean="0"/>
                <a:t>rotation</a:t>
              </a:r>
              <a:r>
                <a:rPr lang="en-US" sz="1700" dirty="0" smtClean="0"/>
                <a:t> and </a:t>
              </a:r>
              <a:r>
                <a:rPr lang="en-US" sz="1800" b="1" i="1" dirty="0" smtClean="0"/>
                <a:t>translation invariant</a:t>
              </a:r>
              <a:endParaRPr lang="en-US" sz="1800" b="1" i="1" dirty="0"/>
            </a:p>
          </dgm:t>
        </dgm:pt>
      </mc:Choice>
      <mc:Fallback xmlns="">
        <dgm:pt modelId="{18B86048-3FDC-4888-A7A8-572BED2B0A67}">
          <dgm:prSet custT="1"/>
          <dgm:spPr/>
          <dgm:t>
            <a:bodyPr/>
            <a:lstStyle/>
            <a:p>
              <a:pPr rtl="0"/>
              <a:r>
                <a:rPr lang="en-US" sz="1700" dirty="0" smtClean="0"/>
                <a:t>Key </a:t>
              </a:r>
              <a:r>
                <a:rPr lang="en-US" sz="1700" b="1" i="0" smtClean="0">
                  <a:latin typeface="Cambria Math" panose="02040503050406030204" pitchFamily="18" charset="0"/>
                </a:rPr>
                <a:t>𝒇</a:t>
              </a:r>
              <a:r>
                <a:rPr lang="en-US" sz="1700" b="1" i="0" smtClean="0">
                  <a:latin typeface="Cambria Math"/>
                </a:rPr>
                <a:t>_</a:t>
              </a:r>
              <a:r>
                <a:rPr lang="en-US" sz="1700" b="1" i="0" smtClean="0">
                  <a:latin typeface="Cambria Math" panose="02040503050406030204" pitchFamily="18" charset="0"/>
                </a:rPr>
                <a:t>𝟑𝑫</a:t>
              </a:r>
              <a:r>
                <a:rPr lang="en-US" sz="1700" b="1" i="0" smtClean="0">
                  <a:latin typeface="Cambria Math"/>
                </a:rPr>
                <a:t>^</a:t>
              </a:r>
              <a:r>
                <a:rPr lang="en-US" sz="1700" b="1" i="0" smtClean="0">
                  <a:latin typeface="Cambria Math" panose="02040503050406030204" pitchFamily="18" charset="0"/>
                </a:rPr>
                <a:t>𝒔</a:t>
              </a:r>
              <a:r>
                <a:rPr lang="en-US" sz="1700" b="1" i="1" dirty="0" smtClean="0">
                  <a:latin typeface="Times New Roman" panose="02020603050405020304" pitchFamily="18" charset="0"/>
                  <a:cs typeface="Times New Roman" panose="02020603050405020304" pitchFamily="18" charset="0"/>
                </a:rPr>
                <a:t>(Quintuple)</a:t>
              </a:r>
              <a:r>
                <a:rPr lang="en-US" sz="1700" dirty="0" smtClean="0"/>
                <a:t> is </a:t>
              </a:r>
              <a:r>
                <a:rPr lang="en-US" sz="1800" b="1" i="1" dirty="0" smtClean="0"/>
                <a:t>rotation</a:t>
              </a:r>
              <a:r>
                <a:rPr lang="en-US" sz="1700" dirty="0" smtClean="0"/>
                <a:t> and </a:t>
              </a:r>
              <a:r>
                <a:rPr lang="en-US" sz="1800" b="1" i="1" dirty="0" smtClean="0"/>
                <a:t>translation invariant</a:t>
              </a:r>
              <a:endParaRPr lang="en-US" sz="1800" b="1" i="1" dirty="0"/>
            </a:p>
          </dgm:t>
        </dgm:pt>
      </mc:Fallback>
    </mc:AlternateContent>
    <dgm:pt modelId="{408C79F7-4379-4286-941A-331AF15EC6F2}" type="parTrans" cxnId="{06A693C8-81CA-42B4-BCEE-6CD1186F57C5}">
      <dgm:prSet/>
      <dgm:spPr/>
      <dgm:t>
        <a:bodyPr/>
        <a:lstStyle/>
        <a:p>
          <a:endParaRPr lang="en-US"/>
        </a:p>
      </dgm:t>
    </dgm:pt>
    <dgm:pt modelId="{01E06F8C-9575-4FEF-B656-E43563D91F96}" type="sibTrans" cxnId="{06A693C8-81CA-42B4-BCEE-6CD1186F57C5}">
      <dgm:prSet/>
      <dgm:spPr/>
      <dgm:t>
        <a:bodyPr/>
        <a:lstStyle/>
        <a:p>
          <a:endParaRPr lang="en-US"/>
        </a:p>
      </dgm:t>
    </dgm:pt>
    <dgm:pt modelId="{7CB1A664-0DC9-5C4E-B61E-28DA5B70B61C}">
      <dgm:prSet custT="1"/>
      <dgm:spPr/>
      <dgm:t>
        <a:bodyPr/>
        <a:lstStyle/>
        <a:p>
          <a:r>
            <a:rPr lang="en-US" sz="1800" b="1" i="1" dirty="0" smtClean="0"/>
            <a:t>Solves the inversion problem</a:t>
          </a:r>
          <a:endParaRPr lang="en-US" sz="1800" b="1" i="1" dirty="0"/>
        </a:p>
      </dgm:t>
    </dgm:pt>
    <dgm:pt modelId="{DD5BEB9A-9092-064E-A8A0-90866BA1E68C}" type="parTrans" cxnId="{D7CFD9B7-CE68-4948-BB19-221114A6089D}">
      <dgm:prSet/>
      <dgm:spPr/>
      <dgm:t>
        <a:bodyPr/>
        <a:lstStyle/>
        <a:p>
          <a:endParaRPr lang="en-US"/>
        </a:p>
      </dgm:t>
    </dgm:pt>
    <dgm:pt modelId="{A76C2DD6-48DF-B84C-A780-704508979F3B}" type="sibTrans" cxnId="{D7CFD9B7-CE68-4948-BB19-221114A6089D}">
      <dgm:prSet/>
      <dgm:spPr/>
      <dgm:t>
        <a:bodyPr/>
        <a:lstStyle/>
        <a:p>
          <a:endParaRPr lang="en-US"/>
        </a:p>
      </dgm:t>
    </dgm:pt>
    <dgm:pt modelId="{21B16543-A25D-4907-BAAB-200A0E3C6B18}" type="pres">
      <dgm:prSet presAssocID="{27D4CEAC-555B-45DD-BD2B-035B60E1474A}" presName="Name0" presStyleCnt="0">
        <dgm:presLayoutVars>
          <dgm:chMax val="7"/>
          <dgm:chPref val="7"/>
          <dgm:dir/>
        </dgm:presLayoutVars>
      </dgm:prSet>
      <dgm:spPr/>
      <dgm:t>
        <a:bodyPr/>
        <a:lstStyle/>
        <a:p>
          <a:endParaRPr lang="en-US"/>
        </a:p>
      </dgm:t>
    </dgm:pt>
    <dgm:pt modelId="{85F8A248-B149-48F5-A6CA-78B326536F02}" type="pres">
      <dgm:prSet presAssocID="{27D4CEAC-555B-45DD-BD2B-035B60E1474A}" presName="Name1" presStyleCnt="0"/>
      <dgm:spPr/>
      <dgm:t>
        <a:bodyPr/>
        <a:lstStyle/>
        <a:p>
          <a:endParaRPr lang="en-US"/>
        </a:p>
      </dgm:t>
    </dgm:pt>
    <dgm:pt modelId="{A3C9AFF9-52E8-477B-B6A6-31EF459B800C}" type="pres">
      <dgm:prSet presAssocID="{27D4CEAC-555B-45DD-BD2B-035B60E1474A}" presName="cycle" presStyleCnt="0"/>
      <dgm:spPr/>
      <dgm:t>
        <a:bodyPr/>
        <a:lstStyle/>
        <a:p>
          <a:endParaRPr lang="en-US"/>
        </a:p>
      </dgm:t>
    </dgm:pt>
    <dgm:pt modelId="{56978B57-FAC3-463A-A3D8-692C9F94F101}" type="pres">
      <dgm:prSet presAssocID="{27D4CEAC-555B-45DD-BD2B-035B60E1474A}" presName="srcNode" presStyleLbl="node1" presStyleIdx="0" presStyleCnt="4"/>
      <dgm:spPr/>
      <dgm:t>
        <a:bodyPr/>
        <a:lstStyle/>
        <a:p>
          <a:endParaRPr lang="en-US"/>
        </a:p>
      </dgm:t>
    </dgm:pt>
    <dgm:pt modelId="{E5766A44-B7B6-4482-85F2-6A73BBDD1BD3}" type="pres">
      <dgm:prSet presAssocID="{27D4CEAC-555B-45DD-BD2B-035B60E1474A}" presName="conn" presStyleLbl="parChTrans1D2" presStyleIdx="0" presStyleCnt="1"/>
      <dgm:spPr/>
      <dgm:t>
        <a:bodyPr/>
        <a:lstStyle/>
        <a:p>
          <a:endParaRPr lang="en-US"/>
        </a:p>
      </dgm:t>
    </dgm:pt>
    <dgm:pt modelId="{6AF412F2-30D5-4BCE-A31E-32877A974F98}" type="pres">
      <dgm:prSet presAssocID="{27D4CEAC-555B-45DD-BD2B-035B60E1474A}" presName="extraNode" presStyleLbl="node1" presStyleIdx="0" presStyleCnt="4"/>
      <dgm:spPr/>
      <dgm:t>
        <a:bodyPr/>
        <a:lstStyle/>
        <a:p>
          <a:endParaRPr lang="en-US"/>
        </a:p>
      </dgm:t>
    </dgm:pt>
    <dgm:pt modelId="{266D77F6-ED62-492F-811C-3A5E3331B723}" type="pres">
      <dgm:prSet presAssocID="{27D4CEAC-555B-45DD-BD2B-035B60E1474A}" presName="dstNode" presStyleLbl="node1" presStyleIdx="0" presStyleCnt="4"/>
      <dgm:spPr/>
      <dgm:t>
        <a:bodyPr/>
        <a:lstStyle/>
        <a:p>
          <a:endParaRPr lang="en-US"/>
        </a:p>
      </dgm:t>
    </dgm:pt>
    <dgm:pt modelId="{13B1D78E-1F6C-4BEA-B688-07891F0B9D3D}" type="pres">
      <dgm:prSet presAssocID="{DE0A8A7E-38A6-44F5-86A7-E6D74799CBAD}" presName="text_1" presStyleLbl="node1" presStyleIdx="0" presStyleCnt="4">
        <dgm:presLayoutVars>
          <dgm:bulletEnabled val="1"/>
        </dgm:presLayoutVars>
      </dgm:prSet>
      <dgm:spPr/>
      <dgm:t>
        <a:bodyPr/>
        <a:lstStyle/>
        <a:p>
          <a:endParaRPr lang="en-US"/>
        </a:p>
      </dgm:t>
    </dgm:pt>
    <dgm:pt modelId="{7B51AB58-91B4-41E5-888D-A3D784E4A26D}" type="pres">
      <dgm:prSet presAssocID="{DE0A8A7E-38A6-44F5-86A7-E6D74799CBAD}" presName="accent_1" presStyleCnt="0"/>
      <dgm:spPr/>
      <dgm:t>
        <a:bodyPr/>
        <a:lstStyle/>
        <a:p>
          <a:endParaRPr lang="en-US"/>
        </a:p>
      </dgm:t>
    </dgm:pt>
    <dgm:pt modelId="{896F0DD1-B777-4B6B-AFBA-28D6A909BA6E}" type="pres">
      <dgm:prSet presAssocID="{DE0A8A7E-38A6-44F5-86A7-E6D74799CBAD}" presName="accentRepeatNode" presStyleLbl="solidFgAcc1" presStyleIdx="0" presStyleCnt="4"/>
      <dgm:spPr/>
      <dgm:t>
        <a:bodyPr/>
        <a:lstStyle/>
        <a:p>
          <a:endParaRPr lang="en-US"/>
        </a:p>
      </dgm:t>
    </dgm:pt>
    <dgm:pt modelId="{43BBEA62-97FD-4B37-8B17-B2F2B7EFFAD8}" type="pres">
      <dgm:prSet presAssocID="{72A5E47E-562E-4093-BA63-6405DDF5CF22}" presName="text_2" presStyleLbl="node1" presStyleIdx="1" presStyleCnt="4">
        <dgm:presLayoutVars>
          <dgm:bulletEnabled val="1"/>
        </dgm:presLayoutVars>
      </dgm:prSet>
      <dgm:spPr/>
      <dgm:t>
        <a:bodyPr/>
        <a:lstStyle/>
        <a:p>
          <a:endParaRPr lang="en-US"/>
        </a:p>
      </dgm:t>
    </dgm:pt>
    <dgm:pt modelId="{5C8B63A2-D9FD-4710-BEF2-6906743621E2}" type="pres">
      <dgm:prSet presAssocID="{72A5E47E-562E-4093-BA63-6405DDF5CF22}" presName="accent_2" presStyleCnt="0"/>
      <dgm:spPr/>
      <dgm:t>
        <a:bodyPr/>
        <a:lstStyle/>
        <a:p>
          <a:endParaRPr lang="en-US"/>
        </a:p>
      </dgm:t>
    </dgm:pt>
    <dgm:pt modelId="{92AEDF33-C151-437F-A3C3-41CA365BBEBA}" type="pres">
      <dgm:prSet presAssocID="{72A5E47E-562E-4093-BA63-6405DDF5CF22}" presName="accentRepeatNode" presStyleLbl="solidFgAcc1" presStyleIdx="1" presStyleCnt="4"/>
      <dgm:spPr/>
      <dgm:t>
        <a:bodyPr/>
        <a:lstStyle/>
        <a:p>
          <a:endParaRPr lang="en-US"/>
        </a:p>
      </dgm:t>
    </dgm:pt>
    <dgm:pt modelId="{A7925D38-D422-4E46-8774-1C199B7D9DA2}" type="pres">
      <dgm:prSet presAssocID="{18B86048-3FDC-4888-A7A8-572BED2B0A67}" presName="text_3" presStyleLbl="node1" presStyleIdx="2" presStyleCnt="4">
        <dgm:presLayoutVars>
          <dgm:bulletEnabled val="1"/>
        </dgm:presLayoutVars>
      </dgm:prSet>
      <dgm:spPr/>
      <dgm:t>
        <a:bodyPr/>
        <a:lstStyle/>
        <a:p>
          <a:endParaRPr lang="en-US"/>
        </a:p>
      </dgm:t>
    </dgm:pt>
    <dgm:pt modelId="{B27889ED-1144-4BB3-9AC1-C8AA375A24B5}" type="pres">
      <dgm:prSet presAssocID="{18B86048-3FDC-4888-A7A8-572BED2B0A67}" presName="accent_3" presStyleCnt="0"/>
      <dgm:spPr/>
      <dgm:t>
        <a:bodyPr/>
        <a:lstStyle/>
        <a:p>
          <a:endParaRPr lang="en-US"/>
        </a:p>
      </dgm:t>
    </dgm:pt>
    <dgm:pt modelId="{E3D6D4EE-18E5-43A1-AB4A-8825C3C4B741}" type="pres">
      <dgm:prSet presAssocID="{18B86048-3FDC-4888-A7A8-572BED2B0A67}" presName="accentRepeatNode" presStyleLbl="solidFgAcc1" presStyleIdx="2" presStyleCnt="4"/>
      <dgm:spPr/>
      <dgm:t>
        <a:bodyPr/>
        <a:lstStyle/>
        <a:p>
          <a:endParaRPr lang="en-US"/>
        </a:p>
      </dgm:t>
    </dgm:pt>
    <dgm:pt modelId="{3F1688DB-7E76-4C41-B32F-EB8C025C889D}" type="pres">
      <dgm:prSet presAssocID="{7CB1A664-0DC9-5C4E-B61E-28DA5B70B61C}" presName="text_4" presStyleLbl="node1" presStyleIdx="3" presStyleCnt="4">
        <dgm:presLayoutVars>
          <dgm:bulletEnabled val="1"/>
        </dgm:presLayoutVars>
      </dgm:prSet>
      <dgm:spPr/>
      <dgm:t>
        <a:bodyPr/>
        <a:lstStyle/>
        <a:p>
          <a:endParaRPr lang="en-US"/>
        </a:p>
      </dgm:t>
    </dgm:pt>
    <dgm:pt modelId="{1A30A7F0-0365-8D40-B2EE-C6F62444CE06}" type="pres">
      <dgm:prSet presAssocID="{7CB1A664-0DC9-5C4E-B61E-28DA5B70B61C}" presName="accent_4" presStyleCnt="0"/>
      <dgm:spPr/>
    </dgm:pt>
    <dgm:pt modelId="{8E9798A0-B91D-E440-BE07-BB0A85C60776}" type="pres">
      <dgm:prSet presAssocID="{7CB1A664-0DC9-5C4E-B61E-28DA5B70B61C}" presName="accentRepeatNode" presStyleLbl="solidFgAcc1" presStyleIdx="3" presStyleCnt="4"/>
      <dgm:spPr/>
    </dgm:pt>
  </dgm:ptLst>
  <dgm:cxnLst>
    <dgm:cxn modelId="{06A693C8-81CA-42B4-BCEE-6CD1186F57C5}" srcId="{27D4CEAC-555B-45DD-BD2B-035B60E1474A}" destId="{18B86048-3FDC-4888-A7A8-572BED2B0A67}" srcOrd="2" destOrd="0" parTransId="{408C79F7-4379-4286-941A-331AF15EC6F2}" sibTransId="{01E06F8C-9575-4FEF-B656-E43563D91F96}"/>
    <dgm:cxn modelId="{98EFFFDE-9BDE-465A-836C-5EBCB4DBDA15}" type="presOf" srcId="{C6EB66FF-8A0E-4DD0-BDFF-46967C9017DA}" destId="{E5766A44-B7B6-4482-85F2-6A73BBDD1BD3}" srcOrd="0" destOrd="0" presId="urn:microsoft.com/office/officeart/2008/layout/VerticalCurvedList"/>
    <dgm:cxn modelId="{99F51657-84C8-4A0A-BD9B-D66A6184C15A}" type="presOf" srcId="{27D4CEAC-555B-45DD-BD2B-035B60E1474A}" destId="{21B16543-A25D-4907-BAAB-200A0E3C6B18}" srcOrd="0" destOrd="0" presId="urn:microsoft.com/office/officeart/2008/layout/VerticalCurvedList"/>
    <dgm:cxn modelId="{D7CFD9B7-CE68-4948-BB19-221114A6089D}" srcId="{27D4CEAC-555B-45DD-BD2B-035B60E1474A}" destId="{7CB1A664-0DC9-5C4E-B61E-28DA5B70B61C}" srcOrd="3" destOrd="0" parTransId="{DD5BEB9A-9092-064E-A8A0-90866BA1E68C}" sibTransId="{A76C2DD6-48DF-B84C-A780-704508979F3B}"/>
    <dgm:cxn modelId="{2A2DB298-B43E-4FCE-A69B-54D7552AFA99}" type="presOf" srcId="{18B86048-3FDC-4888-A7A8-572BED2B0A67}" destId="{A7925D38-D422-4E46-8774-1C199B7D9DA2}" srcOrd="0" destOrd="0" presId="urn:microsoft.com/office/officeart/2008/layout/VerticalCurvedList"/>
    <dgm:cxn modelId="{9BA9564C-DA53-4817-B956-38FED9A3496F}" srcId="{27D4CEAC-555B-45DD-BD2B-035B60E1474A}" destId="{72A5E47E-562E-4093-BA63-6405DDF5CF22}" srcOrd="1" destOrd="0" parTransId="{4FAB7B36-C5C9-4BFC-8B20-C1EFBACCE932}" sibTransId="{C46958CD-E0C6-4B94-ADEF-7011E0E3499A}"/>
    <dgm:cxn modelId="{22208386-798F-48B0-B9A7-2B1884B067BB}" type="presOf" srcId="{72A5E47E-562E-4093-BA63-6405DDF5CF22}" destId="{43BBEA62-97FD-4B37-8B17-B2F2B7EFFAD8}" srcOrd="0" destOrd="0" presId="urn:microsoft.com/office/officeart/2008/layout/VerticalCurvedList"/>
    <dgm:cxn modelId="{44519B82-A1D3-4869-BC62-BFAE433B2116}" srcId="{27D4CEAC-555B-45DD-BD2B-035B60E1474A}" destId="{DE0A8A7E-38A6-44F5-86A7-E6D74799CBAD}" srcOrd="0" destOrd="0" parTransId="{DF12E6F8-725C-47AE-B4A5-6DB238993968}" sibTransId="{C6EB66FF-8A0E-4DD0-BDFF-46967C9017DA}"/>
    <dgm:cxn modelId="{291E809C-A798-46C7-82A2-63DC561CE2BE}" type="presOf" srcId="{DE0A8A7E-38A6-44F5-86A7-E6D74799CBAD}" destId="{13B1D78E-1F6C-4BEA-B688-07891F0B9D3D}" srcOrd="0" destOrd="0" presId="urn:microsoft.com/office/officeart/2008/layout/VerticalCurvedList"/>
    <dgm:cxn modelId="{C24A90F8-707C-44FD-9119-EF99FBEAAF8B}" type="presOf" srcId="{7CB1A664-0DC9-5C4E-B61E-28DA5B70B61C}" destId="{3F1688DB-7E76-4C41-B32F-EB8C025C889D}" srcOrd="0" destOrd="0" presId="urn:microsoft.com/office/officeart/2008/layout/VerticalCurvedList"/>
    <dgm:cxn modelId="{2435A41D-0F2D-4090-9C80-080F9F45CDA8}" type="presParOf" srcId="{21B16543-A25D-4907-BAAB-200A0E3C6B18}" destId="{85F8A248-B149-48F5-A6CA-78B326536F02}" srcOrd="0" destOrd="0" presId="urn:microsoft.com/office/officeart/2008/layout/VerticalCurvedList"/>
    <dgm:cxn modelId="{23DCEEFB-BD15-491F-975A-5D8318A987CE}" type="presParOf" srcId="{85F8A248-B149-48F5-A6CA-78B326536F02}" destId="{A3C9AFF9-52E8-477B-B6A6-31EF459B800C}" srcOrd="0" destOrd="0" presId="urn:microsoft.com/office/officeart/2008/layout/VerticalCurvedList"/>
    <dgm:cxn modelId="{19FEB7F2-9B96-48F4-919E-E05E55E46D21}" type="presParOf" srcId="{A3C9AFF9-52E8-477B-B6A6-31EF459B800C}" destId="{56978B57-FAC3-463A-A3D8-692C9F94F101}" srcOrd="0" destOrd="0" presId="urn:microsoft.com/office/officeart/2008/layout/VerticalCurvedList"/>
    <dgm:cxn modelId="{66A1B0B6-7E2E-4C52-8E90-22C54F88B11A}" type="presParOf" srcId="{A3C9AFF9-52E8-477B-B6A6-31EF459B800C}" destId="{E5766A44-B7B6-4482-85F2-6A73BBDD1BD3}" srcOrd="1" destOrd="0" presId="urn:microsoft.com/office/officeart/2008/layout/VerticalCurvedList"/>
    <dgm:cxn modelId="{A30E0492-1B53-478F-A6FC-A51FB21A04CF}" type="presParOf" srcId="{A3C9AFF9-52E8-477B-B6A6-31EF459B800C}" destId="{6AF412F2-30D5-4BCE-A31E-32877A974F98}" srcOrd="2" destOrd="0" presId="urn:microsoft.com/office/officeart/2008/layout/VerticalCurvedList"/>
    <dgm:cxn modelId="{24C0C93B-D899-40C4-B703-8C6BEFE0C276}" type="presParOf" srcId="{A3C9AFF9-52E8-477B-B6A6-31EF459B800C}" destId="{266D77F6-ED62-492F-811C-3A5E3331B723}" srcOrd="3" destOrd="0" presId="urn:microsoft.com/office/officeart/2008/layout/VerticalCurvedList"/>
    <dgm:cxn modelId="{5270B53E-6C60-40C1-A4BF-053A14AC6570}" type="presParOf" srcId="{85F8A248-B149-48F5-A6CA-78B326536F02}" destId="{13B1D78E-1F6C-4BEA-B688-07891F0B9D3D}" srcOrd="1" destOrd="0" presId="urn:microsoft.com/office/officeart/2008/layout/VerticalCurvedList"/>
    <dgm:cxn modelId="{B97DF3A0-2E41-4752-944C-915909B04DB2}" type="presParOf" srcId="{85F8A248-B149-48F5-A6CA-78B326536F02}" destId="{7B51AB58-91B4-41E5-888D-A3D784E4A26D}" srcOrd="2" destOrd="0" presId="urn:microsoft.com/office/officeart/2008/layout/VerticalCurvedList"/>
    <dgm:cxn modelId="{252AB9D1-FDCF-47DC-A622-B005CDB6A052}" type="presParOf" srcId="{7B51AB58-91B4-41E5-888D-A3D784E4A26D}" destId="{896F0DD1-B777-4B6B-AFBA-28D6A909BA6E}" srcOrd="0" destOrd="0" presId="urn:microsoft.com/office/officeart/2008/layout/VerticalCurvedList"/>
    <dgm:cxn modelId="{1D9BA4E4-037E-469A-8B6D-4AD87ED62C9E}" type="presParOf" srcId="{85F8A248-B149-48F5-A6CA-78B326536F02}" destId="{43BBEA62-97FD-4B37-8B17-B2F2B7EFFAD8}" srcOrd="3" destOrd="0" presId="urn:microsoft.com/office/officeart/2008/layout/VerticalCurvedList"/>
    <dgm:cxn modelId="{6793D285-F79F-46F0-AB5B-622CB940E0F8}" type="presParOf" srcId="{85F8A248-B149-48F5-A6CA-78B326536F02}" destId="{5C8B63A2-D9FD-4710-BEF2-6906743621E2}" srcOrd="4" destOrd="0" presId="urn:microsoft.com/office/officeart/2008/layout/VerticalCurvedList"/>
    <dgm:cxn modelId="{597B00B8-2793-4F1E-AE1C-7444161B2549}" type="presParOf" srcId="{5C8B63A2-D9FD-4710-BEF2-6906743621E2}" destId="{92AEDF33-C151-437F-A3C3-41CA365BBEBA}" srcOrd="0" destOrd="0" presId="urn:microsoft.com/office/officeart/2008/layout/VerticalCurvedList"/>
    <dgm:cxn modelId="{2488272E-3322-48D5-A2CA-72A8CF3F74D6}" type="presParOf" srcId="{85F8A248-B149-48F5-A6CA-78B326536F02}" destId="{A7925D38-D422-4E46-8774-1C199B7D9DA2}" srcOrd="5" destOrd="0" presId="urn:microsoft.com/office/officeart/2008/layout/VerticalCurvedList"/>
    <dgm:cxn modelId="{0917C624-1CBE-456F-93BC-18A8EE9F3BB8}" type="presParOf" srcId="{85F8A248-B149-48F5-A6CA-78B326536F02}" destId="{B27889ED-1144-4BB3-9AC1-C8AA375A24B5}" srcOrd="6" destOrd="0" presId="urn:microsoft.com/office/officeart/2008/layout/VerticalCurvedList"/>
    <dgm:cxn modelId="{3A2BBDB9-4553-4C1E-B376-AF37C2D80257}" type="presParOf" srcId="{B27889ED-1144-4BB3-9AC1-C8AA375A24B5}" destId="{E3D6D4EE-18E5-43A1-AB4A-8825C3C4B741}" srcOrd="0" destOrd="0" presId="urn:microsoft.com/office/officeart/2008/layout/VerticalCurvedList"/>
    <dgm:cxn modelId="{0C2DD679-E013-469C-9325-2AD0EA2F5826}" type="presParOf" srcId="{85F8A248-B149-48F5-A6CA-78B326536F02}" destId="{3F1688DB-7E76-4C41-B32F-EB8C025C889D}" srcOrd="7" destOrd="0" presId="urn:microsoft.com/office/officeart/2008/layout/VerticalCurvedList"/>
    <dgm:cxn modelId="{25B61D5E-AF24-4B2F-A390-FEB7FA2E9F50}" type="presParOf" srcId="{85F8A248-B149-48F5-A6CA-78B326536F02}" destId="{1A30A7F0-0365-8D40-B2EE-C6F62444CE06}" srcOrd="8" destOrd="0" presId="urn:microsoft.com/office/officeart/2008/layout/VerticalCurvedList"/>
    <dgm:cxn modelId="{6064663C-E2C2-4BB5-B96C-A979D8730BDD}" type="presParOf" srcId="{1A30A7F0-0365-8D40-B2EE-C6F62444CE06}" destId="{8E9798A0-B91D-E440-BE07-BB0A85C607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D4CEAC-555B-45DD-BD2B-035B60E1474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DE0A8A7E-38A6-44F5-86A7-E6D74799CBAD}">
      <dgm:prSet custT="1"/>
      <dgm:spPr>
        <a:blipFill rotWithShape="1">
          <a:blip xmlns:r="http://schemas.openxmlformats.org/officeDocument/2006/relationships" r:embed="rId1"/>
          <a:stretch>
            <a:fillRect/>
          </a:stretch>
        </a:blipFill>
      </dgm:spPr>
      <dgm:t>
        <a:bodyPr/>
        <a:lstStyle/>
        <a:p>
          <a:r>
            <a:rPr lang="en-US">
              <a:noFill/>
            </a:rPr>
            <a:t> </a:t>
          </a:r>
        </a:p>
      </dgm:t>
    </dgm:pt>
    <dgm:pt modelId="{DF12E6F8-725C-47AE-B4A5-6DB238993968}" type="parTrans" cxnId="{44519B82-A1D3-4869-BC62-BFAE433B2116}">
      <dgm:prSet/>
      <dgm:spPr/>
      <dgm:t>
        <a:bodyPr/>
        <a:lstStyle/>
        <a:p>
          <a:endParaRPr lang="en-US"/>
        </a:p>
      </dgm:t>
    </dgm:pt>
    <dgm:pt modelId="{C6EB66FF-8A0E-4DD0-BDFF-46967C9017DA}" type="sibTrans" cxnId="{44519B82-A1D3-4869-BC62-BFAE433B2116}">
      <dgm:prSet/>
      <dgm:spPr/>
      <dgm:t>
        <a:bodyPr/>
        <a:lstStyle/>
        <a:p>
          <a:endParaRPr lang="en-US"/>
        </a:p>
      </dgm:t>
    </dgm:pt>
    <dgm:pt modelId="{72A5E47E-562E-4093-BA63-6405DDF5CF22}">
      <dgm:prSet custT="1"/>
      <dgm:spPr>
        <a:blipFill rotWithShape="1">
          <a:blip xmlns:r="http://schemas.openxmlformats.org/officeDocument/2006/relationships" r:embed="rId2"/>
          <a:stretch>
            <a:fillRect/>
          </a:stretch>
        </a:blipFill>
      </dgm:spPr>
      <dgm:t>
        <a:bodyPr/>
        <a:lstStyle/>
        <a:p>
          <a:r>
            <a:rPr lang="en-US">
              <a:noFill/>
            </a:rPr>
            <a:t> </a:t>
          </a:r>
        </a:p>
      </dgm:t>
    </dgm:pt>
    <dgm:pt modelId="{4FAB7B36-C5C9-4BFC-8B20-C1EFBACCE932}" type="parTrans" cxnId="{9BA9564C-DA53-4817-B956-38FED9A3496F}">
      <dgm:prSet/>
      <dgm:spPr/>
      <dgm:t>
        <a:bodyPr/>
        <a:lstStyle/>
        <a:p>
          <a:endParaRPr lang="en-US"/>
        </a:p>
      </dgm:t>
    </dgm:pt>
    <dgm:pt modelId="{C46958CD-E0C6-4B94-ADEF-7011E0E3499A}" type="sibTrans" cxnId="{9BA9564C-DA53-4817-B956-38FED9A3496F}">
      <dgm:prSet/>
      <dgm:spPr/>
      <dgm:t>
        <a:bodyPr/>
        <a:lstStyle/>
        <a:p>
          <a:endParaRPr lang="en-US"/>
        </a:p>
      </dgm:t>
    </dgm:pt>
    <dgm:pt modelId="{18B86048-3FDC-4888-A7A8-572BED2B0A67}">
      <dgm:prSet custT="1"/>
      <dgm:spPr>
        <a:blipFill rotWithShape="1">
          <a:blip xmlns:r="http://schemas.openxmlformats.org/officeDocument/2006/relationships" r:embed="rId3"/>
          <a:stretch>
            <a:fillRect/>
          </a:stretch>
        </a:blipFill>
      </dgm:spPr>
      <dgm:t>
        <a:bodyPr/>
        <a:lstStyle/>
        <a:p>
          <a:r>
            <a:rPr lang="en-US">
              <a:noFill/>
            </a:rPr>
            <a:t> </a:t>
          </a:r>
        </a:p>
      </dgm:t>
    </dgm:pt>
    <dgm:pt modelId="{408C79F7-4379-4286-941A-331AF15EC6F2}" type="parTrans" cxnId="{06A693C8-81CA-42B4-BCEE-6CD1186F57C5}">
      <dgm:prSet/>
      <dgm:spPr/>
      <dgm:t>
        <a:bodyPr/>
        <a:lstStyle/>
        <a:p>
          <a:endParaRPr lang="en-US"/>
        </a:p>
      </dgm:t>
    </dgm:pt>
    <dgm:pt modelId="{01E06F8C-9575-4FEF-B656-E43563D91F96}" type="sibTrans" cxnId="{06A693C8-81CA-42B4-BCEE-6CD1186F57C5}">
      <dgm:prSet/>
      <dgm:spPr/>
      <dgm:t>
        <a:bodyPr/>
        <a:lstStyle/>
        <a:p>
          <a:endParaRPr lang="en-US"/>
        </a:p>
      </dgm:t>
    </dgm:pt>
    <dgm:pt modelId="{7CB1A664-0DC9-5C4E-B61E-28DA5B70B61C}">
      <dgm:prSet custT="1"/>
      <dgm:spPr/>
      <dgm:t>
        <a:bodyPr/>
        <a:lstStyle/>
        <a:p>
          <a:r>
            <a:rPr lang="en-US" sz="1800" b="1" i="1" dirty="0" smtClean="0"/>
            <a:t>Solves the inversion problem</a:t>
          </a:r>
          <a:endParaRPr lang="en-US" sz="1800" b="1" i="1" dirty="0"/>
        </a:p>
      </dgm:t>
    </dgm:pt>
    <dgm:pt modelId="{DD5BEB9A-9092-064E-A8A0-90866BA1E68C}" type="parTrans" cxnId="{D7CFD9B7-CE68-4948-BB19-221114A6089D}">
      <dgm:prSet/>
      <dgm:spPr/>
      <dgm:t>
        <a:bodyPr/>
        <a:lstStyle/>
        <a:p>
          <a:endParaRPr lang="en-US"/>
        </a:p>
      </dgm:t>
    </dgm:pt>
    <dgm:pt modelId="{A76C2DD6-48DF-B84C-A780-704508979F3B}" type="sibTrans" cxnId="{D7CFD9B7-CE68-4948-BB19-221114A6089D}">
      <dgm:prSet/>
      <dgm:spPr/>
      <dgm:t>
        <a:bodyPr/>
        <a:lstStyle/>
        <a:p>
          <a:endParaRPr lang="en-US"/>
        </a:p>
      </dgm:t>
    </dgm:pt>
    <dgm:pt modelId="{21B16543-A25D-4907-BAAB-200A0E3C6B18}" type="pres">
      <dgm:prSet presAssocID="{27D4CEAC-555B-45DD-BD2B-035B60E1474A}" presName="Name0" presStyleCnt="0">
        <dgm:presLayoutVars>
          <dgm:chMax val="7"/>
          <dgm:chPref val="7"/>
          <dgm:dir/>
        </dgm:presLayoutVars>
      </dgm:prSet>
      <dgm:spPr/>
      <dgm:t>
        <a:bodyPr/>
        <a:lstStyle/>
        <a:p>
          <a:endParaRPr lang="en-US"/>
        </a:p>
      </dgm:t>
    </dgm:pt>
    <dgm:pt modelId="{85F8A248-B149-48F5-A6CA-78B326536F02}" type="pres">
      <dgm:prSet presAssocID="{27D4CEAC-555B-45DD-BD2B-035B60E1474A}" presName="Name1" presStyleCnt="0"/>
      <dgm:spPr/>
      <dgm:t>
        <a:bodyPr/>
        <a:lstStyle/>
        <a:p>
          <a:endParaRPr lang="en-US"/>
        </a:p>
      </dgm:t>
    </dgm:pt>
    <dgm:pt modelId="{A3C9AFF9-52E8-477B-B6A6-31EF459B800C}" type="pres">
      <dgm:prSet presAssocID="{27D4CEAC-555B-45DD-BD2B-035B60E1474A}" presName="cycle" presStyleCnt="0"/>
      <dgm:spPr/>
      <dgm:t>
        <a:bodyPr/>
        <a:lstStyle/>
        <a:p>
          <a:endParaRPr lang="en-US"/>
        </a:p>
      </dgm:t>
    </dgm:pt>
    <dgm:pt modelId="{56978B57-FAC3-463A-A3D8-692C9F94F101}" type="pres">
      <dgm:prSet presAssocID="{27D4CEAC-555B-45DD-BD2B-035B60E1474A}" presName="srcNode" presStyleLbl="node1" presStyleIdx="0" presStyleCnt="4"/>
      <dgm:spPr/>
      <dgm:t>
        <a:bodyPr/>
        <a:lstStyle/>
        <a:p>
          <a:endParaRPr lang="en-US"/>
        </a:p>
      </dgm:t>
    </dgm:pt>
    <dgm:pt modelId="{E5766A44-B7B6-4482-85F2-6A73BBDD1BD3}" type="pres">
      <dgm:prSet presAssocID="{27D4CEAC-555B-45DD-BD2B-035B60E1474A}" presName="conn" presStyleLbl="parChTrans1D2" presStyleIdx="0" presStyleCnt="1"/>
      <dgm:spPr/>
      <dgm:t>
        <a:bodyPr/>
        <a:lstStyle/>
        <a:p>
          <a:endParaRPr lang="en-US"/>
        </a:p>
      </dgm:t>
    </dgm:pt>
    <dgm:pt modelId="{6AF412F2-30D5-4BCE-A31E-32877A974F98}" type="pres">
      <dgm:prSet presAssocID="{27D4CEAC-555B-45DD-BD2B-035B60E1474A}" presName="extraNode" presStyleLbl="node1" presStyleIdx="0" presStyleCnt="4"/>
      <dgm:spPr/>
      <dgm:t>
        <a:bodyPr/>
        <a:lstStyle/>
        <a:p>
          <a:endParaRPr lang="en-US"/>
        </a:p>
      </dgm:t>
    </dgm:pt>
    <dgm:pt modelId="{266D77F6-ED62-492F-811C-3A5E3331B723}" type="pres">
      <dgm:prSet presAssocID="{27D4CEAC-555B-45DD-BD2B-035B60E1474A}" presName="dstNode" presStyleLbl="node1" presStyleIdx="0" presStyleCnt="4"/>
      <dgm:spPr/>
      <dgm:t>
        <a:bodyPr/>
        <a:lstStyle/>
        <a:p>
          <a:endParaRPr lang="en-US"/>
        </a:p>
      </dgm:t>
    </dgm:pt>
    <dgm:pt modelId="{13B1D78E-1F6C-4BEA-B688-07891F0B9D3D}" type="pres">
      <dgm:prSet presAssocID="{DE0A8A7E-38A6-44F5-86A7-E6D74799CBAD}" presName="text_1" presStyleLbl="node1" presStyleIdx="0" presStyleCnt="4">
        <dgm:presLayoutVars>
          <dgm:bulletEnabled val="1"/>
        </dgm:presLayoutVars>
      </dgm:prSet>
      <dgm:spPr/>
      <dgm:t>
        <a:bodyPr/>
        <a:lstStyle/>
        <a:p>
          <a:endParaRPr lang="en-US"/>
        </a:p>
      </dgm:t>
    </dgm:pt>
    <dgm:pt modelId="{7B51AB58-91B4-41E5-888D-A3D784E4A26D}" type="pres">
      <dgm:prSet presAssocID="{DE0A8A7E-38A6-44F5-86A7-E6D74799CBAD}" presName="accent_1" presStyleCnt="0"/>
      <dgm:spPr/>
      <dgm:t>
        <a:bodyPr/>
        <a:lstStyle/>
        <a:p>
          <a:endParaRPr lang="en-US"/>
        </a:p>
      </dgm:t>
    </dgm:pt>
    <dgm:pt modelId="{896F0DD1-B777-4B6B-AFBA-28D6A909BA6E}" type="pres">
      <dgm:prSet presAssocID="{DE0A8A7E-38A6-44F5-86A7-E6D74799CBAD}" presName="accentRepeatNode" presStyleLbl="solidFgAcc1" presStyleIdx="0" presStyleCnt="4"/>
      <dgm:spPr/>
      <dgm:t>
        <a:bodyPr/>
        <a:lstStyle/>
        <a:p>
          <a:endParaRPr lang="en-US"/>
        </a:p>
      </dgm:t>
    </dgm:pt>
    <dgm:pt modelId="{43BBEA62-97FD-4B37-8B17-B2F2B7EFFAD8}" type="pres">
      <dgm:prSet presAssocID="{72A5E47E-562E-4093-BA63-6405DDF5CF22}" presName="text_2" presStyleLbl="node1" presStyleIdx="1" presStyleCnt="4">
        <dgm:presLayoutVars>
          <dgm:bulletEnabled val="1"/>
        </dgm:presLayoutVars>
      </dgm:prSet>
      <dgm:spPr/>
      <dgm:t>
        <a:bodyPr/>
        <a:lstStyle/>
        <a:p>
          <a:endParaRPr lang="en-US"/>
        </a:p>
      </dgm:t>
    </dgm:pt>
    <dgm:pt modelId="{5C8B63A2-D9FD-4710-BEF2-6906743621E2}" type="pres">
      <dgm:prSet presAssocID="{72A5E47E-562E-4093-BA63-6405DDF5CF22}" presName="accent_2" presStyleCnt="0"/>
      <dgm:spPr/>
      <dgm:t>
        <a:bodyPr/>
        <a:lstStyle/>
        <a:p>
          <a:endParaRPr lang="en-US"/>
        </a:p>
      </dgm:t>
    </dgm:pt>
    <dgm:pt modelId="{92AEDF33-C151-437F-A3C3-41CA365BBEBA}" type="pres">
      <dgm:prSet presAssocID="{72A5E47E-562E-4093-BA63-6405DDF5CF22}" presName="accentRepeatNode" presStyleLbl="solidFgAcc1" presStyleIdx="1" presStyleCnt="4"/>
      <dgm:spPr/>
      <dgm:t>
        <a:bodyPr/>
        <a:lstStyle/>
        <a:p>
          <a:endParaRPr lang="en-US"/>
        </a:p>
      </dgm:t>
    </dgm:pt>
    <dgm:pt modelId="{A7925D38-D422-4E46-8774-1C199B7D9DA2}" type="pres">
      <dgm:prSet presAssocID="{18B86048-3FDC-4888-A7A8-572BED2B0A67}" presName="text_3" presStyleLbl="node1" presStyleIdx="2" presStyleCnt="4">
        <dgm:presLayoutVars>
          <dgm:bulletEnabled val="1"/>
        </dgm:presLayoutVars>
      </dgm:prSet>
      <dgm:spPr/>
      <dgm:t>
        <a:bodyPr/>
        <a:lstStyle/>
        <a:p>
          <a:endParaRPr lang="en-US"/>
        </a:p>
      </dgm:t>
    </dgm:pt>
    <dgm:pt modelId="{B27889ED-1144-4BB3-9AC1-C8AA375A24B5}" type="pres">
      <dgm:prSet presAssocID="{18B86048-3FDC-4888-A7A8-572BED2B0A67}" presName="accent_3" presStyleCnt="0"/>
      <dgm:spPr/>
      <dgm:t>
        <a:bodyPr/>
        <a:lstStyle/>
        <a:p>
          <a:endParaRPr lang="en-US"/>
        </a:p>
      </dgm:t>
    </dgm:pt>
    <dgm:pt modelId="{E3D6D4EE-18E5-43A1-AB4A-8825C3C4B741}" type="pres">
      <dgm:prSet presAssocID="{18B86048-3FDC-4888-A7A8-572BED2B0A67}" presName="accentRepeatNode" presStyleLbl="solidFgAcc1" presStyleIdx="2" presStyleCnt="4"/>
      <dgm:spPr/>
      <dgm:t>
        <a:bodyPr/>
        <a:lstStyle/>
        <a:p>
          <a:endParaRPr lang="en-US"/>
        </a:p>
      </dgm:t>
    </dgm:pt>
    <dgm:pt modelId="{3F1688DB-7E76-4C41-B32F-EB8C025C889D}" type="pres">
      <dgm:prSet presAssocID="{7CB1A664-0DC9-5C4E-B61E-28DA5B70B61C}" presName="text_4" presStyleLbl="node1" presStyleIdx="3" presStyleCnt="4">
        <dgm:presLayoutVars>
          <dgm:bulletEnabled val="1"/>
        </dgm:presLayoutVars>
      </dgm:prSet>
      <dgm:spPr/>
      <dgm:t>
        <a:bodyPr/>
        <a:lstStyle/>
        <a:p>
          <a:endParaRPr lang="en-US"/>
        </a:p>
      </dgm:t>
    </dgm:pt>
    <dgm:pt modelId="{1A30A7F0-0365-8D40-B2EE-C6F62444CE06}" type="pres">
      <dgm:prSet presAssocID="{7CB1A664-0DC9-5C4E-B61E-28DA5B70B61C}" presName="accent_4" presStyleCnt="0"/>
      <dgm:spPr/>
    </dgm:pt>
    <dgm:pt modelId="{8E9798A0-B91D-E440-BE07-BB0A85C60776}" type="pres">
      <dgm:prSet presAssocID="{7CB1A664-0DC9-5C4E-B61E-28DA5B70B61C}" presName="accentRepeatNode" presStyleLbl="solidFgAcc1" presStyleIdx="3" presStyleCnt="4"/>
      <dgm:spPr/>
    </dgm:pt>
  </dgm:ptLst>
  <dgm:cxnLst>
    <dgm:cxn modelId="{06A693C8-81CA-42B4-BCEE-6CD1186F57C5}" srcId="{27D4CEAC-555B-45DD-BD2B-035B60E1474A}" destId="{18B86048-3FDC-4888-A7A8-572BED2B0A67}" srcOrd="2" destOrd="0" parTransId="{408C79F7-4379-4286-941A-331AF15EC6F2}" sibTransId="{01E06F8C-9575-4FEF-B656-E43563D91F96}"/>
    <dgm:cxn modelId="{98EFFFDE-9BDE-465A-836C-5EBCB4DBDA15}" type="presOf" srcId="{C6EB66FF-8A0E-4DD0-BDFF-46967C9017DA}" destId="{E5766A44-B7B6-4482-85F2-6A73BBDD1BD3}" srcOrd="0" destOrd="0" presId="urn:microsoft.com/office/officeart/2008/layout/VerticalCurvedList"/>
    <dgm:cxn modelId="{99F51657-84C8-4A0A-BD9B-D66A6184C15A}" type="presOf" srcId="{27D4CEAC-555B-45DD-BD2B-035B60E1474A}" destId="{21B16543-A25D-4907-BAAB-200A0E3C6B18}" srcOrd="0" destOrd="0" presId="urn:microsoft.com/office/officeart/2008/layout/VerticalCurvedList"/>
    <dgm:cxn modelId="{D7CFD9B7-CE68-4948-BB19-221114A6089D}" srcId="{27D4CEAC-555B-45DD-BD2B-035B60E1474A}" destId="{7CB1A664-0DC9-5C4E-B61E-28DA5B70B61C}" srcOrd="3" destOrd="0" parTransId="{DD5BEB9A-9092-064E-A8A0-90866BA1E68C}" sibTransId="{A76C2DD6-48DF-B84C-A780-704508979F3B}"/>
    <dgm:cxn modelId="{2A2DB298-B43E-4FCE-A69B-54D7552AFA99}" type="presOf" srcId="{18B86048-3FDC-4888-A7A8-572BED2B0A67}" destId="{A7925D38-D422-4E46-8774-1C199B7D9DA2}" srcOrd="0" destOrd="0" presId="urn:microsoft.com/office/officeart/2008/layout/VerticalCurvedList"/>
    <dgm:cxn modelId="{9BA9564C-DA53-4817-B956-38FED9A3496F}" srcId="{27D4CEAC-555B-45DD-BD2B-035B60E1474A}" destId="{72A5E47E-562E-4093-BA63-6405DDF5CF22}" srcOrd="1" destOrd="0" parTransId="{4FAB7B36-C5C9-4BFC-8B20-C1EFBACCE932}" sibTransId="{C46958CD-E0C6-4B94-ADEF-7011E0E3499A}"/>
    <dgm:cxn modelId="{22208386-798F-48B0-B9A7-2B1884B067BB}" type="presOf" srcId="{72A5E47E-562E-4093-BA63-6405DDF5CF22}" destId="{43BBEA62-97FD-4B37-8B17-B2F2B7EFFAD8}" srcOrd="0" destOrd="0" presId="urn:microsoft.com/office/officeart/2008/layout/VerticalCurvedList"/>
    <dgm:cxn modelId="{44519B82-A1D3-4869-BC62-BFAE433B2116}" srcId="{27D4CEAC-555B-45DD-BD2B-035B60E1474A}" destId="{DE0A8A7E-38A6-44F5-86A7-E6D74799CBAD}" srcOrd="0" destOrd="0" parTransId="{DF12E6F8-725C-47AE-B4A5-6DB238993968}" sibTransId="{C6EB66FF-8A0E-4DD0-BDFF-46967C9017DA}"/>
    <dgm:cxn modelId="{291E809C-A798-46C7-82A2-63DC561CE2BE}" type="presOf" srcId="{DE0A8A7E-38A6-44F5-86A7-E6D74799CBAD}" destId="{13B1D78E-1F6C-4BEA-B688-07891F0B9D3D}" srcOrd="0" destOrd="0" presId="urn:microsoft.com/office/officeart/2008/layout/VerticalCurvedList"/>
    <dgm:cxn modelId="{C24A90F8-707C-44FD-9119-EF99FBEAAF8B}" type="presOf" srcId="{7CB1A664-0DC9-5C4E-B61E-28DA5B70B61C}" destId="{3F1688DB-7E76-4C41-B32F-EB8C025C889D}" srcOrd="0" destOrd="0" presId="urn:microsoft.com/office/officeart/2008/layout/VerticalCurvedList"/>
    <dgm:cxn modelId="{2435A41D-0F2D-4090-9C80-080F9F45CDA8}" type="presParOf" srcId="{21B16543-A25D-4907-BAAB-200A0E3C6B18}" destId="{85F8A248-B149-48F5-A6CA-78B326536F02}" srcOrd="0" destOrd="0" presId="urn:microsoft.com/office/officeart/2008/layout/VerticalCurvedList"/>
    <dgm:cxn modelId="{23DCEEFB-BD15-491F-975A-5D8318A987CE}" type="presParOf" srcId="{85F8A248-B149-48F5-A6CA-78B326536F02}" destId="{A3C9AFF9-52E8-477B-B6A6-31EF459B800C}" srcOrd="0" destOrd="0" presId="urn:microsoft.com/office/officeart/2008/layout/VerticalCurvedList"/>
    <dgm:cxn modelId="{19FEB7F2-9B96-48F4-919E-E05E55E46D21}" type="presParOf" srcId="{A3C9AFF9-52E8-477B-B6A6-31EF459B800C}" destId="{56978B57-FAC3-463A-A3D8-692C9F94F101}" srcOrd="0" destOrd="0" presId="urn:microsoft.com/office/officeart/2008/layout/VerticalCurvedList"/>
    <dgm:cxn modelId="{66A1B0B6-7E2E-4C52-8E90-22C54F88B11A}" type="presParOf" srcId="{A3C9AFF9-52E8-477B-B6A6-31EF459B800C}" destId="{E5766A44-B7B6-4482-85F2-6A73BBDD1BD3}" srcOrd="1" destOrd="0" presId="urn:microsoft.com/office/officeart/2008/layout/VerticalCurvedList"/>
    <dgm:cxn modelId="{A30E0492-1B53-478F-A6FC-A51FB21A04CF}" type="presParOf" srcId="{A3C9AFF9-52E8-477B-B6A6-31EF459B800C}" destId="{6AF412F2-30D5-4BCE-A31E-32877A974F98}" srcOrd="2" destOrd="0" presId="urn:microsoft.com/office/officeart/2008/layout/VerticalCurvedList"/>
    <dgm:cxn modelId="{24C0C93B-D899-40C4-B703-8C6BEFE0C276}" type="presParOf" srcId="{A3C9AFF9-52E8-477B-B6A6-31EF459B800C}" destId="{266D77F6-ED62-492F-811C-3A5E3331B723}" srcOrd="3" destOrd="0" presId="urn:microsoft.com/office/officeart/2008/layout/VerticalCurvedList"/>
    <dgm:cxn modelId="{5270B53E-6C60-40C1-A4BF-053A14AC6570}" type="presParOf" srcId="{85F8A248-B149-48F5-A6CA-78B326536F02}" destId="{13B1D78E-1F6C-4BEA-B688-07891F0B9D3D}" srcOrd="1" destOrd="0" presId="urn:microsoft.com/office/officeart/2008/layout/VerticalCurvedList"/>
    <dgm:cxn modelId="{B97DF3A0-2E41-4752-944C-915909B04DB2}" type="presParOf" srcId="{85F8A248-B149-48F5-A6CA-78B326536F02}" destId="{7B51AB58-91B4-41E5-888D-A3D784E4A26D}" srcOrd="2" destOrd="0" presId="urn:microsoft.com/office/officeart/2008/layout/VerticalCurvedList"/>
    <dgm:cxn modelId="{252AB9D1-FDCF-47DC-A622-B005CDB6A052}" type="presParOf" srcId="{7B51AB58-91B4-41E5-888D-A3D784E4A26D}" destId="{896F0DD1-B777-4B6B-AFBA-28D6A909BA6E}" srcOrd="0" destOrd="0" presId="urn:microsoft.com/office/officeart/2008/layout/VerticalCurvedList"/>
    <dgm:cxn modelId="{1D9BA4E4-037E-469A-8B6D-4AD87ED62C9E}" type="presParOf" srcId="{85F8A248-B149-48F5-A6CA-78B326536F02}" destId="{43BBEA62-97FD-4B37-8B17-B2F2B7EFFAD8}" srcOrd="3" destOrd="0" presId="urn:microsoft.com/office/officeart/2008/layout/VerticalCurvedList"/>
    <dgm:cxn modelId="{6793D285-F79F-46F0-AB5B-622CB940E0F8}" type="presParOf" srcId="{85F8A248-B149-48F5-A6CA-78B326536F02}" destId="{5C8B63A2-D9FD-4710-BEF2-6906743621E2}" srcOrd="4" destOrd="0" presId="urn:microsoft.com/office/officeart/2008/layout/VerticalCurvedList"/>
    <dgm:cxn modelId="{597B00B8-2793-4F1E-AE1C-7444161B2549}" type="presParOf" srcId="{5C8B63A2-D9FD-4710-BEF2-6906743621E2}" destId="{92AEDF33-C151-437F-A3C3-41CA365BBEBA}" srcOrd="0" destOrd="0" presId="urn:microsoft.com/office/officeart/2008/layout/VerticalCurvedList"/>
    <dgm:cxn modelId="{2488272E-3322-48D5-A2CA-72A8CF3F74D6}" type="presParOf" srcId="{85F8A248-B149-48F5-A6CA-78B326536F02}" destId="{A7925D38-D422-4E46-8774-1C199B7D9DA2}" srcOrd="5" destOrd="0" presId="urn:microsoft.com/office/officeart/2008/layout/VerticalCurvedList"/>
    <dgm:cxn modelId="{0917C624-1CBE-456F-93BC-18A8EE9F3BB8}" type="presParOf" srcId="{85F8A248-B149-48F5-A6CA-78B326536F02}" destId="{B27889ED-1144-4BB3-9AC1-C8AA375A24B5}" srcOrd="6" destOrd="0" presId="urn:microsoft.com/office/officeart/2008/layout/VerticalCurvedList"/>
    <dgm:cxn modelId="{3A2BBDB9-4553-4C1E-B376-AF37C2D80257}" type="presParOf" srcId="{B27889ED-1144-4BB3-9AC1-C8AA375A24B5}" destId="{E3D6D4EE-18E5-43A1-AB4A-8825C3C4B741}" srcOrd="0" destOrd="0" presId="urn:microsoft.com/office/officeart/2008/layout/VerticalCurvedList"/>
    <dgm:cxn modelId="{0C2DD679-E013-469C-9325-2AD0EA2F5826}" type="presParOf" srcId="{85F8A248-B149-48F5-A6CA-78B326536F02}" destId="{3F1688DB-7E76-4C41-B32F-EB8C025C889D}" srcOrd="7" destOrd="0" presId="urn:microsoft.com/office/officeart/2008/layout/VerticalCurvedList"/>
    <dgm:cxn modelId="{25B61D5E-AF24-4B2F-A390-FEB7FA2E9F50}" type="presParOf" srcId="{85F8A248-B149-48F5-A6CA-78B326536F02}" destId="{1A30A7F0-0365-8D40-B2EE-C6F62444CE06}" srcOrd="8" destOrd="0" presId="urn:microsoft.com/office/officeart/2008/layout/VerticalCurvedList"/>
    <dgm:cxn modelId="{6064663C-E2C2-4BB5-B96C-A979D8730BDD}" type="presParOf" srcId="{1A30A7F0-0365-8D40-B2EE-C6F62444CE06}" destId="{8E9798A0-B91D-E440-BE07-BB0A85C6077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82456D-0AE7-4BF5-B954-5BB08327108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A288CB9-5DA7-4476-A3B7-88ECBD1E1110}">
      <dgm:prSet/>
      <dgm:spPr/>
      <dgm:t>
        <a:bodyPr/>
        <a:lstStyle/>
        <a:p>
          <a:pPr algn="ctr" rtl="0"/>
          <a:r>
            <a:rPr lang="en-US" dirty="0" smtClean="0"/>
            <a:t>Binning of </a:t>
          </a:r>
          <a:r>
            <a:rPr lang="en-US" b="1" dirty="0" smtClean="0"/>
            <a:t>Representative Length </a:t>
          </a:r>
          <a:r>
            <a:rPr lang="en-US" dirty="0" smtClean="0"/>
            <a:t>and </a:t>
          </a:r>
          <a:r>
            <a:rPr lang="en-US" b="1" dirty="0" smtClean="0"/>
            <a:t>Representative Angle.</a:t>
          </a:r>
          <a:endParaRPr lang="en-US" b="1" dirty="0"/>
        </a:p>
      </dgm:t>
    </dgm:pt>
    <dgm:pt modelId="{B2A6AB34-BEB0-4253-A9DF-EC8E2F475B5E}" type="parTrans" cxnId="{27226118-927D-43FB-832A-A80141718818}">
      <dgm:prSet/>
      <dgm:spPr/>
      <dgm:t>
        <a:bodyPr/>
        <a:lstStyle/>
        <a:p>
          <a:endParaRPr lang="en-US"/>
        </a:p>
      </dgm:t>
    </dgm:pt>
    <dgm:pt modelId="{80F3AF04-82EE-4574-B90C-5A611792C532}" type="sibTrans" cxnId="{27226118-927D-43FB-832A-A80141718818}">
      <dgm:prSet/>
      <dgm:spPr/>
      <dgm:t>
        <a:bodyPr/>
        <a:lstStyle/>
        <a:p>
          <a:endParaRPr lang="en-US"/>
        </a:p>
      </dgm:t>
    </dgm:pt>
    <dgm:pt modelId="{1717D9CE-D3CC-4CBE-AD88-7DCB2CD6AF0E}">
      <dgm:prSet/>
      <dgm:spPr/>
      <dgm:t>
        <a:bodyPr/>
        <a:lstStyle/>
        <a:p>
          <a:pPr algn="ctr" rtl="0"/>
          <a:r>
            <a:rPr lang="en-US" dirty="0" smtClean="0"/>
            <a:t>An </a:t>
          </a:r>
          <a:r>
            <a:rPr lang="en-US" b="1" dirty="0" smtClean="0"/>
            <a:t>iterative</a:t>
          </a:r>
          <a:r>
            <a:rPr lang="en-US" dirty="0" smtClean="0"/>
            <a:t> and </a:t>
          </a:r>
          <a:r>
            <a:rPr lang="en-US" b="1" dirty="0" smtClean="0"/>
            <a:t>adaptive</a:t>
          </a:r>
          <a:r>
            <a:rPr lang="en-US" dirty="0" smtClean="0"/>
            <a:t> binning algorithm is proposed to prevent inconsistency in bin assignment and </a:t>
          </a:r>
          <a:r>
            <a:rPr lang="en-US" b="1" i="1" dirty="0" smtClean="0"/>
            <a:t>optimized</a:t>
          </a:r>
          <a:r>
            <a:rPr lang="en-US" dirty="0" smtClean="0"/>
            <a:t> to </a:t>
          </a:r>
          <a:r>
            <a:rPr lang="en-US" b="1" i="1" dirty="0" smtClean="0"/>
            <a:t>reduce intra bin variance while maximizing similarity.</a:t>
          </a:r>
          <a:endParaRPr lang="en-US" dirty="0"/>
        </a:p>
      </dgm:t>
    </dgm:pt>
    <dgm:pt modelId="{8BC82D6D-32E3-4E2C-A157-797B443C9B4C}" type="parTrans" cxnId="{2A58402F-0585-4D32-AF93-6CA72C6EB3D8}">
      <dgm:prSet/>
      <dgm:spPr/>
      <dgm:t>
        <a:bodyPr/>
        <a:lstStyle/>
        <a:p>
          <a:endParaRPr lang="en-US"/>
        </a:p>
      </dgm:t>
    </dgm:pt>
    <dgm:pt modelId="{AAE0FAAB-12B2-410E-8930-B3F3FB2A937D}" type="sibTrans" cxnId="{2A58402F-0585-4D32-AF93-6CA72C6EB3D8}">
      <dgm:prSet/>
      <dgm:spPr/>
      <dgm:t>
        <a:bodyPr/>
        <a:lstStyle/>
        <a:p>
          <a:endParaRPr lang="en-US"/>
        </a:p>
      </dgm:t>
    </dgm:pt>
    <dgm:pt modelId="{EE910819-6BC2-41C9-B5F9-1DCBAD08AC52}" type="pres">
      <dgm:prSet presAssocID="{3E82456D-0AE7-4BF5-B954-5BB083271089}" presName="linear" presStyleCnt="0">
        <dgm:presLayoutVars>
          <dgm:animLvl val="lvl"/>
          <dgm:resizeHandles val="exact"/>
        </dgm:presLayoutVars>
      </dgm:prSet>
      <dgm:spPr/>
      <dgm:t>
        <a:bodyPr/>
        <a:lstStyle/>
        <a:p>
          <a:endParaRPr lang="en-US"/>
        </a:p>
      </dgm:t>
    </dgm:pt>
    <dgm:pt modelId="{7E2B4FE5-CAC3-45E2-A7C7-64B022CCFDB5}" type="pres">
      <dgm:prSet presAssocID="{7A288CB9-5DA7-4476-A3B7-88ECBD1E1110}" presName="parentText" presStyleLbl="node1" presStyleIdx="0" presStyleCnt="2">
        <dgm:presLayoutVars>
          <dgm:chMax val="0"/>
          <dgm:bulletEnabled val="1"/>
        </dgm:presLayoutVars>
      </dgm:prSet>
      <dgm:spPr/>
      <dgm:t>
        <a:bodyPr/>
        <a:lstStyle/>
        <a:p>
          <a:endParaRPr lang="en-US"/>
        </a:p>
      </dgm:t>
    </dgm:pt>
    <dgm:pt modelId="{251FDB54-9E2D-4D46-9849-430F6772B45C}" type="pres">
      <dgm:prSet presAssocID="{80F3AF04-82EE-4574-B90C-5A611792C532}" presName="spacer" presStyleCnt="0"/>
      <dgm:spPr/>
    </dgm:pt>
    <dgm:pt modelId="{76BE8C40-6CCF-4DFF-9819-1AB36ACDB48D}" type="pres">
      <dgm:prSet presAssocID="{1717D9CE-D3CC-4CBE-AD88-7DCB2CD6AF0E}" presName="parentText" presStyleLbl="node1" presStyleIdx="1" presStyleCnt="2">
        <dgm:presLayoutVars>
          <dgm:chMax val="0"/>
          <dgm:bulletEnabled val="1"/>
        </dgm:presLayoutVars>
      </dgm:prSet>
      <dgm:spPr/>
      <dgm:t>
        <a:bodyPr/>
        <a:lstStyle/>
        <a:p>
          <a:endParaRPr lang="en-US"/>
        </a:p>
      </dgm:t>
    </dgm:pt>
  </dgm:ptLst>
  <dgm:cxnLst>
    <dgm:cxn modelId="{9480DD70-9173-40AC-93AB-5D0980835807}" type="presOf" srcId="{7A288CB9-5DA7-4476-A3B7-88ECBD1E1110}" destId="{7E2B4FE5-CAC3-45E2-A7C7-64B022CCFDB5}" srcOrd="0" destOrd="0" presId="urn:microsoft.com/office/officeart/2005/8/layout/vList2"/>
    <dgm:cxn modelId="{27226118-927D-43FB-832A-A80141718818}" srcId="{3E82456D-0AE7-4BF5-B954-5BB083271089}" destId="{7A288CB9-5DA7-4476-A3B7-88ECBD1E1110}" srcOrd="0" destOrd="0" parTransId="{B2A6AB34-BEB0-4253-A9DF-EC8E2F475B5E}" sibTransId="{80F3AF04-82EE-4574-B90C-5A611792C532}"/>
    <dgm:cxn modelId="{75288173-F004-456A-94C4-967AFB3F191E}" type="presOf" srcId="{3E82456D-0AE7-4BF5-B954-5BB083271089}" destId="{EE910819-6BC2-41C9-B5F9-1DCBAD08AC52}" srcOrd="0" destOrd="0" presId="urn:microsoft.com/office/officeart/2005/8/layout/vList2"/>
    <dgm:cxn modelId="{2A58402F-0585-4D32-AF93-6CA72C6EB3D8}" srcId="{3E82456D-0AE7-4BF5-B954-5BB083271089}" destId="{1717D9CE-D3CC-4CBE-AD88-7DCB2CD6AF0E}" srcOrd="1" destOrd="0" parTransId="{8BC82D6D-32E3-4E2C-A157-797B443C9B4C}" sibTransId="{AAE0FAAB-12B2-410E-8930-B3F3FB2A937D}"/>
    <dgm:cxn modelId="{4F7A9B53-99EA-42A1-8575-9B2A0B2B1655}" type="presOf" srcId="{1717D9CE-D3CC-4CBE-AD88-7DCB2CD6AF0E}" destId="{76BE8C40-6CCF-4DFF-9819-1AB36ACDB48D}" srcOrd="0" destOrd="0" presId="urn:microsoft.com/office/officeart/2005/8/layout/vList2"/>
    <dgm:cxn modelId="{E3F19ABC-8006-49B1-AB43-2C197BE01744}" type="presParOf" srcId="{EE910819-6BC2-41C9-B5F9-1DCBAD08AC52}" destId="{7E2B4FE5-CAC3-45E2-A7C7-64B022CCFDB5}" srcOrd="0" destOrd="0" presId="urn:microsoft.com/office/officeart/2005/8/layout/vList2"/>
    <dgm:cxn modelId="{1D41DA18-8D95-44C0-8C88-6AA0C6786D2E}" type="presParOf" srcId="{EE910819-6BC2-41C9-B5F9-1DCBAD08AC52}" destId="{251FDB54-9E2D-4D46-9849-430F6772B45C}" srcOrd="1" destOrd="0" presId="urn:microsoft.com/office/officeart/2005/8/layout/vList2"/>
    <dgm:cxn modelId="{ACD0CB61-C879-49CD-82C4-5E3BE03FBFA4}" type="presParOf" srcId="{EE910819-6BC2-41C9-B5F9-1DCBAD08AC52}" destId="{76BE8C40-6CCF-4DFF-9819-1AB36ACDB4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FF8257-050E-4091-BE73-D41D839F9E41}"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822AB9AC-770A-4C4C-9521-6CA141CDD379}">
      <dgm:prSet phldrT="[Text]"/>
      <dgm:spPr/>
      <dgm:t>
        <a:bodyPr/>
        <a:lstStyle/>
        <a:p>
          <a:r>
            <a:rPr lang="en-US" dirty="0" smtClean="0">
              <a:solidFill>
                <a:schemeClr val="tx1"/>
              </a:solidFill>
            </a:rPr>
            <a:t>Global similarity among protein structures</a:t>
          </a:r>
          <a:endParaRPr lang="en-US" dirty="0">
            <a:solidFill>
              <a:schemeClr val="tx1"/>
            </a:solidFill>
          </a:endParaRPr>
        </a:p>
      </dgm:t>
    </dgm:pt>
    <dgm:pt modelId="{4B95D3FF-70D3-4DC4-940E-98E2ED5926D4}" type="parTrans" cxnId="{2A244115-86A4-47D6-A4C9-517E11148168}">
      <dgm:prSet/>
      <dgm:spPr/>
      <dgm:t>
        <a:bodyPr/>
        <a:lstStyle/>
        <a:p>
          <a:endParaRPr lang="en-US"/>
        </a:p>
      </dgm:t>
    </dgm:pt>
    <dgm:pt modelId="{EF5DCECC-4868-4363-B809-51B51A09CD1F}" type="sibTrans" cxnId="{2A244115-86A4-47D6-A4C9-517E11148168}">
      <dgm:prSet/>
      <dgm:spPr/>
      <dgm:t>
        <a:bodyPr/>
        <a:lstStyle/>
        <a:p>
          <a:endParaRPr lang="en-US"/>
        </a:p>
      </dgm:t>
    </dgm:pt>
    <dgm:pt modelId="{2A375E2F-F6DC-4B34-9291-63BBA201C5D3}">
      <dgm:prSet phldrT="[Text]"/>
      <dgm:spPr/>
      <dgm:t>
        <a:bodyPr/>
        <a:lstStyle/>
        <a:p>
          <a:r>
            <a:rPr lang="en-US" dirty="0" smtClean="0">
              <a:solidFill>
                <a:schemeClr val="tx1"/>
              </a:solidFill>
            </a:rPr>
            <a:t>Structural classification of proteins</a:t>
          </a:r>
          <a:endParaRPr lang="en-US" dirty="0">
            <a:solidFill>
              <a:schemeClr val="tx1"/>
            </a:solidFill>
          </a:endParaRPr>
        </a:p>
      </dgm:t>
    </dgm:pt>
    <dgm:pt modelId="{1A7FE97D-A3C2-4B7E-B06C-CEF984CFB7BE}" type="parTrans" cxnId="{D3A6B58B-B86D-4EB1-AC9D-0D0C56329CF7}">
      <dgm:prSet/>
      <dgm:spPr/>
      <dgm:t>
        <a:bodyPr/>
        <a:lstStyle/>
        <a:p>
          <a:endParaRPr lang="en-US"/>
        </a:p>
      </dgm:t>
    </dgm:pt>
    <dgm:pt modelId="{0BCF5E13-D729-4E1C-ACEC-2B460C8A2DDA}" type="sibTrans" cxnId="{D3A6B58B-B86D-4EB1-AC9D-0D0C56329CF7}">
      <dgm:prSet/>
      <dgm:spPr/>
      <dgm:t>
        <a:bodyPr/>
        <a:lstStyle/>
        <a:p>
          <a:endParaRPr lang="en-US"/>
        </a:p>
      </dgm:t>
    </dgm:pt>
    <dgm:pt modelId="{712ABA65-DE8C-4F48-9A0C-73F661FE2DC6}">
      <dgm:prSet phldrT="[Text]"/>
      <dgm:spPr/>
      <dgm:t>
        <a:bodyPr/>
        <a:lstStyle/>
        <a:p>
          <a:r>
            <a:rPr lang="en-US" dirty="0" smtClean="0">
              <a:solidFill>
                <a:schemeClr val="tx1"/>
              </a:solidFill>
            </a:rPr>
            <a:t>Local functional clusters and motifs</a:t>
          </a:r>
          <a:endParaRPr lang="en-US" dirty="0">
            <a:solidFill>
              <a:schemeClr val="tx1"/>
            </a:solidFill>
          </a:endParaRPr>
        </a:p>
      </dgm:t>
    </dgm:pt>
    <dgm:pt modelId="{7182ABE1-6359-48C7-96A3-F0AE608588E1}" type="parTrans" cxnId="{BDDCCB23-A299-4243-BDBF-C3EEEB65F0E2}">
      <dgm:prSet/>
      <dgm:spPr/>
      <dgm:t>
        <a:bodyPr/>
        <a:lstStyle/>
        <a:p>
          <a:endParaRPr lang="en-US"/>
        </a:p>
      </dgm:t>
    </dgm:pt>
    <dgm:pt modelId="{4BA12947-A892-489A-BD79-AE0CAD8A0824}" type="sibTrans" cxnId="{BDDCCB23-A299-4243-BDBF-C3EEEB65F0E2}">
      <dgm:prSet/>
      <dgm:spPr/>
      <dgm:t>
        <a:bodyPr/>
        <a:lstStyle/>
        <a:p>
          <a:endParaRPr lang="en-US"/>
        </a:p>
      </dgm:t>
    </dgm:pt>
    <dgm:pt modelId="{A3E51E6A-A14F-4BFB-8707-9E6729BD2829}">
      <dgm:prSet/>
      <dgm:spPr/>
      <dgm:t>
        <a:bodyPr/>
        <a:lstStyle/>
        <a:p>
          <a:r>
            <a:rPr lang="en-US" dirty="0" smtClean="0">
              <a:solidFill>
                <a:schemeClr val="tx1"/>
              </a:solidFill>
            </a:rPr>
            <a:t>Structural key generation using Structural Relationship based Hashing</a:t>
          </a:r>
          <a:endParaRPr lang="en-US" dirty="0">
            <a:solidFill>
              <a:schemeClr val="tx1"/>
            </a:solidFill>
          </a:endParaRPr>
        </a:p>
      </dgm:t>
    </dgm:pt>
    <dgm:pt modelId="{B568E610-B191-4390-B466-BAD221DEA0CD}" type="parTrans" cxnId="{A5A53471-8868-4514-9A0B-81405EE1ED1F}">
      <dgm:prSet/>
      <dgm:spPr/>
      <dgm:t>
        <a:bodyPr/>
        <a:lstStyle/>
        <a:p>
          <a:endParaRPr lang="en-US"/>
        </a:p>
      </dgm:t>
    </dgm:pt>
    <dgm:pt modelId="{4256D0B1-A79A-4302-8286-202579483150}" type="sibTrans" cxnId="{A5A53471-8868-4514-9A0B-81405EE1ED1F}">
      <dgm:prSet/>
      <dgm:spPr/>
      <dgm:t>
        <a:bodyPr/>
        <a:lstStyle/>
        <a:p>
          <a:endParaRPr lang="en-US"/>
        </a:p>
      </dgm:t>
    </dgm:pt>
    <dgm:pt modelId="{9137E7F6-5D61-43C4-B20E-B9665D51ECC4}" type="pres">
      <dgm:prSet presAssocID="{31FF8257-050E-4091-BE73-D41D839F9E41}" presName="Name0" presStyleCnt="0">
        <dgm:presLayoutVars>
          <dgm:chMax val="7"/>
          <dgm:chPref val="7"/>
          <dgm:dir/>
        </dgm:presLayoutVars>
      </dgm:prSet>
      <dgm:spPr/>
      <dgm:t>
        <a:bodyPr/>
        <a:lstStyle/>
        <a:p>
          <a:endParaRPr lang="en-US"/>
        </a:p>
      </dgm:t>
    </dgm:pt>
    <dgm:pt modelId="{7AE39D35-CFD2-45FE-8971-C28A37F224E1}" type="pres">
      <dgm:prSet presAssocID="{31FF8257-050E-4091-BE73-D41D839F9E41}" presName="Name1" presStyleCnt="0"/>
      <dgm:spPr/>
    </dgm:pt>
    <dgm:pt modelId="{7F337696-D150-404E-9B69-A62A08C8461F}" type="pres">
      <dgm:prSet presAssocID="{31FF8257-050E-4091-BE73-D41D839F9E41}" presName="cycle" presStyleCnt="0"/>
      <dgm:spPr/>
    </dgm:pt>
    <dgm:pt modelId="{1EC0857B-071F-4E17-A1A2-9A177636D606}" type="pres">
      <dgm:prSet presAssocID="{31FF8257-050E-4091-BE73-D41D839F9E41}" presName="srcNode" presStyleLbl="node1" presStyleIdx="0" presStyleCnt="4"/>
      <dgm:spPr/>
    </dgm:pt>
    <dgm:pt modelId="{7BC231BC-DE8E-4A95-BE76-D45E3573B18E}" type="pres">
      <dgm:prSet presAssocID="{31FF8257-050E-4091-BE73-D41D839F9E41}" presName="conn" presStyleLbl="parChTrans1D2" presStyleIdx="0" presStyleCnt="1"/>
      <dgm:spPr/>
      <dgm:t>
        <a:bodyPr/>
        <a:lstStyle/>
        <a:p>
          <a:endParaRPr lang="en-US"/>
        </a:p>
      </dgm:t>
    </dgm:pt>
    <dgm:pt modelId="{FF5488B6-FF03-4C2E-8B6F-681C354AD31A}" type="pres">
      <dgm:prSet presAssocID="{31FF8257-050E-4091-BE73-D41D839F9E41}" presName="extraNode" presStyleLbl="node1" presStyleIdx="0" presStyleCnt="4"/>
      <dgm:spPr/>
    </dgm:pt>
    <dgm:pt modelId="{D974BB4B-EA70-4F7D-B9AB-2A8F75550B92}" type="pres">
      <dgm:prSet presAssocID="{31FF8257-050E-4091-BE73-D41D839F9E41}" presName="dstNode" presStyleLbl="node1" presStyleIdx="0" presStyleCnt="4"/>
      <dgm:spPr/>
    </dgm:pt>
    <dgm:pt modelId="{D2102A21-D5CC-43AF-A695-763F512186F6}" type="pres">
      <dgm:prSet presAssocID="{A3E51E6A-A14F-4BFB-8707-9E6729BD2829}" presName="text_1" presStyleLbl="node1" presStyleIdx="0" presStyleCnt="4">
        <dgm:presLayoutVars>
          <dgm:bulletEnabled val="1"/>
        </dgm:presLayoutVars>
      </dgm:prSet>
      <dgm:spPr/>
      <dgm:t>
        <a:bodyPr/>
        <a:lstStyle/>
        <a:p>
          <a:endParaRPr lang="en-US"/>
        </a:p>
      </dgm:t>
    </dgm:pt>
    <dgm:pt modelId="{24CE5364-6F2A-4525-B10A-ECE8648B9126}" type="pres">
      <dgm:prSet presAssocID="{A3E51E6A-A14F-4BFB-8707-9E6729BD2829}" presName="accent_1" presStyleCnt="0"/>
      <dgm:spPr/>
    </dgm:pt>
    <dgm:pt modelId="{F6E8A351-DCA0-42A7-B01C-7D7C5DED7C3A}" type="pres">
      <dgm:prSet presAssocID="{A3E51E6A-A14F-4BFB-8707-9E6729BD2829}" presName="accentRepeatNode" presStyleLbl="solidFgAcc1" presStyleIdx="0" presStyleCnt="4"/>
      <dgm:spPr/>
    </dgm:pt>
    <dgm:pt modelId="{648CBBEF-3FD6-46B4-9E9C-7B83DEB9BE5C}" type="pres">
      <dgm:prSet presAssocID="{822AB9AC-770A-4C4C-9521-6CA141CDD379}" presName="text_2" presStyleLbl="node1" presStyleIdx="1" presStyleCnt="4">
        <dgm:presLayoutVars>
          <dgm:bulletEnabled val="1"/>
        </dgm:presLayoutVars>
      </dgm:prSet>
      <dgm:spPr/>
      <dgm:t>
        <a:bodyPr/>
        <a:lstStyle/>
        <a:p>
          <a:endParaRPr lang="en-US"/>
        </a:p>
      </dgm:t>
    </dgm:pt>
    <dgm:pt modelId="{44BED081-ADBE-4B34-93BE-0B41E88E2704}" type="pres">
      <dgm:prSet presAssocID="{822AB9AC-770A-4C4C-9521-6CA141CDD379}" presName="accent_2" presStyleCnt="0"/>
      <dgm:spPr/>
    </dgm:pt>
    <dgm:pt modelId="{27E36EC4-57F1-4E4A-A3EE-D30089923D4A}" type="pres">
      <dgm:prSet presAssocID="{822AB9AC-770A-4C4C-9521-6CA141CDD379}" presName="accentRepeatNode" presStyleLbl="solidFgAcc1" presStyleIdx="1" presStyleCnt="4"/>
      <dgm:spPr/>
    </dgm:pt>
    <dgm:pt modelId="{E825660F-9E07-4D88-8D54-F5D30E0811C7}" type="pres">
      <dgm:prSet presAssocID="{2A375E2F-F6DC-4B34-9291-63BBA201C5D3}" presName="text_3" presStyleLbl="node1" presStyleIdx="2" presStyleCnt="4">
        <dgm:presLayoutVars>
          <dgm:bulletEnabled val="1"/>
        </dgm:presLayoutVars>
      </dgm:prSet>
      <dgm:spPr/>
      <dgm:t>
        <a:bodyPr/>
        <a:lstStyle/>
        <a:p>
          <a:endParaRPr lang="en-US"/>
        </a:p>
      </dgm:t>
    </dgm:pt>
    <dgm:pt modelId="{0C64F269-27AC-4095-A797-E84104EB6692}" type="pres">
      <dgm:prSet presAssocID="{2A375E2F-F6DC-4B34-9291-63BBA201C5D3}" presName="accent_3" presStyleCnt="0"/>
      <dgm:spPr/>
    </dgm:pt>
    <dgm:pt modelId="{D73E9B19-FC39-449C-8F03-3494819C0700}" type="pres">
      <dgm:prSet presAssocID="{2A375E2F-F6DC-4B34-9291-63BBA201C5D3}" presName="accentRepeatNode" presStyleLbl="solidFgAcc1" presStyleIdx="2" presStyleCnt="4"/>
      <dgm:spPr/>
    </dgm:pt>
    <dgm:pt modelId="{01FA3F2F-CC27-40E7-B055-DF5B1C23F3E8}" type="pres">
      <dgm:prSet presAssocID="{712ABA65-DE8C-4F48-9A0C-73F661FE2DC6}" presName="text_4" presStyleLbl="node1" presStyleIdx="3" presStyleCnt="4">
        <dgm:presLayoutVars>
          <dgm:bulletEnabled val="1"/>
        </dgm:presLayoutVars>
      </dgm:prSet>
      <dgm:spPr/>
      <dgm:t>
        <a:bodyPr/>
        <a:lstStyle/>
        <a:p>
          <a:endParaRPr lang="en-US"/>
        </a:p>
      </dgm:t>
    </dgm:pt>
    <dgm:pt modelId="{1DE2EFD1-77F3-43BE-B09E-30F5FCE7A25C}" type="pres">
      <dgm:prSet presAssocID="{712ABA65-DE8C-4F48-9A0C-73F661FE2DC6}" presName="accent_4" presStyleCnt="0"/>
      <dgm:spPr/>
    </dgm:pt>
    <dgm:pt modelId="{97456ADB-FEF1-4ACD-8ECA-1AA51CBF9D3D}" type="pres">
      <dgm:prSet presAssocID="{712ABA65-DE8C-4F48-9A0C-73F661FE2DC6}" presName="accentRepeatNode" presStyleLbl="solidFgAcc1" presStyleIdx="3" presStyleCnt="4"/>
      <dgm:spPr/>
    </dgm:pt>
  </dgm:ptLst>
  <dgm:cxnLst>
    <dgm:cxn modelId="{8354C609-3E0D-405E-B8CD-1BB46CBCB06B}" type="presOf" srcId="{A3E51E6A-A14F-4BFB-8707-9E6729BD2829}" destId="{D2102A21-D5CC-43AF-A695-763F512186F6}" srcOrd="0" destOrd="0" presId="urn:microsoft.com/office/officeart/2008/layout/VerticalCurvedList"/>
    <dgm:cxn modelId="{1CCC8574-211B-4DB8-A8B0-E2865A43A3FA}" type="presOf" srcId="{712ABA65-DE8C-4F48-9A0C-73F661FE2DC6}" destId="{01FA3F2F-CC27-40E7-B055-DF5B1C23F3E8}" srcOrd="0" destOrd="0" presId="urn:microsoft.com/office/officeart/2008/layout/VerticalCurvedList"/>
    <dgm:cxn modelId="{7A42B4A2-B612-43C0-A6D9-17293E866499}" type="presOf" srcId="{31FF8257-050E-4091-BE73-D41D839F9E41}" destId="{9137E7F6-5D61-43C4-B20E-B9665D51ECC4}" srcOrd="0" destOrd="0" presId="urn:microsoft.com/office/officeart/2008/layout/VerticalCurvedList"/>
    <dgm:cxn modelId="{D3A6B58B-B86D-4EB1-AC9D-0D0C56329CF7}" srcId="{31FF8257-050E-4091-BE73-D41D839F9E41}" destId="{2A375E2F-F6DC-4B34-9291-63BBA201C5D3}" srcOrd="2" destOrd="0" parTransId="{1A7FE97D-A3C2-4B7E-B06C-CEF984CFB7BE}" sibTransId="{0BCF5E13-D729-4E1C-ACEC-2B460C8A2DDA}"/>
    <dgm:cxn modelId="{2A244115-86A4-47D6-A4C9-517E11148168}" srcId="{31FF8257-050E-4091-BE73-D41D839F9E41}" destId="{822AB9AC-770A-4C4C-9521-6CA141CDD379}" srcOrd="1" destOrd="0" parTransId="{4B95D3FF-70D3-4DC4-940E-98E2ED5926D4}" sibTransId="{EF5DCECC-4868-4363-B809-51B51A09CD1F}"/>
    <dgm:cxn modelId="{BDDCCB23-A299-4243-BDBF-C3EEEB65F0E2}" srcId="{31FF8257-050E-4091-BE73-D41D839F9E41}" destId="{712ABA65-DE8C-4F48-9A0C-73F661FE2DC6}" srcOrd="3" destOrd="0" parTransId="{7182ABE1-6359-48C7-96A3-F0AE608588E1}" sibTransId="{4BA12947-A892-489A-BD79-AE0CAD8A0824}"/>
    <dgm:cxn modelId="{CF95B502-65BA-4C5F-B1A9-B1FA65F95E21}" type="presOf" srcId="{822AB9AC-770A-4C4C-9521-6CA141CDD379}" destId="{648CBBEF-3FD6-46B4-9E9C-7B83DEB9BE5C}" srcOrd="0" destOrd="0" presId="urn:microsoft.com/office/officeart/2008/layout/VerticalCurvedList"/>
    <dgm:cxn modelId="{7A2236D8-213D-41EE-AF80-AD4FC59F8AE1}" type="presOf" srcId="{4256D0B1-A79A-4302-8286-202579483150}" destId="{7BC231BC-DE8E-4A95-BE76-D45E3573B18E}" srcOrd="0" destOrd="0" presId="urn:microsoft.com/office/officeart/2008/layout/VerticalCurvedList"/>
    <dgm:cxn modelId="{750EC07D-9CB5-4C2C-BC69-AEEA05AD4DD0}" type="presOf" srcId="{2A375E2F-F6DC-4B34-9291-63BBA201C5D3}" destId="{E825660F-9E07-4D88-8D54-F5D30E0811C7}" srcOrd="0" destOrd="0" presId="urn:microsoft.com/office/officeart/2008/layout/VerticalCurvedList"/>
    <dgm:cxn modelId="{A5A53471-8868-4514-9A0B-81405EE1ED1F}" srcId="{31FF8257-050E-4091-BE73-D41D839F9E41}" destId="{A3E51E6A-A14F-4BFB-8707-9E6729BD2829}" srcOrd="0" destOrd="0" parTransId="{B568E610-B191-4390-B466-BAD221DEA0CD}" sibTransId="{4256D0B1-A79A-4302-8286-202579483150}"/>
    <dgm:cxn modelId="{5E75D0D6-653A-4277-BF82-4B91D033E28F}" type="presParOf" srcId="{9137E7F6-5D61-43C4-B20E-B9665D51ECC4}" destId="{7AE39D35-CFD2-45FE-8971-C28A37F224E1}" srcOrd="0" destOrd="0" presId="urn:microsoft.com/office/officeart/2008/layout/VerticalCurvedList"/>
    <dgm:cxn modelId="{F39B0C65-9A8B-4456-A649-601790A85E3F}" type="presParOf" srcId="{7AE39D35-CFD2-45FE-8971-C28A37F224E1}" destId="{7F337696-D150-404E-9B69-A62A08C8461F}" srcOrd="0" destOrd="0" presId="urn:microsoft.com/office/officeart/2008/layout/VerticalCurvedList"/>
    <dgm:cxn modelId="{6B3EBA8A-81F0-4BF8-83E0-6B43C5112880}" type="presParOf" srcId="{7F337696-D150-404E-9B69-A62A08C8461F}" destId="{1EC0857B-071F-4E17-A1A2-9A177636D606}" srcOrd="0" destOrd="0" presId="urn:microsoft.com/office/officeart/2008/layout/VerticalCurvedList"/>
    <dgm:cxn modelId="{0D7FAFE7-4543-4C58-B12C-F1A8FF5CC86E}" type="presParOf" srcId="{7F337696-D150-404E-9B69-A62A08C8461F}" destId="{7BC231BC-DE8E-4A95-BE76-D45E3573B18E}" srcOrd="1" destOrd="0" presId="urn:microsoft.com/office/officeart/2008/layout/VerticalCurvedList"/>
    <dgm:cxn modelId="{1B7A3117-00E9-4CB3-ADB1-8F090BACE065}" type="presParOf" srcId="{7F337696-D150-404E-9B69-A62A08C8461F}" destId="{FF5488B6-FF03-4C2E-8B6F-681C354AD31A}" srcOrd="2" destOrd="0" presId="urn:microsoft.com/office/officeart/2008/layout/VerticalCurvedList"/>
    <dgm:cxn modelId="{1B18742D-5AAF-4F02-A5A5-73A13E1BA920}" type="presParOf" srcId="{7F337696-D150-404E-9B69-A62A08C8461F}" destId="{D974BB4B-EA70-4F7D-B9AB-2A8F75550B92}" srcOrd="3" destOrd="0" presId="urn:microsoft.com/office/officeart/2008/layout/VerticalCurvedList"/>
    <dgm:cxn modelId="{67DBF936-B7A5-4D4F-AB48-476A6D2E6262}" type="presParOf" srcId="{7AE39D35-CFD2-45FE-8971-C28A37F224E1}" destId="{D2102A21-D5CC-43AF-A695-763F512186F6}" srcOrd="1" destOrd="0" presId="urn:microsoft.com/office/officeart/2008/layout/VerticalCurvedList"/>
    <dgm:cxn modelId="{1F0FE4AE-FABF-4EBB-89A9-16A19C2A089E}" type="presParOf" srcId="{7AE39D35-CFD2-45FE-8971-C28A37F224E1}" destId="{24CE5364-6F2A-4525-B10A-ECE8648B9126}" srcOrd="2" destOrd="0" presId="urn:microsoft.com/office/officeart/2008/layout/VerticalCurvedList"/>
    <dgm:cxn modelId="{1188AA7E-E3D6-4825-B034-8359B2C99C52}" type="presParOf" srcId="{24CE5364-6F2A-4525-B10A-ECE8648B9126}" destId="{F6E8A351-DCA0-42A7-B01C-7D7C5DED7C3A}" srcOrd="0" destOrd="0" presId="urn:microsoft.com/office/officeart/2008/layout/VerticalCurvedList"/>
    <dgm:cxn modelId="{EFCFD398-6C80-4EBB-9AB0-24B3C42A4CA8}" type="presParOf" srcId="{7AE39D35-CFD2-45FE-8971-C28A37F224E1}" destId="{648CBBEF-3FD6-46B4-9E9C-7B83DEB9BE5C}" srcOrd="3" destOrd="0" presId="urn:microsoft.com/office/officeart/2008/layout/VerticalCurvedList"/>
    <dgm:cxn modelId="{580B5E46-68E3-47B7-AF5D-99E5F0A824BA}" type="presParOf" srcId="{7AE39D35-CFD2-45FE-8971-C28A37F224E1}" destId="{44BED081-ADBE-4B34-93BE-0B41E88E2704}" srcOrd="4" destOrd="0" presId="urn:microsoft.com/office/officeart/2008/layout/VerticalCurvedList"/>
    <dgm:cxn modelId="{B2BBA3F8-1715-40A5-B402-8144AE6A38BF}" type="presParOf" srcId="{44BED081-ADBE-4B34-93BE-0B41E88E2704}" destId="{27E36EC4-57F1-4E4A-A3EE-D30089923D4A}" srcOrd="0" destOrd="0" presId="urn:microsoft.com/office/officeart/2008/layout/VerticalCurvedList"/>
    <dgm:cxn modelId="{C99DE580-B9C4-4573-A15D-1C567D19B0C2}" type="presParOf" srcId="{7AE39D35-CFD2-45FE-8971-C28A37F224E1}" destId="{E825660F-9E07-4D88-8D54-F5D30E0811C7}" srcOrd="5" destOrd="0" presId="urn:microsoft.com/office/officeart/2008/layout/VerticalCurvedList"/>
    <dgm:cxn modelId="{C63BA5DE-758D-4CA7-9A15-70D9D9C2B96B}" type="presParOf" srcId="{7AE39D35-CFD2-45FE-8971-C28A37F224E1}" destId="{0C64F269-27AC-4095-A797-E84104EB6692}" srcOrd="6" destOrd="0" presId="urn:microsoft.com/office/officeart/2008/layout/VerticalCurvedList"/>
    <dgm:cxn modelId="{5A3529FC-9694-46F4-846C-F58B1773BBDB}" type="presParOf" srcId="{0C64F269-27AC-4095-A797-E84104EB6692}" destId="{D73E9B19-FC39-449C-8F03-3494819C0700}" srcOrd="0" destOrd="0" presId="urn:microsoft.com/office/officeart/2008/layout/VerticalCurvedList"/>
    <dgm:cxn modelId="{BF168B30-7818-4A96-AF0D-D7E050525441}" type="presParOf" srcId="{7AE39D35-CFD2-45FE-8971-C28A37F224E1}" destId="{01FA3F2F-CC27-40E7-B055-DF5B1C23F3E8}" srcOrd="7" destOrd="0" presId="urn:microsoft.com/office/officeart/2008/layout/VerticalCurvedList"/>
    <dgm:cxn modelId="{964EFB00-0A7A-4A45-BC32-A1E5D42DAF6D}" type="presParOf" srcId="{7AE39D35-CFD2-45FE-8971-C28A37F224E1}" destId="{1DE2EFD1-77F3-43BE-B09E-30F5FCE7A25C}" srcOrd="8" destOrd="0" presId="urn:microsoft.com/office/officeart/2008/layout/VerticalCurvedList"/>
    <dgm:cxn modelId="{E961006D-D273-4E30-9DD3-49CD87EBB11E}" type="presParOf" srcId="{1DE2EFD1-77F3-43BE-B09E-30F5FCE7A25C}" destId="{97456ADB-FEF1-4ACD-8ECA-1AA51CBF9D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DEC1E3-6427-4A3A-8D6C-6CA49647E316}"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US"/>
        </a:p>
      </dgm:t>
    </dgm:pt>
    <dgm:pt modelId="{35E089D8-0CB7-428B-9EEA-D1A4008FF8EC}">
      <dgm:prSet custT="1"/>
      <dgm:spPr/>
      <dgm:t>
        <a:bodyPr/>
        <a:lstStyle/>
        <a:p>
          <a:pPr rtl="0"/>
          <a:r>
            <a:rPr lang="en-US" sz="2800" b="1" dirty="0" smtClean="0"/>
            <a:t>Structural similarity </a:t>
          </a:r>
          <a:r>
            <a:rPr lang="en-US" sz="2800" b="0" dirty="0" smtClean="0"/>
            <a:t>between two proteins </a:t>
          </a:r>
          <a:r>
            <a:rPr lang="en-US" sz="2800" b="1" dirty="0" smtClean="0"/>
            <a:t> </a:t>
          </a:r>
          <a:r>
            <a:rPr lang="en-US" sz="2800" b="0" dirty="0" smtClean="0"/>
            <a:t>means</a:t>
          </a:r>
          <a:r>
            <a:rPr lang="en-US" sz="2800" b="1" dirty="0" smtClean="0"/>
            <a:t> functional similarities</a:t>
          </a:r>
          <a:endParaRPr lang="en-US" sz="2800" dirty="0"/>
        </a:p>
      </dgm:t>
    </dgm:pt>
    <dgm:pt modelId="{584018EB-923F-4581-B4EE-50D6EAFE377B}" type="parTrans" cxnId="{823855CE-4231-49F9-A195-D98FE07C927D}">
      <dgm:prSet/>
      <dgm:spPr/>
      <dgm:t>
        <a:bodyPr/>
        <a:lstStyle/>
        <a:p>
          <a:endParaRPr lang="en-US"/>
        </a:p>
      </dgm:t>
    </dgm:pt>
    <dgm:pt modelId="{9BCFFEB5-E018-4309-9334-6D739D96E0D4}" type="sibTrans" cxnId="{823855CE-4231-49F9-A195-D98FE07C927D}">
      <dgm:prSet/>
      <dgm:spPr/>
      <dgm:t>
        <a:bodyPr/>
        <a:lstStyle/>
        <a:p>
          <a:endParaRPr lang="en-US" dirty="0"/>
        </a:p>
      </dgm:t>
    </dgm:pt>
    <dgm:pt modelId="{70E48847-26AD-4831-877E-085DF63066E5}">
      <dgm:prSet custT="1"/>
      <dgm:spPr>
        <a:solidFill>
          <a:schemeClr val="accent6">
            <a:lumMod val="40000"/>
            <a:lumOff val="60000"/>
          </a:schemeClr>
        </a:solidFill>
      </dgm:spPr>
      <dgm:t>
        <a:bodyPr/>
        <a:lstStyle/>
        <a:p>
          <a:pPr rtl="0"/>
          <a:r>
            <a:rPr lang="en-US" sz="2000" b="1" dirty="0" smtClean="0"/>
            <a:t>Predict binding site</a:t>
          </a:r>
          <a:endParaRPr lang="en-US" sz="2000" b="1" dirty="0"/>
        </a:p>
      </dgm:t>
    </dgm:pt>
    <dgm:pt modelId="{DEAABA9F-A70D-4D29-A9EB-3462CE224B62}" type="parTrans" cxnId="{19B9EE29-6F4F-478C-A843-5F0ECC098158}">
      <dgm:prSet/>
      <dgm:spPr/>
      <dgm:t>
        <a:bodyPr/>
        <a:lstStyle/>
        <a:p>
          <a:endParaRPr lang="en-US"/>
        </a:p>
      </dgm:t>
    </dgm:pt>
    <dgm:pt modelId="{333FC755-3E8C-4ADF-A1FC-777E3721A00B}" type="sibTrans" cxnId="{19B9EE29-6F4F-478C-A843-5F0ECC098158}">
      <dgm:prSet/>
      <dgm:spPr/>
      <dgm:t>
        <a:bodyPr/>
        <a:lstStyle/>
        <a:p>
          <a:endParaRPr lang="en-US" dirty="0"/>
        </a:p>
      </dgm:t>
    </dgm:pt>
    <dgm:pt modelId="{6DE1932B-DE6B-4B91-B8DC-737D2AEE772F}">
      <dgm:prSet custT="1"/>
      <dgm:spPr/>
      <dgm:t>
        <a:bodyPr/>
        <a:lstStyle/>
        <a:p>
          <a:pPr rtl="0"/>
          <a:r>
            <a:rPr lang="en-US" sz="2000" b="1" dirty="0" smtClean="0"/>
            <a:t>Predict drug interaction</a:t>
          </a:r>
          <a:endParaRPr lang="en-US" sz="2000" b="1" dirty="0"/>
        </a:p>
      </dgm:t>
    </dgm:pt>
    <dgm:pt modelId="{0020D9D4-37AA-47D3-B41D-D63B16823B69}" type="parTrans" cxnId="{F4F38650-F993-4055-A0A7-70E3F33F329F}">
      <dgm:prSet/>
      <dgm:spPr/>
      <dgm:t>
        <a:bodyPr/>
        <a:lstStyle/>
        <a:p>
          <a:endParaRPr lang="en-US"/>
        </a:p>
      </dgm:t>
    </dgm:pt>
    <dgm:pt modelId="{38B906FE-2EC5-49D2-AE33-1279CFB480A7}" type="sibTrans" cxnId="{F4F38650-F993-4055-A0A7-70E3F33F329F}">
      <dgm:prSet/>
      <dgm:spPr/>
      <dgm:t>
        <a:bodyPr/>
        <a:lstStyle/>
        <a:p>
          <a:endParaRPr lang="en-US" dirty="0"/>
        </a:p>
      </dgm:t>
    </dgm:pt>
    <dgm:pt modelId="{AAE9E6AA-F32F-4D4F-A376-E6028E1D6B79}" type="pres">
      <dgm:prSet presAssocID="{0DDEC1E3-6427-4A3A-8D6C-6CA49647E316}" presName="Name0" presStyleCnt="0">
        <dgm:presLayoutVars>
          <dgm:dir/>
          <dgm:resizeHandles val="exact"/>
        </dgm:presLayoutVars>
      </dgm:prSet>
      <dgm:spPr/>
      <dgm:t>
        <a:bodyPr/>
        <a:lstStyle/>
        <a:p>
          <a:endParaRPr lang="en-US"/>
        </a:p>
      </dgm:t>
    </dgm:pt>
    <dgm:pt modelId="{7812BB53-2072-4641-8036-8B90E79D361D}" type="pres">
      <dgm:prSet presAssocID="{35E089D8-0CB7-428B-9EEA-D1A4008FF8EC}" presName="node" presStyleLbl="node1" presStyleIdx="0" presStyleCnt="3" custScaleX="405946" custScaleY="117893">
        <dgm:presLayoutVars>
          <dgm:bulletEnabled val="1"/>
        </dgm:presLayoutVars>
      </dgm:prSet>
      <dgm:spPr/>
      <dgm:t>
        <a:bodyPr/>
        <a:lstStyle/>
        <a:p>
          <a:endParaRPr lang="en-US"/>
        </a:p>
      </dgm:t>
    </dgm:pt>
    <dgm:pt modelId="{69459A16-FB8B-454B-8BC2-8118BE95C4A8}" type="pres">
      <dgm:prSet presAssocID="{9BCFFEB5-E018-4309-9334-6D739D96E0D4}" presName="sibTrans" presStyleLbl="sibTrans2D1" presStyleIdx="0" presStyleCnt="3"/>
      <dgm:spPr/>
      <dgm:t>
        <a:bodyPr/>
        <a:lstStyle/>
        <a:p>
          <a:endParaRPr lang="en-US"/>
        </a:p>
      </dgm:t>
    </dgm:pt>
    <dgm:pt modelId="{5F2709E8-F352-4DB9-9C57-A9FF1511B971}" type="pres">
      <dgm:prSet presAssocID="{9BCFFEB5-E018-4309-9334-6D739D96E0D4}" presName="connectorText" presStyleLbl="sibTrans2D1" presStyleIdx="0" presStyleCnt="3"/>
      <dgm:spPr/>
      <dgm:t>
        <a:bodyPr/>
        <a:lstStyle/>
        <a:p>
          <a:endParaRPr lang="en-US"/>
        </a:p>
      </dgm:t>
    </dgm:pt>
    <dgm:pt modelId="{D5F405F3-4615-4F89-9947-B7F4DB6106DB}" type="pres">
      <dgm:prSet presAssocID="{70E48847-26AD-4831-877E-085DF63066E5}" presName="node" presStyleLbl="node1" presStyleIdx="1" presStyleCnt="3">
        <dgm:presLayoutVars>
          <dgm:bulletEnabled val="1"/>
        </dgm:presLayoutVars>
      </dgm:prSet>
      <dgm:spPr/>
      <dgm:t>
        <a:bodyPr/>
        <a:lstStyle/>
        <a:p>
          <a:endParaRPr lang="en-US"/>
        </a:p>
      </dgm:t>
    </dgm:pt>
    <dgm:pt modelId="{8E062D90-C9B5-4F99-A462-C81139CA7C97}" type="pres">
      <dgm:prSet presAssocID="{333FC755-3E8C-4ADF-A1FC-777E3721A00B}" presName="sibTrans" presStyleLbl="sibTrans2D1" presStyleIdx="1" presStyleCnt="3"/>
      <dgm:spPr/>
      <dgm:t>
        <a:bodyPr/>
        <a:lstStyle/>
        <a:p>
          <a:endParaRPr lang="en-US"/>
        </a:p>
      </dgm:t>
    </dgm:pt>
    <dgm:pt modelId="{054E9C68-0ADD-4B92-A23B-22A67FFD385E}" type="pres">
      <dgm:prSet presAssocID="{333FC755-3E8C-4ADF-A1FC-777E3721A00B}" presName="connectorText" presStyleLbl="sibTrans2D1" presStyleIdx="1" presStyleCnt="3"/>
      <dgm:spPr/>
      <dgm:t>
        <a:bodyPr/>
        <a:lstStyle/>
        <a:p>
          <a:endParaRPr lang="en-US"/>
        </a:p>
      </dgm:t>
    </dgm:pt>
    <dgm:pt modelId="{737153C3-5DAE-48AC-A33D-E69D88D588A1}" type="pres">
      <dgm:prSet presAssocID="{6DE1932B-DE6B-4B91-B8DC-737D2AEE772F}" presName="node" presStyleLbl="node1" presStyleIdx="2" presStyleCnt="3" custScaleX="100867">
        <dgm:presLayoutVars>
          <dgm:bulletEnabled val="1"/>
        </dgm:presLayoutVars>
      </dgm:prSet>
      <dgm:spPr/>
      <dgm:t>
        <a:bodyPr/>
        <a:lstStyle/>
        <a:p>
          <a:endParaRPr lang="en-US"/>
        </a:p>
      </dgm:t>
    </dgm:pt>
    <dgm:pt modelId="{BCF9789A-C17C-410B-83AA-2DF203934887}" type="pres">
      <dgm:prSet presAssocID="{38B906FE-2EC5-49D2-AE33-1279CFB480A7}" presName="sibTrans" presStyleLbl="sibTrans2D1" presStyleIdx="2" presStyleCnt="3"/>
      <dgm:spPr/>
      <dgm:t>
        <a:bodyPr/>
        <a:lstStyle/>
        <a:p>
          <a:endParaRPr lang="en-US"/>
        </a:p>
      </dgm:t>
    </dgm:pt>
    <dgm:pt modelId="{D9EC4F05-BB5D-46FD-9185-B5EF412BAA05}" type="pres">
      <dgm:prSet presAssocID="{38B906FE-2EC5-49D2-AE33-1279CFB480A7}" presName="connectorText" presStyleLbl="sibTrans2D1" presStyleIdx="2" presStyleCnt="3"/>
      <dgm:spPr/>
      <dgm:t>
        <a:bodyPr/>
        <a:lstStyle/>
        <a:p>
          <a:endParaRPr lang="en-US"/>
        </a:p>
      </dgm:t>
    </dgm:pt>
  </dgm:ptLst>
  <dgm:cxnLst>
    <dgm:cxn modelId="{06143650-FE19-C54D-B891-7D2B96E1D001}" type="presOf" srcId="{333FC755-3E8C-4ADF-A1FC-777E3721A00B}" destId="{054E9C68-0ADD-4B92-A23B-22A67FFD385E}" srcOrd="1" destOrd="0" presId="urn:microsoft.com/office/officeart/2005/8/layout/cycle7"/>
    <dgm:cxn modelId="{8C105F05-BDFA-F94B-9C4A-80433DE46B48}" type="presOf" srcId="{0DDEC1E3-6427-4A3A-8D6C-6CA49647E316}" destId="{AAE9E6AA-F32F-4D4F-A376-E6028E1D6B79}" srcOrd="0" destOrd="0" presId="urn:microsoft.com/office/officeart/2005/8/layout/cycle7"/>
    <dgm:cxn modelId="{5FE25C59-2E17-6444-8A05-24542016BFE9}" type="presOf" srcId="{38B906FE-2EC5-49D2-AE33-1279CFB480A7}" destId="{D9EC4F05-BB5D-46FD-9185-B5EF412BAA05}" srcOrd="1" destOrd="0" presId="urn:microsoft.com/office/officeart/2005/8/layout/cycle7"/>
    <dgm:cxn modelId="{C3A3CF00-3612-7641-821D-0735FA17B2D3}" type="presOf" srcId="{38B906FE-2EC5-49D2-AE33-1279CFB480A7}" destId="{BCF9789A-C17C-410B-83AA-2DF203934887}" srcOrd="0" destOrd="0" presId="urn:microsoft.com/office/officeart/2005/8/layout/cycle7"/>
    <dgm:cxn modelId="{E43F2B55-E539-484C-AD12-2075560E573F}" type="presOf" srcId="{35E089D8-0CB7-428B-9EEA-D1A4008FF8EC}" destId="{7812BB53-2072-4641-8036-8B90E79D361D}" srcOrd="0" destOrd="0" presId="urn:microsoft.com/office/officeart/2005/8/layout/cycle7"/>
    <dgm:cxn modelId="{19B9EE29-6F4F-478C-A843-5F0ECC098158}" srcId="{0DDEC1E3-6427-4A3A-8D6C-6CA49647E316}" destId="{70E48847-26AD-4831-877E-085DF63066E5}" srcOrd="1" destOrd="0" parTransId="{DEAABA9F-A70D-4D29-A9EB-3462CE224B62}" sibTransId="{333FC755-3E8C-4ADF-A1FC-777E3721A00B}"/>
    <dgm:cxn modelId="{3F9FA503-D7FB-CC41-9398-9C4FF17BF596}" type="presOf" srcId="{6DE1932B-DE6B-4B91-B8DC-737D2AEE772F}" destId="{737153C3-5DAE-48AC-A33D-E69D88D588A1}" srcOrd="0" destOrd="0" presId="urn:microsoft.com/office/officeart/2005/8/layout/cycle7"/>
    <dgm:cxn modelId="{47BB9461-CD4D-0944-8C37-D05409A000BD}" type="presOf" srcId="{9BCFFEB5-E018-4309-9334-6D739D96E0D4}" destId="{5F2709E8-F352-4DB9-9C57-A9FF1511B971}" srcOrd="1" destOrd="0" presId="urn:microsoft.com/office/officeart/2005/8/layout/cycle7"/>
    <dgm:cxn modelId="{B9B54920-65D6-ED4D-B931-67A46348B421}" type="presOf" srcId="{70E48847-26AD-4831-877E-085DF63066E5}" destId="{D5F405F3-4615-4F89-9947-B7F4DB6106DB}" srcOrd="0" destOrd="0" presId="urn:microsoft.com/office/officeart/2005/8/layout/cycle7"/>
    <dgm:cxn modelId="{F4F38650-F993-4055-A0A7-70E3F33F329F}" srcId="{0DDEC1E3-6427-4A3A-8D6C-6CA49647E316}" destId="{6DE1932B-DE6B-4B91-B8DC-737D2AEE772F}" srcOrd="2" destOrd="0" parTransId="{0020D9D4-37AA-47D3-B41D-D63B16823B69}" sibTransId="{38B906FE-2EC5-49D2-AE33-1279CFB480A7}"/>
    <dgm:cxn modelId="{823855CE-4231-49F9-A195-D98FE07C927D}" srcId="{0DDEC1E3-6427-4A3A-8D6C-6CA49647E316}" destId="{35E089D8-0CB7-428B-9EEA-D1A4008FF8EC}" srcOrd="0" destOrd="0" parTransId="{584018EB-923F-4581-B4EE-50D6EAFE377B}" sibTransId="{9BCFFEB5-E018-4309-9334-6D739D96E0D4}"/>
    <dgm:cxn modelId="{66906588-FD82-F24D-80DC-69393DC0D569}" type="presOf" srcId="{333FC755-3E8C-4ADF-A1FC-777E3721A00B}" destId="{8E062D90-C9B5-4F99-A462-C81139CA7C97}" srcOrd="0" destOrd="0" presId="urn:microsoft.com/office/officeart/2005/8/layout/cycle7"/>
    <dgm:cxn modelId="{B0F8BE95-894B-1047-BD7C-8BE8D021A03C}" type="presOf" srcId="{9BCFFEB5-E018-4309-9334-6D739D96E0D4}" destId="{69459A16-FB8B-454B-8BC2-8118BE95C4A8}" srcOrd="0" destOrd="0" presId="urn:microsoft.com/office/officeart/2005/8/layout/cycle7"/>
    <dgm:cxn modelId="{9E64E82D-EC17-284C-AC6B-B594DA1CE1AD}" type="presParOf" srcId="{AAE9E6AA-F32F-4D4F-A376-E6028E1D6B79}" destId="{7812BB53-2072-4641-8036-8B90E79D361D}" srcOrd="0" destOrd="0" presId="urn:microsoft.com/office/officeart/2005/8/layout/cycle7"/>
    <dgm:cxn modelId="{830B984E-E683-CB4E-864F-9CE5DA82B166}" type="presParOf" srcId="{AAE9E6AA-F32F-4D4F-A376-E6028E1D6B79}" destId="{69459A16-FB8B-454B-8BC2-8118BE95C4A8}" srcOrd="1" destOrd="0" presId="urn:microsoft.com/office/officeart/2005/8/layout/cycle7"/>
    <dgm:cxn modelId="{4006F06F-1F80-D04B-83F8-47E7A1765C5B}" type="presParOf" srcId="{69459A16-FB8B-454B-8BC2-8118BE95C4A8}" destId="{5F2709E8-F352-4DB9-9C57-A9FF1511B971}" srcOrd="0" destOrd="0" presId="urn:microsoft.com/office/officeart/2005/8/layout/cycle7"/>
    <dgm:cxn modelId="{AFBEE970-81EF-3D47-A473-1AA6A10F21A5}" type="presParOf" srcId="{AAE9E6AA-F32F-4D4F-A376-E6028E1D6B79}" destId="{D5F405F3-4615-4F89-9947-B7F4DB6106DB}" srcOrd="2" destOrd="0" presId="urn:microsoft.com/office/officeart/2005/8/layout/cycle7"/>
    <dgm:cxn modelId="{1B7A6583-D71A-444B-890D-0996D2B7F6C5}" type="presParOf" srcId="{AAE9E6AA-F32F-4D4F-A376-E6028E1D6B79}" destId="{8E062D90-C9B5-4F99-A462-C81139CA7C97}" srcOrd="3" destOrd="0" presId="urn:microsoft.com/office/officeart/2005/8/layout/cycle7"/>
    <dgm:cxn modelId="{6BEB9BB0-6440-5D41-9336-A3B46AAD4082}" type="presParOf" srcId="{8E062D90-C9B5-4F99-A462-C81139CA7C97}" destId="{054E9C68-0ADD-4B92-A23B-22A67FFD385E}" srcOrd="0" destOrd="0" presId="urn:microsoft.com/office/officeart/2005/8/layout/cycle7"/>
    <dgm:cxn modelId="{93CCD5DA-F05C-D94E-B174-BF0A0D036C57}" type="presParOf" srcId="{AAE9E6AA-F32F-4D4F-A376-E6028E1D6B79}" destId="{737153C3-5DAE-48AC-A33D-E69D88D588A1}" srcOrd="4" destOrd="0" presId="urn:microsoft.com/office/officeart/2005/8/layout/cycle7"/>
    <dgm:cxn modelId="{6C7B9EF7-D8BB-B44D-827B-3E751BB8FAEF}" type="presParOf" srcId="{AAE9E6AA-F32F-4D4F-A376-E6028E1D6B79}" destId="{BCF9789A-C17C-410B-83AA-2DF203934887}" srcOrd="5" destOrd="0" presId="urn:microsoft.com/office/officeart/2005/8/layout/cycle7"/>
    <dgm:cxn modelId="{1908D91F-23A0-8243-B440-46015B4E6152}" type="presParOf" srcId="{BCF9789A-C17C-410B-83AA-2DF203934887}" destId="{D9EC4F05-BB5D-46FD-9185-B5EF412BAA0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8EC727-42F9-CE48-9D31-FE072762ED9A}" type="doc">
      <dgm:prSet loTypeId="urn:microsoft.com/office/officeart/2005/8/layout/pyramid1" loCatId="" qsTypeId="urn:microsoft.com/office/officeart/2005/8/quickstyle/simple3" qsCatId="simple" csTypeId="urn:microsoft.com/office/officeart/2005/8/colors/colorful3" csCatId="colorful" phldr="1"/>
      <dgm:spPr/>
      <dgm:t>
        <a:bodyPr/>
        <a:lstStyle/>
        <a:p>
          <a:endParaRPr lang="en-US"/>
        </a:p>
      </dgm:t>
    </dgm:pt>
    <dgm:pt modelId="{EDED0996-5171-144C-939F-1125FD8C1EC1}">
      <dgm:prSet phldrT="[Text]" custT="1"/>
      <dgm:spPr/>
      <dgm:t>
        <a:bodyPr/>
        <a:lstStyle/>
        <a:p>
          <a:r>
            <a:rPr lang="en-US" sz="2400" dirty="0" smtClean="0"/>
            <a:t>Class</a:t>
          </a:r>
          <a:endParaRPr lang="en-US" sz="2400" dirty="0"/>
        </a:p>
      </dgm:t>
    </dgm:pt>
    <dgm:pt modelId="{643AE4D1-0801-BC46-B7A3-FD3891C8B425}" type="parTrans" cxnId="{ED3B83B1-D0C1-6041-9221-06351FDBDB2D}">
      <dgm:prSet/>
      <dgm:spPr/>
      <dgm:t>
        <a:bodyPr/>
        <a:lstStyle/>
        <a:p>
          <a:endParaRPr lang="en-US" sz="800"/>
        </a:p>
      </dgm:t>
    </dgm:pt>
    <dgm:pt modelId="{0FF8D613-8C88-474E-BB07-84DE2607446B}" type="sibTrans" cxnId="{ED3B83B1-D0C1-6041-9221-06351FDBDB2D}">
      <dgm:prSet/>
      <dgm:spPr/>
      <dgm:t>
        <a:bodyPr/>
        <a:lstStyle/>
        <a:p>
          <a:endParaRPr lang="en-US" sz="800"/>
        </a:p>
      </dgm:t>
    </dgm:pt>
    <dgm:pt modelId="{FD580571-1074-A449-B5BA-5248CCB08366}">
      <dgm:prSet phldrT="[Text]" custT="1"/>
      <dgm:spPr/>
      <dgm:t>
        <a:bodyPr/>
        <a:lstStyle/>
        <a:p>
          <a:r>
            <a:rPr lang="en-US" sz="2400" dirty="0" smtClean="0"/>
            <a:t>Fold</a:t>
          </a:r>
          <a:endParaRPr lang="en-US" sz="2400" dirty="0"/>
        </a:p>
      </dgm:t>
    </dgm:pt>
    <dgm:pt modelId="{2A37BF67-B690-DC41-86A8-4FFDDBA06E1B}" type="parTrans" cxnId="{0169B189-3E1B-FE40-B356-ED18638444F9}">
      <dgm:prSet/>
      <dgm:spPr/>
      <dgm:t>
        <a:bodyPr/>
        <a:lstStyle/>
        <a:p>
          <a:endParaRPr lang="en-US" sz="800"/>
        </a:p>
      </dgm:t>
    </dgm:pt>
    <dgm:pt modelId="{FF1AC440-BB47-2644-ABD6-CA2FDBAD57DA}" type="sibTrans" cxnId="{0169B189-3E1B-FE40-B356-ED18638444F9}">
      <dgm:prSet/>
      <dgm:spPr/>
      <dgm:t>
        <a:bodyPr/>
        <a:lstStyle/>
        <a:p>
          <a:endParaRPr lang="en-US" sz="800"/>
        </a:p>
      </dgm:t>
    </dgm:pt>
    <dgm:pt modelId="{234A5D99-DEA9-7844-A835-354E9AAE7EF5}">
      <dgm:prSet phldrT="[Text]" custT="1"/>
      <dgm:spPr/>
      <dgm:t>
        <a:bodyPr/>
        <a:lstStyle/>
        <a:p>
          <a:r>
            <a:rPr lang="en-US" sz="2400" dirty="0" smtClean="0"/>
            <a:t>Superfamily</a:t>
          </a:r>
          <a:endParaRPr lang="en-US" sz="2400" dirty="0"/>
        </a:p>
      </dgm:t>
    </dgm:pt>
    <dgm:pt modelId="{713751F3-353B-0F4C-BF8C-77ECE2776005}" type="parTrans" cxnId="{43379091-E563-C54A-BFAF-ED399EA4FA34}">
      <dgm:prSet/>
      <dgm:spPr/>
      <dgm:t>
        <a:bodyPr/>
        <a:lstStyle/>
        <a:p>
          <a:endParaRPr lang="en-US" sz="800"/>
        </a:p>
      </dgm:t>
    </dgm:pt>
    <dgm:pt modelId="{00F6B9C1-760C-AD42-A239-D22AA8EF63DC}" type="sibTrans" cxnId="{43379091-E563-C54A-BFAF-ED399EA4FA34}">
      <dgm:prSet/>
      <dgm:spPr/>
      <dgm:t>
        <a:bodyPr/>
        <a:lstStyle/>
        <a:p>
          <a:endParaRPr lang="en-US" sz="800"/>
        </a:p>
      </dgm:t>
    </dgm:pt>
    <dgm:pt modelId="{C0C686F7-35B2-5E4C-B2D3-ED598C8BCDEE}">
      <dgm:prSet phldrT="[Text]" custT="1"/>
      <dgm:spPr/>
      <dgm:t>
        <a:bodyPr/>
        <a:lstStyle/>
        <a:p>
          <a:r>
            <a:rPr lang="en-US" sz="2400" dirty="0" smtClean="0"/>
            <a:t>Family </a:t>
          </a:r>
        </a:p>
      </dgm:t>
    </dgm:pt>
    <dgm:pt modelId="{7D84EDAA-0C77-6C49-88F6-F95CE55A963B}" type="parTrans" cxnId="{B3265A78-F10D-2A4B-9906-3922F98F986B}">
      <dgm:prSet/>
      <dgm:spPr/>
      <dgm:t>
        <a:bodyPr/>
        <a:lstStyle/>
        <a:p>
          <a:endParaRPr lang="en-US" sz="800"/>
        </a:p>
      </dgm:t>
    </dgm:pt>
    <dgm:pt modelId="{AAA8D8E5-DF87-5645-A81A-BA6621183DFD}" type="sibTrans" cxnId="{B3265A78-F10D-2A4B-9906-3922F98F986B}">
      <dgm:prSet/>
      <dgm:spPr/>
      <dgm:t>
        <a:bodyPr/>
        <a:lstStyle/>
        <a:p>
          <a:endParaRPr lang="en-US" sz="800"/>
        </a:p>
      </dgm:t>
    </dgm:pt>
    <dgm:pt modelId="{2B499241-9C50-C446-8DCC-9B09BAF7016A}" type="pres">
      <dgm:prSet presAssocID="{7B8EC727-42F9-CE48-9D31-FE072762ED9A}" presName="Name0" presStyleCnt="0">
        <dgm:presLayoutVars>
          <dgm:dir/>
          <dgm:animLvl val="lvl"/>
          <dgm:resizeHandles val="exact"/>
        </dgm:presLayoutVars>
      </dgm:prSet>
      <dgm:spPr/>
      <dgm:t>
        <a:bodyPr/>
        <a:lstStyle/>
        <a:p>
          <a:endParaRPr lang="en-US"/>
        </a:p>
      </dgm:t>
    </dgm:pt>
    <dgm:pt modelId="{B962426D-7C24-0342-8C7E-456A36404E04}" type="pres">
      <dgm:prSet presAssocID="{EDED0996-5171-144C-939F-1125FD8C1EC1}" presName="Name8" presStyleCnt="0"/>
      <dgm:spPr/>
    </dgm:pt>
    <dgm:pt modelId="{DE3F3002-A2AE-2641-967B-F08B3465EFE0}" type="pres">
      <dgm:prSet presAssocID="{EDED0996-5171-144C-939F-1125FD8C1EC1}" presName="level" presStyleLbl="node1" presStyleIdx="0" presStyleCnt="4">
        <dgm:presLayoutVars>
          <dgm:chMax val="1"/>
          <dgm:bulletEnabled val="1"/>
        </dgm:presLayoutVars>
      </dgm:prSet>
      <dgm:spPr/>
      <dgm:t>
        <a:bodyPr/>
        <a:lstStyle/>
        <a:p>
          <a:endParaRPr lang="en-US"/>
        </a:p>
      </dgm:t>
    </dgm:pt>
    <dgm:pt modelId="{AA45A624-992C-D44D-9DAE-64CD12537437}" type="pres">
      <dgm:prSet presAssocID="{EDED0996-5171-144C-939F-1125FD8C1EC1}" presName="levelTx" presStyleLbl="revTx" presStyleIdx="0" presStyleCnt="0">
        <dgm:presLayoutVars>
          <dgm:chMax val="1"/>
          <dgm:bulletEnabled val="1"/>
        </dgm:presLayoutVars>
      </dgm:prSet>
      <dgm:spPr/>
      <dgm:t>
        <a:bodyPr/>
        <a:lstStyle/>
        <a:p>
          <a:endParaRPr lang="en-US"/>
        </a:p>
      </dgm:t>
    </dgm:pt>
    <dgm:pt modelId="{DBE0AEB5-6AEE-824F-BC24-A5F0D3D0E2DC}" type="pres">
      <dgm:prSet presAssocID="{FD580571-1074-A449-B5BA-5248CCB08366}" presName="Name8" presStyleCnt="0"/>
      <dgm:spPr/>
    </dgm:pt>
    <dgm:pt modelId="{C614229C-2020-7A4A-869E-60B8FB5C693E}" type="pres">
      <dgm:prSet presAssocID="{FD580571-1074-A449-B5BA-5248CCB08366}" presName="level" presStyleLbl="node1" presStyleIdx="1" presStyleCnt="4">
        <dgm:presLayoutVars>
          <dgm:chMax val="1"/>
          <dgm:bulletEnabled val="1"/>
        </dgm:presLayoutVars>
      </dgm:prSet>
      <dgm:spPr/>
      <dgm:t>
        <a:bodyPr/>
        <a:lstStyle/>
        <a:p>
          <a:endParaRPr lang="en-US"/>
        </a:p>
      </dgm:t>
    </dgm:pt>
    <dgm:pt modelId="{0FF00883-ABCA-9C43-9071-C3F449038182}" type="pres">
      <dgm:prSet presAssocID="{FD580571-1074-A449-B5BA-5248CCB08366}" presName="levelTx" presStyleLbl="revTx" presStyleIdx="0" presStyleCnt="0">
        <dgm:presLayoutVars>
          <dgm:chMax val="1"/>
          <dgm:bulletEnabled val="1"/>
        </dgm:presLayoutVars>
      </dgm:prSet>
      <dgm:spPr/>
      <dgm:t>
        <a:bodyPr/>
        <a:lstStyle/>
        <a:p>
          <a:endParaRPr lang="en-US"/>
        </a:p>
      </dgm:t>
    </dgm:pt>
    <dgm:pt modelId="{AC5C6F14-E0FE-D846-B2A7-C95F34EEE028}" type="pres">
      <dgm:prSet presAssocID="{234A5D99-DEA9-7844-A835-354E9AAE7EF5}" presName="Name8" presStyleCnt="0"/>
      <dgm:spPr/>
    </dgm:pt>
    <dgm:pt modelId="{14853AD7-71BD-B645-BC0D-5844F03E5D4F}" type="pres">
      <dgm:prSet presAssocID="{234A5D99-DEA9-7844-A835-354E9AAE7EF5}" presName="level" presStyleLbl="node1" presStyleIdx="2" presStyleCnt="4">
        <dgm:presLayoutVars>
          <dgm:chMax val="1"/>
          <dgm:bulletEnabled val="1"/>
        </dgm:presLayoutVars>
      </dgm:prSet>
      <dgm:spPr/>
      <dgm:t>
        <a:bodyPr/>
        <a:lstStyle/>
        <a:p>
          <a:endParaRPr lang="en-US"/>
        </a:p>
      </dgm:t>
    </dgm:pt>
    <dgm:pt modelId="{2C3C5664-13DE-4648-BCD7-5DE86A24C759}" type="pres">
      <dgm:prSet presAssocID="{234A5D99-DEA9-7844-A835-354E9AAE7EF5}" presName="levelTx" presStyleLbl="revTx" presStyleIdx="0" presStyleCnt="0">
        <dgm:presLayoutVars>
          <dgm:chMax val="1"/>
          <dgm:bulletEnabled val="1"/>
        </dgm:presLayoutVars>
      </dgm:prSet>
      <dgm:spPr/>
      <dgm:t>
        <a:bodyPr/>
        <a:lstStyle/>
        <a:p>
          <a:endParaRPr lang="en-US"/>
        </a:p>
      </dgm:t>
    </dgm:pt>
    <dgm:pt modelId="{7D1A5449-6BFF-C349-B9AB-F60D8B21240F}" type="pres">
      <dgm:prSet presAssocID="{C0C686F7-35B2-5E4C-B2D3-ED598C8BCDEE}" presName="Name8" presStyleCnt="0"/>
      <dgm:spPr/>
    </dgm:pt>
    <dgm:pt modelId="{1A54E6C0-29E7-2548-85B5-0DD6B090F058}" type="pres">
      <dgm:prSet presAssocID="{C0C686F7-35B2-5E4C-B2D3-ED598C8BCDEE}" presName="level" presStyleLbl="node1" presStyleIdx="3" presStyleCnt="4">
        <dgm:presLayoutVars>
          <dgm:chMax val="1"/>
          <dgm:bulletEnabled val="1"/>
        </dgm:presLayoutVars>
      </dgm:prSet>
      <dgm:spPr/>
      <dgm:t>
        <a:bodyPr/>
        <a:lstStyle/>
        <a:p>
          <a:endParaRPr lang="en-US"/>
        </a:p>
      </dgm:t>
    </dgm:pt>
    <dgm:pt modelId="{AFEF764C-DC12-0B40-9E1E-B2B8E0F902D0}" type="pres">
      <dgm:prSet presAssocID="{C0C686F7-35B2-5E4C-B2D3-ED598C8BCDEE}" presName="levelTx" presStyleLbl="revTx" presStyleIdx="0" presStyleCnt="0">
        <dgm:presLayoutVars>
          <dgm:chMax val="1"/>
          <dgm:bulletEnabled val="1"/>
        </dgm:presLayoutVars>
      </dgm:prSet>
      <dgm:spPr/>
      <dgm:t>
        <a:bodyPr/>
        <a:lstStyle/>
        <a:p>
          <a:endParaRPr lang="en-US"/>
        </a:p>
      </dgm:t>
    </dgm:pt>
  </dgm:ptLst>
  <dgm:cxnLst>
    <dgm:cxn modelId="{9C1B4AD8-8CA2-8046-99C6-FE930D6E4CA1}" type="presOf" srcId="{C0C686F7-35B2-5E4C-B2D3-ED598C8BCDEE}" destId="{1A54E6C0-29E7-2548-85B5-0DD6B090F058}" srcOrd="0" destOrd="0" presId="urn:microsoft.com/office/officeart/2005/8/layout/pyramid1"/>
    <dgm:cxn modelId="{555DE3CF-0709-9F48-A756-052AC6C41557}" type="presOf" srcId="{7B8EC727-42F9-CE48-9D31-FE072762ED9A}" destId="{2B499241-9C50-C446-8DCC-9B09BAF7016A}" srcOrd="0" destOrd="0" presId="urn:microsoft.com/office/officeart/2005/8/layout/pyramid1"/>
    <dgm:cxn modelId="{43379091-E563-C54A-BFAF-ED399EA4FA34}" srcId="{7B8EC727-42F9-CE48-9D31-FE072762ED9A}" destId="{234A5D99-DEA9-7844-A835-354E9AAE7EF5}" srcOrd="2" destOrd="0" parTransId="{713751F3-353B-0F4C-BF8C-77ECE2776005}" sibTransId="{00F6B9C1-760C-AD42-A239-D22AA8EF63DC}"/>
    <dgm:cxn modelId="{DC0D0FA3-6E1B-5847-9690-686F3C748624}" type="presOf" srcId="{C0C686F7-35B2-5E4C-B2D3-ED598C8BCDEE}" destId="{AFEF764C-DC12-0B40-9E1E-B2B8E0F902D0}" srcOrd="1" destOrd="0" presId="urn:microsoft.com/office/officeart/2005/8/layout/pyramid1"/>
    <dgm:cxn modelId="{4CDF3D1B-9846-3B4B-9D1B-509616334B03}" type="presOf" srcId="{FD580571-1074-A449-B5BA-5248CCB08366}" destId="{C614229C-2020-7A4A-869E-60B8FB5C693E}" srcOrd="0" destOrd="0" presId="urn:microsoft.com/office/officeart/2005/8/layout/pyramid1"/>
    <dgm:cxn modelId="{26029738-7344-5946-81B8-69F748BC73C2}" type="presOf" srcId="{EDED0996-5171-144C-939F-1125FD8C1EC1}" destId="{AA45A624-992C-D44D-9DAE-64CD12537437}" srcOrd="1" destOrd="0" presId="urn:microsoft.com/office/officeart/2005/8/layout/pyramid1"/>
    <dgm:cxn modelId="{E4DDB777-71F2-E74F-A647-EE26BAEAAF61}" type="presOf" srcId="{EDED0996-5171-144C-939F-1125FD8C1EC1}" destId="{DE3F3002-A2AE-2641-967B-F08B3465EFE0}" srcOrd="0" destOrd="0" presId="urn:microsoft.com/office/officeart/2005/8/layout/pyramid1"/>
    <dgm:cxn modelId="{ED3B83B1-D0C1-6041-9221-06351FDBDB2D}" srcId="{7B8EC727-42F9-CE48-9D31-FE072762ED9A}" destId="{EDED0996-5171-144C-939F-1125FD8C1EC1}" srcOrd="0" destOrd="0" parTransId="{643AE4D1-0801-BC46-B7A3-FD3891C8B425}" sibTransId="{0FF8D613-8C88-474E-BB07-84DE2607446B}"/>
    <dgm:cxn modelId="{0169B189-3E1B-FE40-B356-ED18638444F9}" srcId="{7B8EC727-42F9-CE48-9D31-FE072762ED9A}" destId="{FD580571-1074-A449-B5BA-5248CCB08366}" srcOrd="1" destOrd="0" parTransId="{2A37BF67-B690-DC41-86A8-4FFDDBA06E1B}" sibTransId="{FF1AC440-BB47-2644-ABD6-CA2FDBAD57DA}"/>
    <dgm:cxn modelId="{5FF7EF6B-603A-C747-B0F6-D7236CA391B2}" type="presOf" srcId="{234A5D99-DEA9-7844-A835-354E9AAE7EF5}" destId="{2C3C5664-13DE-4648-BCD7-5DE86A24C759}" srcOrd="1" destOrd="0" presId="urn:microsoft.com/office/officeart/2005/8/layout/pyramid1"/>
    <dgm:cxn modelId="{343EF7DE-6ECC-E84B-BA17-32ED7FD08CCB}" type="presOf" srcId="{FD580571-1074-A449-B5BA-5248CCB08366}" destId="{0FF00883-ABCA-9C43-9071-C3F449038182}" srcOrd="1" destOrd="0" presId="urn:microsoft.com/office/officeart/2005/8/layout/pyramid1"/>
    <dgm:cxn modelId="{B3265A78-F10D-2A4B-9906-3922F98F986B}" srcId="{7B8EC727-42F9-CE48-9D31-FE072762ED9A}" destId="{C0C686F7-35B2-5E4C-B2D3-ED598C8BCDEE}" srcOrd="3" destOrd="0" parTransId="{7D84EDAA-0C77-6C49-88F6-F95CE55A963B}" sibTransId="{AAA8D8E5-DF87-5645-A81A-BA6621183DFD}"/>
    <dgm:cxn modelId="{3724BB16-D58C-9F45-8F57-AAE8425D2098}" type="presOf" srcId="{234A5D99-DEA9-7844-A835-354E9AAE7EF5}" destId="{14853AD7-71BD-B645-BC0D-5844F03E5D4F}" srcOrd="0" destOrd="0" presId="urn:microsoft.com/office/officeart/2005/8/layout/pyramid1"/>
    <dgm:cxn modelId="{5B6D2A6D-34C6-9E4C-971F-19F011019FD4}" type="presParOf" srcId="{2B499241-9C50-C446-8DCC-9B09BAF7016A}" destId="{B962426D-7C24-0342-8C7E-456A36404E04}" srcOrd="0" destOrd="0" presId="urn:microsoft.com/office/officeart/2005/8/layout/pyramid1"/>
    <dgm:cxn modelId="{EDFFD96B-3397-D345-878D-1EF09B2FD4BD}" type="presParOf" srcId="{B962426D-7C24-0342-8C7E-456A36404E04}" destId="{DE3F3002-A2AE-2641-967B-F08B3465EFE0}" srcOrd="0" destOrd="0" presId="urn:microsoft.com/office/officeart/2005/8/layout/pyramid1"/>
    <dgm:cxn modelId="{D8EBE546-47DD-1543-998E-32B23BA3A800}" type="presParOf" srcId="{B962426D-7C24-0342-8C7E-456A36404E04}" destId="{AA45A624-992C-D44D-9DAE-64CD12537437}" srcOrd="1" destOrd="0" presId="urn:microsoft.com/office/officeart/2005/8/layout/pyramid1"/>
    <dgm:cxn modelId="{6E4044C8-FE0F-7040-BB83-F206FCF67CAE}" type="presParOf" srcId="{2B499241-9C50-C446-8DCC-9B09BAF7016A}" destId="{DBE0AEB5-6AEE-824F-BC24-A5F0D3D0E2DC}" srcOrd="1" destOrd="0" presId="urn:microsoft.com/office/officeart/2005/8/layout/pyramid1"/>
    <dgm:cxn modelId="{42F02AF6-3D60-A24F-BA52-D0531CA93B12}" type="presParOf" srcId="{DBE0AEB5-6AEE-824F-BC24-A5F0D3D0E2DC}" destId="{C614229C-2020-7A4A-869E-60B8FB5C693E}" srcOrd="0" destOrd="0" presId="urn:microsoft.com/office/officeart/2005/8/layout/pyramid1"/>
    <dgm:cxn modelId="{DA09DDB2-BAC1-4A4A-9E70-ED5CC99580E1}" type="presParOf" srcId="{DBE0AEB5-6AEE-824F-BC24-A5F0D3D0E2DC}" destId="{0FF00883-ABCA-9C43-9071-C3F449038182}" srcOrd="1" destOrd="0" presId="urn:microsoft.com/office/officeart/2005/8/layout/pyramid1"/>
    <dgm:cxn modelId="{B89F7429-2E1F-B24D-8FCD-57A2F9BA21DA}" type="presParOf" srcId="{2B499241-9C50-C446-8DCC-9B09BAF7016A}" destId="{AC5C6F14-E0FE-D846-B2A7-C95F34EEE028}" srcOrd="2" destOrd="0" presId="urn:microsoft.com/office/officeart/2005/8/layout/pyramid1"/>
    <dgm:cxn modelId="{BCB855A4-2D48-8044-97B0-4B0181EC4D14}" type="presParOf" srcId="{AC5C6F14-E0FE-D846-B2A7-C95F34EEE028}" destId="{14853AD7-71BD-B645-BC0D-5844F03E5D4F}" srcOrd="0" destOrd="0" presId="urn:microsoft.com/office/officeart/2005/8/layout/pyramid1"/>
    <dgm:cxn modelId="{E5BCD2FF-6358-7F43-A1BB-0ABD9A6BAA5C}" type="presParOf" srcId="{AC5C6F14-E0FE-D846-B2A7-C95F34EEE028}" destId="{2C3C5664-13DE-4648-BCD7-5DE86A24C759}" srcOrd="1" destOrd="0" presId="urn:microsoft.com/office/officeart/2005/8/layout/pyramid1"/>
    <dgm:cxn modelId="{9CEFE1A8-B27B-7440-90CE-08F1B67BFC4F}" type="presParOf" srcId="{2B499241-9C50-C446-8DCC-9B09BAF7016A}" destId="{7D1A5449-6BFF-C349-B9AB-F60D8B21240F}" srcOrd="3" destOrd="0" presId="urn:microsoft.com/office/officeart/2005/8/layout/pyramid1"/>
    <dgm:cxn modelId="{E8E9DC07-6448-6C4F-90F3-9DD0E8B736E6}" type="presParOf" srcId="{7D1A5449-6BFF-C349-B9AB-F60D8B21240F}" destId="{1A54E6C0-29E7-2548-85B5-0DD6B090F058}" srcOrd="0" destOrd="0" presId="urn:microsoft.com/office/officeart/2005/8/layout/pyramid1"/>
    <dgm:cxn modelId="{DB1A9FFE-C70D-F941-8B46-F5C65BC03B4C}" type="presParOf" srcId="{7D1A5449-6BFF-C349-B9AB-F60D8B21240F}" destId="{AFEF764C-DC12-0B40-9E1E-B2B8E0F902D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69B1A-C516-47D1-920D-0962A16EB90D}" type="doc">
      <dgm:prSet loTypeId="urn:microsoft.com/office/officeart/2008/layout/RadialCluster" loCatId="relationship" qsTypeId="urn:microsoft.com/office/officeart/2005/8/quickstyle/simple3" qsCatId="simple" csTypeId="urn:microsoft.com/office/officeart/2005/8/colors/accent2_3" csCatId="accent2" phldr="1"/>
      <dgm:spPr/>
      <dgm:t>
        <a:bodyPr/>
        <a:lstStyle/>
        <a:p>
          <a:endParaRPr lang="en-US"/>
        </a:p>
      </dgm:t>
    </dgm:pt>
    <dgm:pt modelId="{382A925C-4013-4E95-843D-F1F25F301352}">
      <dgm:prSet phldrT="[Text]" custT="1"/>
      <dgm:spPr/>
      <dgm:t>
        <a:bodyPr/>
        <a:lstStyle/>
        <a:p>
          <a:r>
            <a:rPr lang="en-US" sz="1200" dirty="0" smtClean="0"/>
            <a:t>Bioinformatics</a:t>
          </a:r>
          <a:endParaRPr lang="en-US" sz="1100" dirty="0"/>
        </a:p>
      </dgm:t>
    </dgm:pt>
    <dgm:pt modelId="{D4FA23DD-5FEC-41B7-B675-C527BD6AA918}" type="parTrans" cxnId="{AF5F2D72-F308-4F61-9769-E035FBDBDFCF}">
      <dgm:prSet/>
      <dgm:spPr/>
      <dgm:t>
        <a:bodyPr/>
        <a:lstStyle/>
        <a:p>
          <a:endParaRPr lang="en-US"/>
        </a:p>
      </dgm:t>
    </dgm:pt>
    <dgm:pt modelId="{078E8195-6FB6-4428-B941-8E6FF2F42546}" type="sibTrans" cxnId="{AF5F2D72-F308-4F61-9769-E035FBDBDFCF}">
      <dgm:prSet/>
      <dgm:spPr/>
      <dgm:t>
        <a:bodyPr/>
        <a:lstStyle/>
        <a:p>
          <a:endParaRPr lang="en-US"/>
        </a:p>
      </dgm:t>
    </dgm:pt>
    <dgm:pt modelId="{3CC52BD7-BCE7-4B19-AF15-FD079272C6AF}">
      <dgm:prSet phldrT="[Text]" custT="1"/>
      <dgm:spPr/>
      <dgm:t>
        <a:bodyPr/>
        <a:lstStyle/>
        <a:p>
          <a:r>
            <a:rPr lang="en-US" sz="1200" dirty="0" smtClean="0"/>
            <a:t>Genome analysis </a:t>
          </a:r>
          <a:endParaRPr lang="en-US" sz="1200" dirty="0"/>
        </a:p>
      </dgm:t>
    </dgm:pt>
    <dgm:pt modelId="{84D66D78-0923-46D9-AC2D-AECA532AB0FC}" type="parTrans" cxnId="{8ECE7731-C07B-4A13-8983-023730060EDE}">
      <dgm:prSet/>
      <dgm:spPr/>
      <dgm:t>
        <a:bodyPr/>
        <a:lstStyle/>
        <a:p>
          <a:endParaRPr lang="en-US"/>
        </a:p>
      </dgm:t>
    </dgm:pt>
    <dgm:pt modelId="{B13EB015-E7FC-4447-A2F4-111F116BC3A1}" type="sibTrans" cxnId="{8ECE7731-C07B-4A13-8983-023730060EDE}">
      <dgm:prSet/>
      <dgm:spPr/>
      <dgm:t>
        <a:bodyPr/>
        <a:lstStyle/>
        <a:p>
          <a:endParaRPr lang="en-US"/>
        </a:p>
      </dgm:t>
    </dgm:pt>
    <dgm:pt modelId="{38F7EBB4-04A9-4F5F-848A-9639DB5B9EC2}">
      <dgm:prSet phldrT="[Text]" custT="1"/>
      <dgm:spPr>
        <a:solidFill>
          <a:schemeClr val="accent4">
            <a:lumMod val="40000"/>
            <a:lumOff val="60000"/>
          </a:schemeClr>
        </a:solidFill>
        <a:ln cmpd="sng">
          <a:solidFill>
            <a:schemeClr val="accent2">
              <a:lumMod val="50000"/>
            </a:schemeClr>
          </a:solidFill>
        </a:ln>
        <a:effectLst>
          <a:glow rad="139700">
            <a:schemeClr val="accent2">
              <a:satMod val="175000"/>
              <a:alpha val="40000"/>
            </a:schemeClr>
          </a:glow>
        </a:effectLst>
      </dgm:spPr>
      <dgm:t>
        <a:bodyPr/>
        <a:lstStyle/>
        <a:p>
          <a:r>
            <a:rPr lang="en-US" sz="1200" dirty="0" smtClean="0"/>
            <a:t>Structure</a:t>
          </a:r>
          <a:r>
            <a:rPr lang="en-US" sz="1100" dirty="0" smtClean="0"/>
            <a:t> </a:t>
          </a:r>
          <a:r>
            <a:rPr lang="en-US" sz="1200" dirty="0" smtClean="0"/>
            <a:t>analysis</a:t>
          </a:r>
          <a:endParaRPr lang="en-US" sz="1100" dirty="0"/>
        </a:p>
      </dgm:t>
    </dgm:pt>
    <dgm:pt modelId="{C2126384-CB80-4599-815E-2913B98AF7D0}" type="parTrans" cxnId="{7463CF97-B537-4AB5-9CB5-66CCF8284F55}">
      <dgm:prSet/>
      <dgm:spPr/>
      <dgm:t>
        <a:bodyPr/>
        <a:lstStyle/>
        <a:p>
          <a:endParaRPr lang="en-US"/>
        </a:p>
      </dgm:t>
    </dgm:pt>
    <dgm:pt modelId="{396DDB14-48F8-4E90-B21D-725E1F16D170}" type="sibTrans" cxnId="{7463CF97-B537-4AB5-9CB5-66CCF8284F55}">
      <dgm:prSet/>
      <dgm:spPr/>
      <dgm:t>
        <a:bodyPr/>
        <a:lstStyle/>
        <a:p>
          <a:endParaRPr lang="en-US"/>
        </a:p>
      </dgm:t>
    </dgm:pt>
    <dgm:pt modelId="{ECFAC00F-4D10-4877-9E52-59D43D7629F1}">
      <dgm:prSet phldrT="[Text]" custT="1"/>
      <dgm:spPr/>
      <dgm:t>
        <a:bodyPr/>
        <a:lstStyle/>
        <a:p>
          <a:r>
            <a:rPr lang="en-US" sz="1100" dirty="0" smtClean="0"/>
            <a:t>Sequence</a:t>
          </a:r>
          <a:r>
            <a:rPr lang="en-US" sz="1000" dirty="0" smtClean="0"/>
            <a:t> </a:t>
          </a:r>
          <a:r>
            <a:rPr lang="en-US" sz="1200" dirty="0" smtClean="0"/>
            <a:t>analysis</a:t>
          </a:r>
          <a:endParaRPr lang="en-US" sz="1000" dirty="0"/>
        </a:p>
      </dgm:t>
    </dgm:pt>
    <dgm:pt modelId="{056FC01E-A044-4553-89AD-6B4CC96716A1}" type="parTrans" cxnId="{9078BEF1-FD58-4194-A5B6-9EC90193BF88}">
      <dgm:prSet/>
      <dgm:spPr/>
      <dgm:t>
        <a:bodyPr/>
        <a:lstStyle/>
        <a:p>
          <a:endParaRPr lang="en-US"/>
        </a:p>
      </dgm:t>
    </dgm:pt>
    <dgm:pt modelId="{2B255734-69A2-424C-8962-1DC06BFFA4D6}" type="sibTrans" cxnId="{9078BEF1-FD58-4194-A5B6-9EC90193BF88}">
      <dgm:prSet/>
      <dgm:spPr/>
      <dgm:t>
        <a:bodyPr/>
        <a:lstStyle/>
        <a:p>
          <a:endParaRPr lang="en-US"/>
        </a:p>
      </dgm:t>
    </dgm:pt>
    <dgm:pt modelId="{5A5645EA-8123-4076-B958-027530941FF0}">
      <dgm:prSet/>
      <dgm:spPr/>
      <dgm:t>
        <a:bodyPr/>
        <a:lstStyle/>
        <a:p>
          <a:r>
            <a:rPr lang="en-US" dirty="0" smtClean="0"/>
            <a:t>Process analysis</a:t>
          </a:r>
          <a:endParaRPr lang="en-US" dirty="0"/>
        </a:p>
      </dgm:t>
    </dgm:pt>
    <dgm:pt modelId="{1BD42E60-009E-416F-BE7D-CB3A2652BE8D}" type="parTrans" cxnId="{9DE85283-47E4-45C7-821A-2DA6F2F8307E}">
      <dgm:prSet/>
      <dgm:spPr/>
      <dgm:t>
        <a:bodyPr/>
        <a:lstStyle/>
        <a:p>
          <a:endParaRPr lang="en-US"/>
        </a:p>
      </dgm:t>
    </dgm:pt>
    <dgm:pt modelId="{10E26EE6-BA5B-4328-BB32-426B3F982F87}" type="sibTrans" cxnId="{9DE85283-47E4-45C7-821A-2DA6F2F8307E}">
      <dgm:prSet/>
      <dgm:spPr/>
      <dgm:t>
        <a:bodyPr/>
        <a:lstStyle/>
        <a:p>
          <a:endParaRPr lang="en-US"/>
        </a:p>
      </dgm:t>
    </dgm:pt>
    <dgm:pt modelId="{8DD7B277-6118-4F4E-8176-0B90EE8AF591}">
      <dgm:prSet custT="1"/>
      <dgm:spPr/>
      <dgm:t>
        <a:bodyPr/>
        <a:lstStyle/>
        <a:p>
          <a:r>
            <a:rPr lang="en-US" sz="1200" dirty="0" smtClean="0"/>
            <a:t>Epigenetics</a:t>
          </a:r>
          <a:endParaRPr lang="en-US" sz="1000" dirty="0"/>
        </a:p>
      </dgm:t>
    </dgm:pt>
    <dgm:pt modelId="{2CA2A7F8-9B8D-426C-9041-107917D5EA22}" type="parTrans" cxnId="{44002E9E-2772-4BE9-9C47-342F81016028}">
      <dgm:prSet/>
      <dgm:spPr/>
      <dgm:t>
        <a:bodyPr/>
        <a:lstStyle/>
        <a:p>
          <a:endParaRPr lang="en-US"/>
        </a:p>
      </dgm:t>
    </dgm:pt>
    <dgm:pt modelId="{2F826F15-F260-4BA5-B1D7-EC156F09FEAD}" type="sibTrans" cxnId="{44002E9E-2772-4BE9-9C47-342F81016028}">
      <dgm:prSet/>
      <dgm:spPr/>
      <dgm:t>
        <a:bodyPr/>
        <a:lstStyle/>
        <a:p>
          <a:endParaRPr lang="en-US"/>
        </a:p>
      </dgm:t>
    </dgm:pt>
    <dgm:pt modelId="{88CAE79D-D7E1-4DF9-8243-EA11745E1125}">
      <dgm:prSet custT="1"/>
      <dgm:spPr/>
      <dgm:t>
        <a:bodyPr/>
        <a:lstStyle/>
        <a:p>
          <a:r>
            <a:rPr lang="en-US" sz="1200" dirty="0" smtClean="0"/>
            <a:t>Others</a:t>
          </a:r>
          <a:endParaRPr lang="en-US" sz="1500" dirty="0"/>
        </a:p>
      </dgm:t>
    </dgm:pt>
    <dgm:pt modelId="{C30F8D20-62C9-4094-94D6-2A5447D5A132}" type="parTrans" cxnId="{744FCF7D-65A1-49B3-87CF-4634355F8CE8}">
      <dgm:prSet/>
      <dgm:spPr/>
      <dgm:t>
        <a:bodyPr/>
        <a:lstStyle/>
        <a:p>
          <a:endParaRPr lang="en-US"/>
        </a:p>
      </dgm:t>
    </dgm:pt>
    <dgm:pt modelId="{CB9397E7-9DFF-43C9-A6E6-AA839E8089BC}" type="sibTrans" cxnId="{744FCF7D-65A1-49B3-87CF-4634355F8CE8}">
      <dgm:prSet/>
      <dgm:spPr/>
      <dgm:t>
        <a:bodyPr/>
        <a:lstStyle/>
        <a:p>
          <a:endParaRPr lang="en-US"/>
        </a:p>
      </dgm:t>
    </dgm:pt>
    <dgm:pt modelId="{C3E44AFB-6A1C-4599-9BC9-39D1712BD58E}" type="pres">
      <dgm:prSet presAssocID="{86569B1A-C516-47D1-920D-0962A16EB90D}" presName="Name0" presStyleCnt="0">
        <dgm:presLayoutVars>
          <dgm:chMax val="1"/>
          <dgm:chPref val="1"/>
          <dgm:dir/>
          <dgm:animOne val="branch"/>
          <dgm:animLvl val="lvl"/>
        </dgm:presLayoutVars>
      </dgm:prSet>
      <dgm:spPr/>
      <dgm:t>
        <a:bodyPr/>
        <a:lstStyle/>
        <a:p>
          <a:endParaRPr lang="en-US"/>
        </a:p>
      </dgm:t>
    </dgm:pt>
    <dgm:pt modelId="{1CDD8DB2-B4F3-4E0C-8F6F-B79E61A83D1E}" type="pres">
      <dgm:prSet presAssocID="{382A925C-4013-4E95-843D-F1F25F301352}" presName="singleCycle" presStyleCnt="0"/>
      <dgm:spPr/>
    </dgm:pt>
    <dgm:pt modelId="{6A6B137A-6B52-4F78-A4A5-C220FBC1F230}" type="pres">
      <dgm:prSet presAssocID="{382A925C-4013-4E95-843D-F1F25F301352}" presName="singleCenter" presStyleLbl="node1" presStyleIdx="0" presStyleCnt="7" custScaleX="110272">
        <dgm:presLayoutVars>
          <dgm:chMax val="7"/>
          <dgm:chPref val="7"/>
        </dgm:presLayoutVars>
      </dgm:prSet>
      <dgm:spPr/>
      <dgm:t>
        <a:bodyPr/>
        <a:lstStyle/>
        <a:p>
          <a:endParaRPr lang="en-US"/>
        </a:p>
      </dgm:t>
    </dgm:pt>
    <dgm:pt modelId="{EB70877C-24EF-4F42-9E46-93CBAD2784D8}" type="pres">
      <dgm:prSet presAssocID="{84D66D78-0923-46D9-AC2D-AECA532AB0FC}" presName="Name56" presStyleLbl="parChTrans1D2" presStyleIdx="0" presStyleCnt="6"/>
      <dgm:spPr/>
      <dgm:t>
        <a:bodyPr/>
        <a:lstStyle/>
        <a:p>
          <a:endParaRPr lang="en-US"/>
        </a:p>
      </dgm:t>
    </dgm:pt>
    <dgm:pt modelId="{2A091D1F-996E-4404-A7C0-25FEC032E7D7}" type="pres">
      <dgm:prSet presAssocID="{3CC52BD7-BCE7-4B19-AF15-FD079272C6AF}" presName="text0" presStyleLbl="node1" presStyleIdx="1" presStyleCnt="7">
        <dgm:presLayoutVars>
          <dgm:bulletEnabled val="1"/>
        </dgm:presLayoutVars>
      </dgm:prSet>
      <dgm:spPr/>
      <dgm:t>
        <a:bodyPr/>
        <a:lstStyle/>
        <a:p>
          <a:endParaRPr lang="en-US"/>
        </a:p>
      </dgm:t>
    </dgm:pt>
    <dgm:pt modelId="{0C4D1827-01C3-4E80-891F-0189037B726D}" type="pres">
      <dgm:prSet presAssocID="{C2126384-CB80-4599-815E-2913B98AF7D0}" presName="Name56" presStyleLbl="parChTrans1D2" presStyleIdx="1" presStyleCnt="6"/>
      <dgm:spPr/>
      <dgm:t>
        <a:bodyPr/>
        <a:lstStyle/>
        <a:p>
          <a:endParaRPr lang="en-US"/>
        </a:p>
      </dgm:t>
    </dgm:pt>
    <dgm:pt modelId="{DF1BC50B-849D-4121-B615-66450787EE80}" type="pres">
      <dgm:prSet presAssocID="{38F7EBB4-04A9-4F5F-848A-9639DB5B9EC2}" presName="text0" presStyleLbl="node1" presStyleIdx="2" presStyleCnt="7" custScaleX="125842">
        <dgm:presLayoutVars>
          <dgm:bulletEnabled val="1"/>
        </dgm:presLayoutVars>
      </dgm:prSet>
      <dgm:spPr/>
      <dgm:t>
        <a:bodyPr/>
        <a:lstStyle/>
        <a:p>
          <a:endParaRPr lang="en-US"/>
        </a:p>
      </dgm:t>
    </dgm:pt>
    <dgm:pt modelId="{AB0789DF-5AFB-4C52-8C82-9D3DA87C5C32}" type="pres">
      <dgm:prSet presAssocID="{056FC01E-A044-4553-89AD-6B4CC96716A1}" presName="Name56" presStyleLbl="parChTrans1D2" presStyleIdx="2" presStyleCnt="6"/>
      <dgm:spPr/>
      <dgm:t>
        <a:bodyPr/>
        <a:lstStyle/>
        <a:p>
          <a:endParaRPr lang="en-US"/>
        </a:p>
      </dgm:t>
    </dgm:pt>
    <dgm:pt modelId="{8ACBDEEB-A944-4DD9-B8E8-55BAF91ECC7F}" type="pres">
      <dgm:prSet presAssocID="{ECFAC00F-4D10-4877-9E52-59D43D7629F1}" presName="text0" presStyleLbl="node1" presStyleIdx="3" presStyleCnt="7" custScaleX="131289" custScaleY="111945">
        <dgm:presLayoutVars>
          <dgm:bulletEnabled val="1"/>
        </dgm:presLayoutVars>
      </dgm:prSet>
      <dgm:spPr/>
      <dgm:t>
        <a:bodyPr/>
        <a:lstStyle/>
        <a:p>
          <a:endParaRPr lang="en-US"/>
        </a:p>
      </dgm:t>
    </dgm:pt>
    <dgm:pt modelId="{3B0E0A43-7C3F-42BE-91C5-AE9633503351}" type="pres">
      <dgm:prSet presAssocID="{1BD42E60-009E-416F-BE7D-CB3A2652BE8D}" presName="Name56" presStyleLbl="parChTrans1D2" presStyleIdx="3" presStyleCnt="6"/>
      <dgm:spPr/>
      <dgm:t>
        <a:bodyPr/>
        <a:lstStyle/>
        <a:p>
          <a:endParaRPr lang="en-US"/>
        </a:p>
      </dgm:t>
    </dgm:pt>
    <dgm:pt modelId="{330F4245-5980-4B81-A00E-CACECEABCDAA}" type="pres">
      <dgm:prSet presAssocID="{5A5645EA-8123-4076-B958-027530941FF0}" presName="text0" presStyleLbl="node1" presStyleIdx="4" presStyleCnt="7">
        <dgm:presLayoutVars>
          <dgm:bulletEnabled val="1"/>
        </dgm:presLayoutVars>
      </dgm:prSet>
      <dgm:spPr/>
      <dgm:t>
        <a:bodyPr/>
        <a:lstStyle/>
        <a:p>
          <a:endParaRPr lang="en-US"/>
        </a:p>
      </dgm:t>
    </dgm:pt>
    <dgm:pt modelId="{39AC85DC-2F05-40E5-A247-DA381AA2924A}" type="pres">
      <dgm:prSet presAssocID="{C30F8D20-62C9-4094-94D6-2A5447D5A132}" presName="Name56" presStyleLbl="parChTrans1D2" presStyleIdx="4" presStyleCnt="6"/>
      <dgm:spPr/>
      <dgm:t>
        <a:bodyPr/>
        <a:lstStyle/>
        <a:p>
          <a:endParaRPr lang="en-US"/>
        </a:p>
      </dgm:t>
    </dgm:pt>
    <dgm:pt modelId="{1236B17C-1E4C-4489-A828-56123E5535A7}" type="pres">
      <dgm:prSet presAssocID="{88CAE79D-D7E1-4DF9-8243-EA11745E1125}" presName="text0" presStyleLbl="node1" presStyleIdx="5" presStyleCnt="7">
        <dgm:presLayoutVars>
          <dgm:bulletEnabled val="1"/>
        </dgm:presLayoutVars>
      </dgm:prSet>
      <dgm:spPr/>
      <dgm:t>
        <a:bodyPr/>
        <a:lstStyle/>
        <a:p>
          <a:endParaRPr lang="en-US"/>
        </a:p>
      </dgm:t>
    </dgm:pt>
    <dgm:pt modelId="{25B6B54D-CBAE-46B2-96A2-4A3852B7C175}" type="pres">
      <dgm:prSet presAssocID="{2CA2A7F8-9B8D-426C-9041-107917D5EA22}" presName="Name56" presStyleLbl="parChTrans1D2" presStyleIdx="5" presStyleCnt="6"/>
      <dgm:spPr/>
      <dgm:t>
        <a:bodyPr/>
        <a:lstStyle/>
        <a:p>
          <a:endParaRPr lang="en-US"/>
        </a:p>
      </dgm:t>
    </dgm:pt>
    <dgm:pt modelId="{C828D560-3E90-4B53-92E1-45769920C43C}" type="pres">
      <dgm:prSet presAssocID="{8DD7B277-6118-4F4E-8176-0B90EE8AF591}" presName="text0" presStyleLbl="node1" presStyleIdx="6" presStyleCnt="7" custScaleX="133308">
        <dgm:presLayoutVars>
          <dgm:bulletEnabled val="1"/>
        </dgm:presLayoutVars>
      </dgm:prSet>
      <dgm:spPr/>
      <dgm:t>
        <a:bodyPr/>
        <a:lstStyle/>
        <a:p>
          <a:endParaRPr lang="en-US"/>
        </a:p>
      </dgm:t>
    </dgm:pt>
  </dgm:ptLst>
  <dgm:cxnLst>
    <dgm:cxn modelId="{9078BEF1-FD58-4194-A5B6-9EC90193BF88}" srcId="{382A925C-4013-4E95-843D-F1F25F301352}" destId="{ECFAC00F-4D10-4877-9E52-59D43D7629F1}" srcOrd="2" destOrd="0" parTransId="{056FC01E-A044-4553-89AD-6B4CC96716A1}" sibTransId="{2B255734-69A2-424C-8962-1DC06BFFA4D6}"/>
    <dgm:cxn modelId="{4E6B19C3-E978-4AA2-96FC-8FB9AF11FE58}" type="presOf" srcId="{88CAE79D-D7E1-4DF9-8243-EA11745E1125}" destId="{1236B17C-1E4C-4489-A828-56123E5535A7}" srcOrd="0" destOrd="0" presId="urn:microsoft.com/office/officeart/2008/layout/RadialCluster"/>
    <dgm:cxn modelId="{B6EC57C2-4ECE-4BB1-9725-362DF90E7638}" type="presOf" srcId="{3CC52BD7-BCE7-4B19-AF15-FD079272C6AF}" destId="{2A091D1F-996E-4404-A7C0-25FEC032E7D7}" srcOrd="0" destOrd="0" presId="urn:microsoft.com/office/officeart/2008/layout/RadialCluster"/>
    <dgm:cxn modelId="{2603F2EE-1BCD-4A4F-9B28-3D35CFA88E09}" type="presOf" srcId="{382A925C-4013-4E95-843D-F1F25F301352}" destId="{6A6B137A-6B52-4F78-A4A5-C220FBC1F230}" srcOrd="0" destOrd="0" presId="urn:microsoft.com/office/officeart/2008/layout/RadialCluster"/>
    <dgm:cxn modelId="{B96AF0C4-43F3-44D4-BB02-3D5E179207CA}" type="presOf" srcId="{C30F8D20-62C9-4094-94D6-2A5447D5A132}" destId="{39AC85DC-2F05-40E5-A247-DA381AA2924A}" srcOrd="0" destOrd="0" presId="urn:microsoft.com/office/officeart/2008/layout/RadialCluster"/>
    <dgm:cxn modelId="{8ECE7731-C07B-4A13-8983-023730060EDE}" srcId="{382A925C-4013-4E95-843D-F1F25F301352}" destId="{3CC52BD7-BCE7-4B19-AF15-FD079272C6AF}" srcOrd="0" destOrd="0" parTransId="{84D66D78-0923-46D9-AC2D-AECA532AB0FC}" sibTransId="{B13EB015-E7FC-4447-A2F4-111F116BC3A1}"/>
    <dgm:cxn modelId="{744FCF7D-65A1-49B3-87CF-4634355F8CE8}" srcId="{382A925C-4013-4E95-843D-F1F25F301352}" destId="{88CAE79D-D7E1-4DF9-8243-EA11745E1125}" srcOrd="4" destOrd="0" parTransId="{C30F8D20-62C9-4094-94D6-2A5447D5A132}" sibTransId="{CB9397E7-9DFF-43C9-A6E6-AA839E8089BC}"/>
    <dgm:cxn modelId="{9349079F-4828-4FB5-9DC0-A4C002E78DAF}" type="presOf" srcId="{ECFAC00F-4D10-4877-9E52-59D43D7629F1}" destId="{8ACBDEEB-A944-4DD9-B8E8-55BAF91ECC7F}" srcOrd="0" destOrd="0" presId="urn:microsoft.com/office/officeart/2008/layout/RadialCluster"/>
    <dgm:cxn modelId="{7463CF97-B537-4AB5-9CB5-66CCF8284F55}" srcId="{382A925C-4013-4E95-843D-F1F25F301352}" destId="{38F7EBB4-04A9-4F5F-848A-9639DB5B9EC2}" srcOrd="1" destOrd="0" parTransId="{C2126384-CB80-4599-815E-2913B98AF7D0}" sibTransId="{396DDB14-48F8-4E90-B21D-725E1F16D170}"/>
    <dgm:cxn modelId="{9DE85283-47E4-45C7-821A-2DA6F2F8307E}" srcId="{382A925C-4013-4E95-843D-F1F25F301352}" destId="{5A5645EA-8123-4076-B958-027530941FF0}" srcOrd="3" destOrd="0" parTransId="{1BD42E60-009E-416F-BE7D-CB3A2652BE8D}" sibTransId="{10E26EE6-BA5B-4328-BB32-426B3F982F87}"/>
    <dgm:cxn modelId="{AF5F2D72-F308-4F61-9769-E035FBDBDFCF}" srcId="{86569B1A-C516-47D1-920D-0962A16EB90D}" destId="{382A925C-4013-4E95-843D-F1F25F301352}" srcOrd="0" destOrd="0" parTransId="{D4FA23DD-5FEC-41B7-B675-C527BD6AA918}" sibTransId="{078E8195-6FB6-4428-B941-8E6FF2F42546}"/>
    <dgm:cxn modelId="{B911D33E-B3D6-471E-AEDA-06CDEA760D7F}" type="presOf" srcId="{1BD42E60-009E-416F-BE7D-CB3A2652BE8D}" destId="{3B0E0A43-7C3F-42BE-91C5-AE9633503351}" srcOrd="0" destOrd="0" presId="urn:microsoft.com/office/officeart/2008/layout/RadialCluster"/>
    <dgm:cxn modelId="{07BB7B72-C96F-4E47-A32E-BAABA5A325C1}" type="presOf" srcId="{5A5645EA-8123-4076-B958-027530941FF0}" destId="{330F4245-5980-4B81-A00E-CACECEABCDAA}" srcOrd="0" destOrd="0" presId="urn:microsoft.com/office/officeart/2008/layout/RadialCluster"/>
    <dgm:cxn modelId="{CF8BC3FA-F33E-41E5-B004-433015317611}" type="presOf" srcId="{86569B1A-C516-47D1-920D-0962A16EB90D}" destId="{C3E44AFB-6A1C-4599-9BC9-39D1712BD58E}" srcOrd="0" destOrd="0" presId="urn:microsoft.com/office/officeart/2008/layout/RadialCluster"/>
    <dgm:cxn modelId="{A629A8D3-ACF6-4FED-BB27-E7F8C2090A22}" type="presOf" srcId="{8DD7B277-6118-4F4E-8176-0B90EE8AF591}" destId="{C828D560-3E90-4B53-92E1-45769920C43C}" srcOrd="0" destOrd="0" presId="urn:microsoft.com/office/officeart/2008/layout/RadialCluster"/>
    <dgm:cxn modelId="{44002E9E-2772-4BE9-9C47-342F81016028}" srcId="{382A925C-4013-4E95-843D-F1F25F301352}" destId="{8DD7B277-6118-4F4E-8176-0B90EE8AF591}" srcOrd="5" destOrd="0" parTransId="{2CA2A7F8-9B8D-426C-9041-107917D5EA22}" sibTransId="{2F826F15-F260-4BA5-B1D7-EC156F09FEAD}"/>
    <dgm:cxn modelId="{3869C468-A3C1-417A-919D-23D50E97BB46}" type="presOf" srcId="{C2126384-CB80-4599-815E-2913B98AF7D0}" destId="{0C4D1827-01C3-4E80-891F-0189037B726D}" srcOrd="0" destOrd="0" presId="urn:microsoft.com/office/officeart/2008/layout/RadialCluster"/>
    <dgm:cxn modelId="{36A44915-793D-4F66-9344-15FCA5828710}" type="presOf" srcId="{2CA2A7F8-9B8D-426C-9041-107917D5EA22}" destId="{25B6B54D-CBAE-46B2-96A2-4A3852B7C175}" srcOrd="0" destOrd="0" presId="urn:microsoft.com/office/officeart/2008/layout/RadialCluster"/>
    <dgm:cxn modelId="{1195C89E-79B8-4066-914F-2BC04A4EAAD1}" type="presOf" srcId="{84D66D78-0923-46D9-AC2D-AECA532AB0FC}" destId="{EB70877C-24EF-4F42-9E46-93CBAD2784D8}" srcOrd="0" destOrd="0" presId="urn:microsoft.com/office/officeart/2008/layout/RadialCluster"/>
    <dgm:cxn modelId="{651763FF-012C-4B6E-B860-4F3C602BBD6C}" type="presOf" srcId="{056FC01E-A044-4553-89AD-6B4CC96716A1}" destId="{AB0789DF-5AFB-4C52-8C82-9D3DA87C5C32}" srcOrd="0" destOrd="0" presId="urn:microsoft.com/office/officeart/2008/layout/RadialCluster"/>
    <dgm:cxn modelId="{F4E53182-4A73-41ED-B2CB-D3E5019A4071}" type="presOf" srcId="{38F7EBB4-04A9-4F5F-848A-9639DB5B9EC2}" destId="{DF1BC50B-849D-4121-B615-66450787EE80}" srcOrd="0" destOrd="0" presId="urn:microsoft.com/office/officeart/2008/layout/RadialCluster"/>
    <dgm:cxn modelId="{2721F227-C4F8-4A74-9BF2-8CCD00702967}" type="presParOf" srcId="{C3E44AFB-6A1C-4599-9BC9-39D1712BD58E}" destId="{1CDD8DB2-B4F3-4E0C-8F6F-B79E61A83D1E}" srcOrd="0" destOrd="0" presId="urn:microsoft.com/office/officeart/2008/layout/RadialCluster"/>
    <dgm:cxn modelId="{7FEA3642-29EE-4D93-9AE0-A2FCA1B7E138}" type="presParOf" srcId="{1CDD8DB2-B4F3-4E0C-8F6F-B79E61A83D1E}" destId="{6A6B137A-6B52-4F78-A4A5-C220FBC1F230}" srcOrd="0" destOrd="0" presId="urn:microsoft.com/office/officeart/2008/layout/RadialCluster"/>
    <dgm:cxn modelId="{A44CA86C-0953-4550-9A9E-0D3D3FB27D5B}" type="presParOf" srcId="{1CDD8DB2-B4F3-4E0C-8F6F-B79E61A83D1E}" destId="{EB70877C-24EF-4F42-9E46-93CBAD2784D8}" srcOrd="1" destOrd="0" presId="urn:microsoft.com/office/officeart/2008/layout/RadialCluster"/>
    <dgm:cxn modelId="{4EE3DC83-C903-4C20-94EC-EC0F2533E1B3}" type="presParOf" srcId="{1CDD8DB2-B4F3-4E0C-8F6F-B79E61A83D1E}" destId="{2A091D1F-996E-4404-A7C0-25FEC032E7D7}" srcOrd="2" destOrd="0" presId="urn:microsoft.com/office/officeart/2008/layout/RadialCluster"/>
    <dgm:cxn modelId="{2F2A085E-A7F9-49E6-8B07-440D6DB15E5A}" type="presParOf" srcId="{1CDD8DB2-B4F3-4E0C-8F6F-B79E61A83D1E}" destId="{0C4D1827-01C3-4E80-891F-0189037B726D}" srcOrd="3" destOrd="0" presId="urn:microsoft.com/office/officeart/2008/layout/RadialCluster"/>
    <dgm:cxn modelId="{F78F0187-08D0-4325-A3D3-66073ED588A4}" type="presParOf" srcId="{1CDD8DB2-B4F3-4E0C-8F6F-B79E61A83D1E}" destId="{DF1BC50B-849D-4121-B615-66450787EE80}" srcOrd="4" destOrd="0" presId="urn:microsoft.com/office/officeart/2008/layout/RadialCluster"/>
    <dgm:cxn modelId="{E460D929-F1AC-4C02-8CE1-223C528BF768}" type="presParOf" srcId="{1CDD8DB2-B4F3-4E0C-8F6F-B79E61A83D1E}" destId="{AB0789DF-5AFB-4C52-8C82-9D3DA87C5C32}" srcOrd="5" destOrd="0" presId="urn:microsoft.com/office/officeart/2008/layout/RadialCluster"/>
    <dgm:cxn modelId="{8DCCFDEC-C874-40AF-B948-61571E0579B7}" type="presParOf" srcId="{1CDD8DB2-B4F3-4E0C-8F6F-B79E61A83D1E}" destId="{8ACBDEEB-A944-4DD9-B8E8-55BAF91ECC7F}" srcOrd="6" destOrd="0" presId="urn:microsoft.com/office/officeart/2008/layout/RadialCluster"/>
    <dgm:cxn modelId="{562A8D49-5360-45A0-87C7-C83E128D38A6}" type="presParOf" srcId="{1CDD8DB2-B4F3-4E0C-8F6F-B79E61A83D1E}" destId="{3B0E0A43-7C3F-42BE-91C5-AE9633503351}" srcOrd="7" destOrd="0" presId="urn:microsoft.com/office/officeart/2008/layout/RadialCluster"/>
    <dgm:cxn modelId="{30292890-F097-4A96-9FA3-C098EF234545}" type="presParOf" srcId="{1CDD8DB2-B4F3-4E0C-8F6F-B79E61A83D1E}" destId="{330F4245-5980-4B81-A00E-CACECEABCDAA}" srcOrd="8" destOrd="0" presId="urn:microsoft.com/office/officeart/2008/layout/RadialCluster"/>
    <dgm:cxn modelId="{AD0579E1-94D1-4BA7-B53B-1D64A46142EC}" type="presParOf" srcId="{1CDD8DB2-B4F3-4E0C-8F6F-B79E61A83D1E}" destId="{39AC85DC-2F05-40E5-A247-DA381AA2924A}" srcOrd="9" destOrd="0" presId="urn:microsoft.com/office/officeart/2008/layout/RadialCluster"/>
    <dgm:cxn modelId="{825AAD4B-1CD7-4AD3-9239-28D79D68EEFF}" type="presParOf" srcId="{1CDD8DB2-B4F3-4E0C-8F6F-B79E61A83D1E}" destId="{1236B17C-1E4C-4489-A828-56123E5535A7}" srcOrd="10" destOrd="0" presId="urn:microsoft.com/office/officeart/2008/layout/RadialCluster"/>
    <dgm:cxn modelId="{159D9EBF-64E5-4E7B-9911-A67BFE9B7A32}" type="presParOf" srcId="{1CDD8DB2-B4F3-4E0C-8F6F-B79E61A83D1E}" destId="{25B6B54D-CBAE-46B2-96A2-4A3852B7C175}" srcOrd="11" destOrd="0" presId="urn:microsoft.com/office/officeart/2008/layout/RadialCluster"/>
    <dgm:cxn modelId="{E5C52CE4-A483-4535-909C-070FE26DEBE2}" type="presParOf" srcId="{1CDD8DB2-B4F3-4E0C-8F6F-B79E61A83D1E}" destId="{C828D560-3E90-4B53-92E1-45769920C43C}"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11D66E1-2954-4341-8E3C-8020B35F00A9}" type="doc">
      <dgm:prSet loTypeId="urn:microsoft.com/office/officeart/2005/8/layout/list1" loCatId="" qsTypeId="urn:microsoft.com/office/officeart/2005/8/quickstyle/simple3" qsCatId="simple" csTypeId="urn:microsoft.com/office/officeart/2005/8/colors/accent6_3" csCatId="accent6" phldr="1"/>
      <dgm:spPr/>
      <dgm:t>
        <a:bodyPr/>
        <a:lstStyle/>
        <a:p>
          <a:endParaRPr lang="en-US"/>
        </a:p>
      </dgm:t>
    </dgm:pt>
    <dgm:pt modelId="{B47774A1-AD47-8145-B401-E2B874843E06}">
      <dgm:prSet custT="1"/>
      <dgm:spPr/>
      <dgm:t>
        <a:bodyPr/>
        <a:lstStyle/>
        <a:p>
          <a:pPr algn="ctr" rtl="0"/>
          <a:r>
            <a:rPr lang="en-US" sz="2400" dirty="0" smtClean="0"/>
            <a:t>Proteins have natural structural hierarchy.</a:t>
          </a:r>
          <a:endParaRPr lang="en-US" sz="2400" dirty="0"/>
        </a:p>
      </dgm:t>
    </dgm:pt>
    <dgm:pt modelId="{4F07969C-AD08-0846-BD71-3BCD2DC7EE1B}" type="parTrans" cxnId="{3F2A8479-B6B3-194F-A2F2-3DD1BE02E474}">
      <dgm:prSet/>
      <dgm:spPr/>
      <dgm:t>
        <a:bodyPr/>
        <a:lstStyle/>
        <a:p>
          <a:endParaRPr lang="en-US"/>
        </a:p>
      </dgm:t>
    </dgm:pt>
    <dgm:pt modelId="{A2C9E7DE-26DC-A747-8D54-430D9BE9A334}" type="sibTrans" cxnId="{3F2A8479-B6B3-194F-A2F2-3DD1BE02E474}">
      <dgm:prSet/>
      <dgm:spPr/>
      <dgm:t>
        <a:bodyPr/>
        <a:lstStyle/>
        <a:p>
          <a:endParaRPr lang="en-US"/>
        </a:p>
      </dgm:t>
    </dgm:pt>
    <dgm:pt modelId="{7681FD5F-6F97-2947-9451-C38F26C7A793}">
      <dgm:prSet custT="1"/>
      <dgm:spPr/>
      <dgm:t>
        <a:bodyPr/>
        <a:lstStyle/>
        <a:p>
          <a:pPr algn="ctr" rtl="0"/>
          <a:r>
            <a:rPr lang="en-US" sz="2400" dirty="0" smtClean="0"/>
            <a:t>When a new protein is discovered and its structure decoded, finding its position in the hierarchy becomes interesting immediately.</a:t>
          </a:r>
          <a:endParaRPr lang="en-US" sz="2400" dirty="0"/>
        </a:p>
      </dgm:t>
    </dgm:pt>
    <dgm:pt modelId="{39A8F85C-B641-EC42-A892-4304612187F3}" type="parTrans" cxnId="{344B594A-D953-184D-B782-1BF51FD00A90}">
      <dgm:prSet/>
      <dgm:spPr/>
      <dgm:t>
        <a:bodyPr/>
        <a:lstStyle/>
        <a:p>
          <a:endParaRPr lang="en-US"/>
        </a:p>
      </dgm:t>
    </dgm:pt>
    <dgm:pt modelId="{44D2614A-3B3E-8C48-99AE-A8B5DF409672}" type="sibTrans" cxnId="{344B594A-D953-184D-B782-1BF51FD00A90}">
      <dgm:prSet/>
      <dgm:spPr/>
      <dgm:t>
        <a:bodyPr/>
        <a:lstStyle/>
        <a:p>
          <a:endParaRPr lang="en-US"/>
        </a:p>
      </dgm:t>
    </dgm:pt>
    <dgm:pt modelId="{1204F8B9-09F5-4398-A672-7441D5D33549}">
      <dgm:prSet custT="1"/>
      <dgm:spPr/>
      <dgm:t>
        <a:bodyPr/>
        <a:lstStyle/>
        <a:p>
          <a:r>
            <a:rPr lang="en-US" sz="2400" dirty="0" smtClean="0"/>
            <a:t>Biochemical experiments are expensive, computational methods come handy.</a:t>
          </a:r>
          <a:endParaRPr lang="en-US" sz="2400" dirty="0"/>
        </a:p>
      </dgm:t>
    </dgm:pt>
    <dgm:pt modelId="{38061F4D-EB94-46EB-926D-42807F36C4C7}" type="parTrans" cxnId="{BE7B96B2-3DF9-4FD6-97EF-6F4A06D22E07}">
      <dgm:prSet/>
      <dgm:spPr/>
      <dgm:t>
        <a:bodyPr/>
        <a:lstStyle/>
        <a:p>
          <a:endParaRPr lang="en-US"/>
        </a:p>
      </dgm:t>
    </dgm:pt>
    <dgm:pt modelId="{30343338-8EE6-43E0-804F-1E839BF55382}" type="sibTrans" cxnId="{BE7B96B2-3DF9-4FD6-97EF-6F4A06D22E07}">
      <dgm:prSet/>
      <dgm:spPr/>
      <dgm:t>
        <a:bodyPr/>
        <a:lstStyle/>
        <a:p>
          <a:endParaRPr lang="en-US"/>
        </a:p>
      </dgm:t>
    </dgm:pt>
    <dgm:pt modelId="{AB0F066F-44E4-8A4D-8EDD-D6E680BA8510}" type="pres">
      <dgm:prSet presAssocID="{A11D66E1-2954-4341-8E3C-8020B35F00A9}" presName="linear" presStyleCnt="0">
        <dgm:presLayoutVars>
          <dgm:dir/>
          <dgm:animLvl val="lvl"/>
          <dgm:resizeHandles val="exact"/>
        </dgm:presLayoutVars>
      </dgm:prSet>
      <dgm:spPr/>
      <dgm:t>
        <a:bodyPr/>
        <a:lstStyle/>
        <a:p>
          <a:endParaRPr lang="en-US"/>
        </a:p>
      </dgm:t>
    </dgm:pt>
    <dgm:pt modelId="{24940E3C-237C-1C49-BA3C-F9A7C99BF06C}" type="pres">
      <dgm:prSet presAssocID="{B47774A1-AD47-8145-B401-E2B874843E06}" presName="parentLin" presStyleCnt="0"/>
      <dgm:spPr/>
    </dgm:pt>
    <dgm:pt modelId="{95075FB0-D87F-9849-9A85-2EF85A30A026}" type="pres">
      <dgm:prSet presAssocID="{B47774A1-AD47-8145-B401-E2B874843E06}" presName="parentLeftMargin" presStyleLbl="node1" presStyleIdx="0" presStyleCnt="3"/>
      <dgm:spPr/>
      <dgm:t>
        <a:bodyPr/>
        <a:lstStyle/>
        <a:p>
          <a:endParaRPr lang="en-US"/>
        </a:p>
      </dgm:t>
    </dgm:pt>
    <dgm:pt modelId="{7462C5CA-C2EB-9743-8607-4282755A2406}" type="pres">
      <dgm:prSet presAssocID="{B47774A1-AD47-8145-B401-E2B874843E06}" presName="parentText" presStyleLbl="node1" presStyleIdx="0" presStyleCnt="3" custScaleY="196131">
        <dgm:presLayoutVars>
          <dgm:chMax val="0"/>
          <dgm:bulletEnabled val="1"/>
        </dgm:presLayoutVars>
      </dgm:prSet>
      <dgm:spPr/>
      <dgm:t>
        <a:bodyPr/>
        <a:lstStyle/>
        <a:p>
          <a:endParaRPr lang="en-US"/>
        </a:p>
      </dgm:t>
    </dgm:pt>
    <dgm:pt modelId="{44AD0F83-1768-CB43-BC83-C6A353586196}" type="pres">
      <dgm:prSet presAssocID="{B47774A1-AD47-8145-B401-E2B874843E06}" presName="negativeSpace" presStyleCnt="0"/>
      <dgm:spPr/>
    </dgm:pt>
    <dgm:pt modelId="{27D07E96-60F9-DA49-A9F0-18EED97256F8}" type="pres">
      <dgm:prSet presAssocID="{B47774A1-AD47-8145-B401-E2B874843E06}" presName="childText" presStyleLbl="conFgAcc1" presStyleIdx="0" presStyleCnt="3">
        <dgm:presLayoutVars>
          <dgm:bulletEnabled val="1"/>
        </dgm:presLayoutVars>
      </dgm:prSet>
      <dgm:spPr/>
    </dgm:pt>
    <dgm:pt modelId="{25FF8777-0BA8-9646-98E8-0ADFED425E68}" type="pres">
      <dgm:prSet presAssocID="{A2C9E7DE-26DC-A747-8D54-430D9BE9A334}" presName="spaceBetweenRectangles" presStyleCnt="0"/>
      <dgm:spPr/>
    </dgm:pt>
    <dgm:pt modelId="{5D390B36-C35E-1043-9AD9-E28BD7ED6FA0}" type="pres">
      <dgm:prSet presAssocID="{7681FD5F-6F97-2947-9451-C38F26C7A793}" presName="parentLin" presStyleCnt="0"/>
      <dgm:spPr/>
    </dgm:pt>
    <dgm:pt modelId="{9FD3CCB3-9B95-2D4C-B304-0158F7F07A74}" type="pres">
      <dgm:prSet presAssocID="{7681FD5F-6F97-2947-9451-C38F26C7A793}" presName="parentLeftMargin" presStyleLbl="node1" presStyleIdx="0" presStyleCnt="3"/>
      <dgm:spPr/>
      <dgm:t>
        <a:bodyPr/>
        <a:lstStyle/>
        <a:p>
          <a:endParaRPr lang="en-US"/>
        </a:p>
      </dgm:t>
    </dgm:pt>
    <dgm:pt modelId="{7F5537A1-409C-C045-9118-270743A90CD8}" type="pres">
      <dgm:prSet presAssocID="{7681FD5F-6F97-2947-9451-C38F26C7A793}" presName="parentText" presStyleLbl="node1" presStyleIdx="1" presStyleCnt="3" custScaleY="364184">
        <dgm:presLayoutVars>
          <dgm:chMax val="0"/>
          <dgm:bulletEnabled val="1"/>
        </dgm:presLayoutVars>
      </dgm:prSet>
      <dgm:spPr/>
      <dgm:t>
        <a:bodyPr/>
        <a:lstStyle/>
        <a:p>
          <a:endParaRPr lang="en-US"/>
        </a:p>
      </dgm:t>
    </dgm:pt>
    <dgm:pt modelId="{65F28678-C708-6740-A844-46AE31585092}" type="pres">
      <dgm:prSet presAssocID="{7681FD5F-6F97-2947-9451-C38F26C7A793}" presName="negativeSpace" presStyleCnt="0"/>
      <dgm:spPr/>
    </dgm:pt>
    <dgm:pt modelId="{AEFF2333-ED27-F543-BECF-5DF0440B945B}" type="pres">
      <dgm:prSet presAssocID="{7681FD5F-6F97-2947-9451-C38F26C7A793}" presName="childText" presStyleLbl="conFgAcc1" presStyleIdx="1" presStyleCnt="3">
        <dgm:presLayoutVars>
          <dgm:bulletEnabled val="1"/>
        </dgm:presLayoutVars>
      </dgm:prSet>
      <dgm:spPr/>
    </dgm:pt>
    <dgm:pt modelId="{879377A4-E937-46EE-84D7-0073BEC181D5}" type="pres">
      <dgm:prSet presAssocID="{44D2614A-3B3E-8C48-99AE-A8B5DF409672}" presName="spaceBetweenRectangles" presStyleCnt="0"/>
      <dgm:spPr/>
    </dgm:pt>
    <dgm:pt modelId="{E0BE9110-0578-4D24-9E32-35462E391069}" type="pres">
      <dgm:prSet presAssocID="{1204F8B9-09F5-4398-A672-7441D5D33549}" presName="parentLin" presStyleCnt="0"/>
      <dgm:spPr/>
    </dgm:pt>
    <dgm:pt modelId="{BD6D2D1A-E8E8-4096-AEB2-C6BC698F47D5}" type="pres">
      <dgm:prSet presAssocID="{1204F8B9-09F5-4398-A672-7441D5D33549}" presName="parentLeftMargin" presStyleLbl="node1" presStyleIdx="1" presStyleCnt="3"/>
      <dgm:spPr/>
      <dgm:t>
        <a:bodyPr/>
        <a:lstStyle/>
        <a:p>
          <a:endParaRPr lang="en-US"/>
        </a:p>
      </dgm:t>
    </dgm:pt>
    <dgm:pt modelId="{D46C1CB0-575E-479C-9E33-54104631EE91}" type="pres">
      <dgm:prSet presAssocID="{1204F8B9-09F5-4398-A672-7441D5D33549}" presName="parentText" presStyleLbl="node1" presStyleIdx="2" presStyleCnt="3" custScaleY="271851">
        <dgm:presLayoutVars>
          <dgm:chMax val="0"/>
          <dgm:bulletEnabled val="1"/>
        </dgm:presLayoutVars>
      </dgm:prSet>
      <dgm:spPr/>
      <dgm:t>
        <a:bodyPr/>
        <a:lstStyle/>
        <a:p>
          <a:endParaRPr lang="en-US"/>
        </a:p>
      </dgm:t>
    </dgm:pt>
    <dgm:pt modelId="{3586993D-370F-48D3-BB07-C9EF70A42CC0}" type="pres">
      <dgm:prSet presAssocID="{1204F8B9-09F5-4398-A672-7441D5D33549}" presName="negativeSpace" presStyleCnt="0"/>
      <dgm:spPr/>
    </dgm:pt>
    <dgm:pt modelId="{149147D3-5CDE-43CB-841F-540CF468DD9A}" type="pres">
      <dgm:prSet presAssocID="{1204F8B9-09F5-4398-A672-7441D5D33549}" presName="childText" presStyleLbl="conFgAcc1" presStyleIdx="2" presStyleCnt="3">
        <dgm:presLayoutVars>
          <dgm:bulletEnabled val="1"/>
        </dgm:presLayoutVars>
      </dgm:prSet>
      <dgm:spPr/>
    </dgm:pt>
  </dgm:ptLst>
  <dgm:cxnLst>
    <dgm:cxn modelId="{61E3AFA1-3515-834E-8D47-9A8D7AFCEF58}" type="presOf" srcId="{A11D66E1-2954-4341-8E3C-8020B35F00A9}" destId="{AB0F066F-44E4-8A4D-8EDD-D6E680BA8510}" srcOrd="0" destOrd="0" presId="urn:microsoft.com/office/officeart/2005/8/layout/list1"/>
    <dgm:cxn modelId="{E7E6E9BD-4D5F-C648-8BF5-C0ADC15C4724}" type="presOf" srcId="{B47774A1-AD47-8145-B401-E2B874843E06}" destId="{95075FB0-D87F-9849-9A85-2EF85A30A026}" srcOrd="0" destOrd="0" presId="urn:microsoft.com/office/officeart/2005/8/layout/list1"/>
    <dgm:cxn modelId="{B21BC6D0-0854-0344-99C1-7C09A2940D3D}" type="presOf" srcId="{B47774A1-AD47-8145-B401-E2B874843E06}" destId="{7462C5CA-C2EB-9743-8607-4282755A2406}" srcOrd="1" destOrd="0" presId="urn:microsoft.com/office/officeart/2005/8/layout/list1"/>
    <dgm:cxn modelId="{FE370B5D-6CE7-41F5-893C-2CCE00DD25DE}" type="presOf" srcId="{1204F8B9-09F5-4398-A672-7441D5D33549}" destId="{BD6D2D1A-E8E8-4096-AEB2-C6BC698F47D5}" srcOrd="0" destOrd="0" presId="urn:microsoft.com/office/officeart/2005/8/layout/list1"/>
    <dgm:cxn modelId="{E597CFF5-C39C-7145-A724-B9CEC6A57427}" type="presOf" srcId="{7681FD5F-6F97-2947-9451-C38F26C7A793}" destId="{7F5537A1-409C-C045-9118-270743A90CD8}" srcOrd="1" destOrd="0" presId="urn:microsoft.com/office/officeart/2005/8/layout/list1"/>
    <dgm:cxn modelId="{BE7B96B2-3DF9-4FD6-97EF-6F4A06D22E07}" srcId="{A11D66E1-2954-4341-8E3C-8020B35F00A9}" destId="{1204F8B9-09F5-4398-A672-7441D5D33549}" srcOrd="2" destOrd="0" parTransId="{38061F4D-EB94-46EB-926D-42807F36C4C7}" sibTransId="{30343338-8EE6-43E0-804F-1E839BF55382}"/>
    <dgm:cxn modelId="{3F2A8479-B6B3-194F-A2F2-3DD1BE02E474}" srcId="{A11D66E1-2954-4341-8E3C-8020B35F00A9}" destId="{B47774A1-AD47-8145-B401-E2B874843E06}" srcOrd="0" destOrd="0" parTransId="{4F07969C-AD08-0846-BD71-3BCD2DC7EE1B}" sibTransId="{A2C9E7DE-26DC-A747-8D54-430D9BE9A334}"/>
    <dgm:cxn modelId="{6AE6E776-B999-A84A-8CD5-DA9448047546}" type="presOf" srcId="{7681FD5F-6F97-2947-9451-C38F26C7A793}" destId="{9FD3CCB3-9B95-2D4C-B304-0158F7F07A74}" srcOrd="0" destOrd="0" presId="urn:microsoft.com/office/officeart/2005/8/layout/list1"/>
    <dgm:cxn modelId="{48515F78-71AD-4F3D-9BF6-59A325171E47}" type="presOf" srcId="{1204F8B9-09F5-4398-A672-7441D5D33549}" destId="{D46C1CB0-575E-479C-9E33-54104631EE91}" srcOrd="1" destOrd="0" presId="urn:microsoft.com/office/officeart/2005/8/layout/list1"/>
    <dgm:cxn modelId="{344B594A-D953-184D-B782-1BF51FD00A90}" srcId="{A11D66E1-2954-4341-8E3C-8020B35F00A9}" destId="{7681FD5F-6F97-2947-9451-C38F26C7A793}" srcOrd="1" destOrd="0" parTransId="{39A8F85C-B641-EC42-A892-4304612187F3}" sibTransId="{44D2614A-3B3E-8C48-99AE-A8B5DF409672}"/>
    <dgm:cxn modelId="{90E45558-BB4D-194B-ACC7-23B4ABADF8C0}" type="presParOf" srcId="{AB0F066F-44E4-8A4D-8EDD-D6E680BA8510}" destId="{24940E3C-237C-1C49-BA3C-F9A7C99BF06C}" srcOrd="0" destOrd="0" presId="urn:microsoft.com/office/officeart/2005/8/layout/list1"/>
    <dgm:cxn modelId="{629A912D-5936-C74B-8B4B-0D791CAA67A2}" type="presParOf" srcId="{24940E3C-237C-1C49-BA3C-F9A7C99BF06C}" destId="{95075FB0-D87F-9849-9A85-2EF85A30A026}" srcOrd="0" destOrd="0" presId="urn:microsoft.com/office/officeart/2005/8/layout/list1"/>
    <dgm:cxn modelId="{6B578174-D7D9-FA4D-A39F-4DD97B547F86}" type="presParOf" srcId="{24940E3C-237C-1C49-BA3C-F9A7C99BF06C}" destId="{7462C5CA-C2EB-9743-8607-4282755A2406}" srcOrd="1" destOrd="0" presId="urn:microsoft.com/office/officeart/2005/8/layout/list1"/>
    <dgm:cxn modelId="{19EE37EF-C98C-1042-AE01-C68C82860E9D}" type="presParOf" srcId="{AB0F066F-44E4-8A4D-8EDD-D6E680BA8510}" destId="{44AD0F83-1768-CB43-BC83-C6A353586196}" srcOrd="1" destOrd="0" presId="urn:microsoft.com/office/officeart/2005/8/layout/list1"/>
    <dgm:cxn modelId="{FF4E30EE-BF3F-154E-9354-98270B5CD244}" type="presParOf" srcId="{AB0F066F-44E4-8A4D-8EDD-D6E680BA8510}" destId="{27D07E96-60F9-DA49-A9F0-18EED97256F8}" srcOrd="2" destOrd="0" presId="urn:microsoft.com/office/officeart/2005/8/layout/list1"/>
    <dgm:cxn modelId="{720C402F-C54A-CE4C-93CB-008669B8C9F3}" type="presParOf" srcId="{AB0F066F-44E4-8A4D-8EDD-D6E680BA8510}" destId="{25FF8777-0BA8-9646-98E8-0ADFED425E68}" srcOrd="3" destOrd="0" presId="urn:microsoft.com/office/officeart/2005/8/layout/list1"/>
    <dgm:cxn modelId="{D8775F10-0737-BD46-9D6D-741A3DE4A578}" type="presParOf" srcId="{AB0F066F-44E4-8A4D-8EDD-D6E680BA8510}" destId="{5D390B36-C35E-1043-9AD9-E28BD7ED6FA0}" srcOrd="4" destOrd="0" presId="urn:microsoft.com/office/officeart/2005/8/layout/list1"/>
    <dgm:cxn modelId="{2EFC8E74-3EC8-1A4F-B3F6-187B7799FA66}" type="presParOf" srcId="{5D390B36-C35E-1043-9AD9-E28BD7ED6FA0}" destId="{9FD3CCB3-9B95-2D4C-B304-0158F7F07A74}" srcOrd="0" destOrd="0" presId="urn:microsoft.com/office/officeart/2005/8/layout/list1"/>
    <dgm:cxn modelId="{E3570EBE-C40D-7B4E-80ED-C05224F7DCD3}" type="presParOf" srcId="{5D390B36-C35E-1043-9AD9-E28BD7ED6FA0}" destId="{7F5537A1-409C-C045-9118-270743A90CD8}" srcOrd="1" destOrd="0" presId="urn:microsoft.com/office/officeart/2005/8/layout/list1"/>
    <dgm:cxn modelId="{F00FED94-7B28-5949-9029-DCB3F2F05AF1}" type="presParOf" srcId="{AB0F066F-44E4-8A4D-8EDD-D6E680BA8510}" destId="{65F28678-C708-6740-A844-46AE31585092}" srcOrd="5" destOrd="0" presId="urn:microsoft.com/office/officeart/2005/8/layout/list1"/>
    <dgm:cxn modelId="{90AF0296-DB22-914C-B20A-7EF98B6D9485}" type="presParOf" srcId="{AB0F066F-44E4-8A4D-8EDD-D6E680BA8510}" destId="{AEFF2333-ED27-F543-BECF-5DF0440B945B}" srcOrd="6" destOrd="0" presId="urn:microsoft.com/office/officeart/2005/8/layout/list1"/>
    <dgm:cxn modelId="{C701AC4B-E7D7-4B55-BA81-C77DF84F8EAC}" type="presParOf" srcId="{AB0F066F-44E4-8A4D-8EDD-D6E680BA8510}" destId="{879377A4-E937-46EE-84D7-0073BEC181D5}" srcOrd="7" destOrd="0" presId="urn:microsoft.com/office/officeart/2005/8/layout/list1"/>
    <dgm:cxn modelId="{5A39AAF9-B6EF-49DD-A88C-DD2795A29A1B}" type="presParOf" srcId="{AB0F066F-44E4-8A4D-8EDD-D6E680BA8510}" destId="{E0BE9110-0578-4D24-9E32-35462E391069}" srcOrd="8" destOrd="0" presId="urn:microsoft.com/office/officeart/2005/8/layout/list1"/>
    <dgm:cxn modelId="{D79E75BC-FC2C-4EC1-B61D-F1C788E8517F}" type="presParOf" srcId="{E0BE9110-0578-4D24-9E32-35462E391069}" destId="{BD6D2D1A-E8E8-4096-AEB2-C6BC698F47D5}" srcOrd="0" destOrd="0" presId="urn:microsoft.com/office/officeart/2005/8/layout/list1"/>
    <dgm:cxn modelId="{C279ADBA-101E-436B-85E4-F13C38AC59F0}" type="presParOf" srcId="{E0BE9110-0578-4D24-9E32-35462E391069}" destId="{D46C1CB0-575E-479C-9E33-54104631EE91}" srcOrd="1" destOrd="0" presId="urn:microsoft.com/office/officeart/2005/8/layout/list1"/>
    <dgm:cxn modelId="{C5468D8C-0D77-4C35-B848-A5DCDEC11B22}" type="presParOf" srcId="{AB0F066F-44E4-8A4D-8EDD-D6E680BA8510}" destId="{3586993D-370F-48D3-BB07-C9EF70A42CC0}" srcOrd="9" destOrd="0" presId="urn:microsoft.com/office/officeart/2005/8/layout/list1"/>
    <dgm:cxn modelId="{53FE003C-2F0D-4BB9-AE16-E412EE565298}" type="presParOf" srcId="{AB0F066F-44E4-8A4D-8EDD-D6E680BA8510}" destId="{149147D3-5CDE-43CB-841F-540CF468DD9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6EBE31-21CD-4BD8-9406-E2358CBF7F1B}" type="doc">
      <dgm:prSet loTypeId="urn:microsoft.com/office/officeart/2005/8/layout/lProcess3" loCatId="process" qsTypeId="urn:microsoft.com/office/officeart/2005/8/quickstyle/simple3" qsCatId="simple" csTypeId="urn:microsoft.com/office/officeart/2005/8/colors/accent2_2" csCatId="accent2"/>
      <dgm:spPr/>
      <dgm:t>
        <a:bodyPr/>
        <a:lstStyle/>
        <a:p>
          <a:endParaRPr lang="en-US"/>
        </a:p>
      </dgm:t>
    </dgm:pt>
    <dgm:pt modelId="{7BC34759-AFC1-478A-B6B9-4C4D79833840}">
      <dgm:prSet/>
      <dgm:spPr/>
      <dgm:t>
        <a:bodyPr/>
        <a:lstStyle/>
        <a:p>
          <a:pPr rtl="0"/>
          <a:r>
            <a:rPr lang="en-US" dirty="0" smtClean="0"/>
            <a:t>Multinomial classification</a:t>
          </a:r>
          <a:endParaRPr lang="en-US" dirty="0"/>
        </a:p>
      </dgm:t>
    </dgm:pt>
    <dgm:pt modelId="{32F7AB4D-8490-4212-A85A-7F7A34450A24}" type="parTrans" cxnId="{66135FF3-F980-4076-ADAC-962DF8865239}">
      <dgm:prSet/>
      <dgm:spPr/>
      <dgm:t>
        <a:bodyPr/>
        <a:lstStyle/>
        <a:p>
          <a:endParaRPr lang="en-US"/>
        </a:p>
      </dgm:t>
    </dgm:pt>
    <dgm:pt modelId="{4B5E7E73-ED79-49D6-AB38-C6571E7DCF44}" type="sibTrans" cxnId="{66135FF3-F980-4076-ADAC-962DF8865239}">
      <dgm:prSet/>
      <dgm:spPr/>
      <dgm:t>
        <a:bodyPr/>
        <a:lstStyle/>
        <a:p>
          <a:endParaRPr lang="en-US"/>
        </a:p>
      </dgm:t>
    </dgm:pt>
    <dgm:pt modelId="{C30725DA-0810-4433-BD3C-F932C850EA2E}">
      <dgm:prSet/>
      <dgm:spPr/>
      <dgm:t>
        <a:bodyPr/>
        <a:lstStyle/>
        <a:p>
          <a:pPr rtl="0"/>
          <a:r>
            <a:rPr lang="en-US" dirty="0" smtClean="0"/>
            <a:t>Hierarchical classification</a:t>
          </a:r>
          <a:endParaRPr lang="en-US" dirty="0"/>
        </a:p>
      </dgm:t>
    </dgm:pt>
    <dgm:pt modelId="{D9ACF8B0-2294-44D1-BA4B-D6D931CDD7D6}" type="parTrans" cxnId="{CAA99E8C-39DB-4852-AAA3-F02B52226C91}">
      <dgm:prSet/>
      <dgm:spPr/>
      <dgm:t>
        <a:bodyPr/>
        <a:lstStyle/>
        <a:p>
          <a:endParaRPr lang="en-US"/>
        </a:p>
      </dgm:t>
    </dgm:pt>
    <dgm:pt modelId="{2E3328D4-43A7-45BF-9E7F-B3C19CD3A9B7}" type="sibTrans" cxnId="{CAA99E8C-39DB-4852-AAA3-F02B52226C91}">
      <dgm:prSet/>
      <dgm:spPr/>
      <dgm:t>
        <a:bodyPr/>
        <a:lstStyle/>
        <a:p>
          <a:endParaRPr lang="en-US"/>
        </a:p>
      </dgm:t>
    </dgm:pt>
    <dgm:pt modelId="{79AC7D10-5854-4899-9671-0DE83BF01502}">
      <dgm:prSet/>
      <dgm:spPr/>
      <dgm:t>
        <a:bodyPr/>
        <a:lstStyle/>
        <a:p>
          <a:pPr rtl="0"/>
          <a:r>
            <a:rPr lang="en-US" dirty="0" smtClean="0"/>
            <a:t>Large number of labels</a:t>
          </a:r>
          <a:endParaRPr lang="en-US" dirty="0"/>
        </a:p>
      </dgm:t>
    </dgm:pt>
    <dgm:pt modelId="{84FFFA29-037D-4407-A12A-45DC4D53A7F5}" type="parTrans" cxnId="{B86D63C0-B79B-485E-B1FA-2E22E7CF2A11}">
      <dgm:prSet/>
      <dgm:spPr/>
      <dgm:t>
        <a:bodyPr/>
        <a:lstStyle/>
        <a:p>
          <a:endParaRPr lang="en-US"/>
        </a:p>
      </dgm:t>
    </dgm:pt>
    <dgm:pt modelId="{018A7C0D-5CE8-476D-B881-2CDB059B3A35}" type="sibTrans" cxnId="{B86D63C0-B79B-485E-B1FA-2E22E7CF2A11}">
      <dgm:prSet/>
      <dgm:spPr/>
      <dgm:t>
        <a:bodyPr/>
        <a:lstStyle/>
        <a:p>
          <a:endParaRPr lang="en-US"/>
        </a:p>
      </dgm:t>
    </dgm:pt>
    <dgm:pt modelId="{E28DC99A-1535-4E7D-9B60-AA2555457929}" type="pres">
      <dgm:prSet presAssocID="{AD6EBE31-21CD-4BD8-9406-E2358CBF7F1B}" presName="Name0" presStyleCnt="0">
        <dgm:presLayoutVars>
          <dgm:chPref val="3"/>
          <dgm:dir/>
          <dgm:animLvl val="lvl"/>
          <dgm:resizeHandles/>
        </dgm:presLayoutVars>
      </dgm:prSet>
      <dgm:spPr/>
      <dgm:t>
        <a:bodyPr/>
        <a:lstStyle/>
        <a:p>
          <a:endParaRPr lang="en-US"/>
        </a:p>
      </dgm:t>
    </dgm:pt>
    <dgm:pt modelId="{238D32BA-20C8-4E3C-B797-68B1693623A3}" type="pres">
      <dgm:prSet presAssocID="{7BC34759-AFC1-478A-B6B9-4C4D79833840}" presName="horFlow" presStyleCnt="0"/>
      <dgm:spPr/>
    </dgm:pt>
    <dgm:pt modelId="{61D1D941-D613-4EF4-9B4F-CBB90772ADF6}" type="pres">
      <dgm:prSet presAssocID="{7BC34759-AFC1-478A-B6B9-4C4D79833840}" presName="bigChev" presStyleLbl="node1" presStyleIdx="0" presStyleCnt="3"/>
      <dgm:spPr/>
      <dgm:t>
        <a:bodyPr/>
        <a:lstStyle/>
        <a:p>
          <a:endParaRPr lang="en-US"/>
        </a:p>
      </dgm:t>
    </dgm:pt>
    <dgm:pt modelId="{8ABF4200-57F2-4723-BD10-6ED6D00FE5FC}" type="pres">
      <dgm:prSet presAssocID="{7BC34759-AFC1-478A-B6B9-4C4D79833840}" presName="vSp" presStyleCnt="0"/>
      <dgm:spPr/>
    </dgm:pt>
    <dgm:pt modelId="{636AEBB5-2C6B-4823-8AF4-7E8CF0347CFC}" type="pres">
      <dgm:prSet presAssocID="{C30725DA-0810-4433-BD3C-F932C850EA2E}" presName="horFlow" presStyleCnt="0"/>
      <dgm:spPr/>
    </dgm:pt>
    <dgm:pt modelId="{B209D5DF-2EF5-4591-A482-EC957F5B1916}" type="pres">
      <dgm:prSet presAssocID="{C30725DA-0810-4433-BD3C-F932C850EA2E}" presName="bigChev" presStyleLbl="node1" presStyleIdx="1" presStyleCnt="3"/>
      <dgm:spPr/>
      <dgm:t>
        <a:bodyPr/>
        <a:lstStyle/>
        <a:p>
          <a:endParaRPr lang="en-US"/>
        </a:p>
      </dgm:t>
    </dgm:pt>
    <dgm:pt modelId="{A43DD15F-412A-441B-B281-511147902415}" type="pres">
      <dgm:prSet presAssocID="{C30725DA-0810-4433-BD3C-F932C850EA2E}" presName="vSp" presStyleCnt="0"/>
      <dgm:spPr/>
    </dgm:pt>
    <dgm:pt modelId="{495FB37E-F1CD-48ED-AB53-9D3E1A83925C}" type="pres">
      <dgm:prSet presAssocID="{79AC7D10-5854-4899-9671-0DE83BF01502}" presName="horFlow" presStyleCnt="0"/>
      <dgm:spPr/>
    </dgm:pt>
    <dgm:pt modelId="{050BE3FD-1761-47D7-876F-8680235E399C}" type="pres">
      <dgm:prSet presAssocID="{79AC7D10-5854-4899-9671-0DE83BF01502}" presName="bigChev" presStyleLbl="node1" presStyleIdx="2" presStyleCnt="3"/>
      <dgm:spPr/>
      <dgm:t>
        <a:bodyPr/>
        <a:lstStyle/>
        <a:p>
          <a:endParaRPr lang="en-US"/>
        </a:p>
      </dgm:t>
    </dgm:pt>
  </dgm:ptLst>
  <dgm:cxnLst>
    <dgm:cxn modelId="{41213524-0DDA-4FBD-B961-7D204E2768D9}" type="presOf" srcId="{C30725DA-0810-4433-BD3C-F932C850EA2E}" destId="{B209D5DF-2EF5-4591-A482-EC957F5B1916}" srcOrd="0" destOrd="0" presId="urn:microsoft.com/office/officeart/2005/8/layout/lProcess3"/>
    <dgm:cxn modelId="{B86D63C0-B79B-485E-B1FA-2E22E7CF2A11}" srcId="{AD6EBE31-21CD-4BD8-9406-E2358CBF7F1B}" destId="{79AC7D10-5854-4899-9671-0DE83BF01502}" srcOrd="2" destOrd="0" parTransId="{84FFFA29-037D-4407-A12A-45DC4D53A7F5}" sibTransId="{018A7C0D-5CE8-476D-B881-2CDB059B3A35}"/>
    <dgm:cxn modelId="{CAA99E8C-39DB-4852-AAA3-F02B52226C91}" srcId="{AD6EBE31-21CD-4BD8-9406-E2358CBF7F1B}" destId="{C30725DA-0810-4433-BD3C-F932C850EA2E}" srcOrd="1" destOrd="0" parTransId="{D9ACF8B0-2294-44D1-BA4B-D6D931CDD7D6}" sibTransId="{2E3328D4-43A7-45BF-9E7F-B3C19CD3A9B7}"/>
    <dgm:cxn modelId="{5BD8358C-ADB7-41D8-A208-69E624F411D0}" type="presOf" srcId="{7BC34759-AFC1-478A-B6B9-4C4D79833840}" destId="{61D1D941-D613-4EF4-9B4F-CBB90772ADF6}" srcOrd="0" destOrd="0" presId="urn:microsoft.com/office/officeart/2005/8/layout/lProcess3"/>
    <dgm:cxn modelId="{20049056-C5FA-40B0-9015-61FFFE117D24}" type="presOf" srcId="{79AC7D10-5854-4899-9671-0DE83BF01502}" destId="{050BE3FD-1761-47D7-876F-8680235E399C}" srcOrd="0" destOrd="0" presId="urn:microsoft.com/office/officeart/2005/8/layout/lProcess3"/>
    <dgm:cxn modelId="{66135FF3-F980-4076-ADAC-962DF8865239}" srcId="{AD6EBE31-21CD-4BD8-9406-E2358CBF7F1B}" destId="{7BC34759-AFC1-478A-B6B9-4C4D79833840}" srcOrd="0" destOrd="0" parTransId="{32F7AB4D-8490-4212-A85A-7F7A34450A24}" sibTransId="{4B5E7E73-ED79-49D6-AB38-C6571E7DCF44}"/>
    <dgm:cxn modelId="{4C4FD780-67D0-407C-849A-CAB4D44FAC39}" type="presOf" srcId="{AD6EBE31-21CD-4BD8-9406-E2358CBF7F1B}" destId="{E28DC99A-1535-4E7D-9B60-AA2555457929}" srcOrd="0" destOrd="0" presId="urn:microsoft.com/office/officeart/2005/8/layout/lProcess3"/>
    <dgm:cxn modelId="{E64F4613-1CCD-4547-9A0C-8DB96DCCE0D9}" type="presParOf" srcId="{E28DC99A-1535-4E7D-9B60-AA2555457929}" destId="{238D32BA-20C8-4E3C-B797-68B1693623A3}" srcOrd="0" destOrd="0" presId="urn:microsoft.com/office/officeart/2005/8/layout/lProcess3"/>
    <dgm:cxn modelId="{76CE1F04-985E-4573-8E87-E0472A045110}" type="presParOf" srcId="{238D32BA-20C8-4E3C-B797-68B1693623A3}" destId="{61D1D941-D613-4EF4-9B4F-CBB90772ADF6}" srcOrd="0" destOrd="0" presId="urn:microsoft.com/office/officeart/2005/8/layout/lProcess3"/>
    <dgm:cxn modelId="{1803A88F-249B-4B5B-A95B-023A5E2A48A4}" type="presParOf" srcId="{E28DC99A-1535-4E7D-9B60-AA2555457929}" destId="{8ABF4200-57F2-4723-BD10-6ED6D00FE5FC}" srcOrd="1" destOrd="0" presId="urn:microsoft.com/office/officeart/2005/8/layout/lProcess3"/>
    <dgm:cxn modelId="{056D50C6-8129-43AF-B120-25275E7AB028}" type="presParOf" srcId="{E28DC99A-1535-4E7D-9B60-AA2555457929}" destId="{636AEBB5-2C6B-4823-8AF4-7E8CF0347CFC}" srcOrd="2" destOrd="0" presId="urn:microsoft.com/office/officeart/2005/8/layout/lProcess3"/>
    <dgm:cxn modelId="{EE6C8F29-7B8C-4F7B-9F35-BDE33F6B2858}" type="presParOf" srcId="{636AEBB5-2C6B-4823-8AF4-7E8CF0347CFC}" destId="{B209D5DF-2EF5-4591-A482-EC957F5B1916}" srcOrd="0" destOrd="0" presId="urn:microsoft.com/office/officeart/2005/8/layout/lProcess3"/>
    <dgm:cxn modelId="{78F0135A-0C90-4B08-9739-C09C2034BC23}" type="presParOf" srcId="{E28DC99A-1535-4E7D-9B60-AA2555457929}" destId="{A43DD15F-412A-441B-B281-511147902415}" srcOrd="3" destOrd="0" presId="urn:microsoft.com/office/officeart/2005/8/layout/lProcess3"/>
    <dgm:cxn modelId="{6533B1BC-4005-4BEF-B6D6-A94CC917D916}" type="presParOf" srcId="{E28DC99A-1535-4E7D-9B60-AA2555457929}" destId="{495FB37E-F1CD-48ED-AB53-9D3E1A83925C}" srcOrd="4" destOrd="0" presId="urn:microsoft.com/office/officeart/2005/8/layout/lProcess3"/>
    <dgm:cxn modelId="{AC3A9ED0-3742-4FD1-BDC4-9F6F4B0E3632}" type="presParOf" srcId="{495FB37E-F1CD-48ED-AB53-9D3E1A83925C}" destId="{050BE3FD-1761-47D7-876F-8680235E399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EE24B74-F08A-4A99-8584-556135DDC0F1}"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6653898D-AEE2-4F1A-8FE3-04A598884155}">
      <dgm:prSet custT="1"/>
      <dgm:spPr/>
      <dgm:t>
        <a:bodyPr/>
        <a:lstStyle/>
        <a:p>
          <a:pPr rtl="0"/>
          <a:r>
            <a:rPr lang="en-US" sz="2400" i="1" dirty="0" smtClean="0"/>
            <a:t>One vs. One </a:t>
          </a:r>
          <a:r>
            <a:rPr lang="en-US" sz="2400" dirty="0" smtClean="0"/>
            <a:t>classifier </a:t>
          </a:r>
          <a:r>
            <a:rPr lang="en-US" sz="2400" b="1" i="1" dirty="0" smtClean="0"/>
            <a:t>ensemble</a:t>
          </a:r>
          <a:r>
            <a:rPr lang="en-US" sz="2400" dirty="0" smtClean="0"/>
            <a:t> for Multinomial to Binomial Reduction</a:t>
          </a:r>
          <a:endParaRPr lang="en-US" sz="2400" dirty="0"/>
        </a:p>
      </dgm:t>
    </dgm:pt>
    <dgm:pt modelId="{1BE76104-0C20-4411-94FA-7F47BAC34926}" type="parTrans" cxnId="{E009129B-DE33-4033-A7A0-A83683089E29}">
      <dgm:prSet/>
      <dgm:spPr/>
      <dgm:t>
        <a:bodyPr/>
        <a:lstStyle/>
        <a:p>
          <a:endParaRPr lang="en-US"/>
        </a:p>
      </dgm:t>
    </dgm:pt>
    <dgm:pt modelId="{1D84DEA4-21D0-4373-A457-DC299D641940}" type="sibTrans" cxnId="{E009129B-DE33-4033-A7A0-A83683089E29}">
      <dgm:prSet/>
      <dgm:spPr/>
      <dgm:t>
        <a:bodyPr/>
        <a:lstStyle/>
        <a:p>
          <a:endParaRPr lang="en-US"/>
        </a:p>
      </dgm:t>
    </dgm:pt>
    <dgm:pt modelId="{838AB032-8D14-44FB-854B-853D6A124DFD}">
      <dgm:prSet custT="1"/>
      <dgm:spPr/>
      <dgm:t>
        <a:bodyPr/>
        <a:lstStyle/>
        <a:p>
          <a:pPr rtl="0"/>
          <a:r>
            <a:rPr lang="en-US" sz="2400" i="1" dirty="0" smtClean="0"/>
            <a:t>Label fusion </a:t>
          </a:r>
          <a:r>
            <a:rPr lang="en-US" sz="2400" dirty="0" smtClean="0"/>
            <a:t>for reducing large number of labels</a:t>
          </a:r>
          <a:endParaRPr lang="en-US" sz="2400" dirty="0"/>
        </a:p>
      </dgm:t>
    </dgm:pt>
    <dgm:pt modelId="{C972D76F-63C9-46D3-8A44-D7352B20D26A}" type="parTrans" cxnId="{C43D4866-7B5F-4A61-B19C-63BC4F8C82C7}">
      <dgm:prSet/>
      <dgm:spPr/>
      <dgm:t>
        <a:bodyPr/>
        <a:lstStyle/>
        <a:p>
          <a:endParaRPr lang="en-US"/>
        </a:p>
      </dgm:t>
    </dgm:pt>
    <dgm:pt modelId="{140186F8-76DF-4642-8CB4-743E24A1A952}" type="sibTrans" cxnId="{C43D4866-7B5F-4A61-B19C-63BC4F8C82C7}">
      <dgm:prSet/>
      <dgm:spPr/>
      <dgm:t>
        <a:bodyPr/>
        <a:lstStyle/>
        <a:p>
          <a:endParaRPr lang="en-US"/>
        </a:p>
      </dgm:t>
    </dgm:pt>
    <dgm:pt modelId="{D7EC495F-2CEA-465A-B4A3-90A4B89DA1FD}">
      <dgm:prSet custT="1"/>
      <dgm:spPr/>
      <dgm:t>
        <a:bodyPr/>
        <a:lstStyle/>
        <a:p>
          <a:pPr rtl="0"/>
          <a:r>
            <a:rPr lang="en-US" sz="2400" i="1" dirty="0" smtClean="0"/>
            <a:t>One vs. One </a:t>
          </a:r>
          <a:r>
            <a:rPr lang="en-US" sz="2400" dirty="0" smtClean="0"/>
            <a:t>classifier </a:t>
          </a:r>
          <a:r>
            <a:rPr lang="en-US" sz="2400" b="1" i="1" dirty="0" smtClean="0"/>
            <a:t>ensemble</a:t>
          </a:r>
          <a:r>
            <a:rPr lang="en-US" sz="2400" dirty="0" smtClean="0"/>
            <a:t> </a:t>
          </a:r>
          <a:r>
            <a:rPr lang="en-US" sz="2400" i="1" dirty="0" smtClean="0"/>
            <a:t>per label all child </a:t>
          </a:r>
          <a:r>
            <a:rPr lang="en-US" sz="2400" dirty="0" smtClean="0"/>
            <a:t>(</a:t>
          </a:r>
          <a:r>
            <a:rPr lang="en-US" sz="2400" i="1" dirty="0" smtClean="0"/>
            <a:t>PLAC</a:t>
          </a:r>
          <a:r>
            <a:rPr lang="en-US" sz="2400" dirty="0" smtClean="0"/>
            <a:t>) trained for hierarchical classification</a:t>
          </a:r>
          <a:endParaRPr lang="en-US" sz="2400" dirty="0"/>
        </a:p>
      </dgm:t>
    </dgm:pt>
    <dgm:pt modelId="{AB1762C7-EA7A-4683-9F1F-9F6EE3E8EE5F}" type="parTrans" cxnId="{989D975C-3C4E-4E43-8EA5-5722B57B98FD}">
      <dgm:prSet/>
      <dgm:spPr/>
      <dgm:t>
        <a:bodyPr/>
        <a:lstStyle/>
        <a:p>
          <a:endParaRPr lang="en-US"/>
        </a:p>
      </dgm:t>
    </dgm:pt>
    <dgm:pt modelId="{9FF7437C-F699-47A4-A797-F632CFAC9720}" type="sibTrans" cxnId="{989D975C-3C4E-4E43-8EA5-5722B57B98FD}">
      <dgm:prSet/>
      <dgm:spPr/>
      <dgm:t>
        <a:bodyPr/>
        <a:lstStyle/>
        <a:p>
          <a:endParaRPr lang="en-US"/>
        </a:p>
      </dgm:t>
    </dgm:pt>
    <dgm:pt modelId="{D576848E-E1E4-4E95-AE0A-C17E0E2C3F49}" type="pres">
      <dgm:prSet presAssocID="{4EE24B74-F08A-4A99-8584-556135DDC0F1}" presName="linear" presStyleCnt="0">
        <dgm:presLayoutVars>
          <dgm:animLvl val="lvl"/>
          <dgm:resizeHandles val="exact"/>
        </dgm:presLayoutVars>
      </dgm:prSet>
      <dgm:spPr/>
      <dgm:t>
        <a:bodyPr/>
        <a:lstStyle/>
        <a:p>
          <a:endParaRPr lang="en-US"/>
        </a:p>
      </dgm:t>
    </dgm:pt>
    <dgm:pt modelId="{3224573F-1935-4CB3-8519-C21A9D221A3E}" type="pres">
      <dgm:prSet presAssocID="{6653898D-AEE2-4F1A-8FE3-04A598884155}" presName="parentText" presStyleLbl="node1" presStyleIdx="0" presStyleCnt="3">
        <dgm:presLayoutVars>
          <dgm:chMax val="0"/>
          <dgm:bulletEnabled val="1"/>
        </dgm:presLayoutVars>
      </dgm:prSet>
      <dgm:spPr/>
      <dgm:t>
        <a:bodyPr/>
        <a:lstStyle/>
        <a:p>
          <a:endParaRPr lang="en-US"/>
        </a:p>
      </dgm:t>
    </dgm:pt>
    <dgm:pt modelId="{359A8779-2BAE-4563-9626-6F343CFD93F9}" type="pres">
      <dgm:prSet presAssocID="{1D84DEA4-21D0-4373-A457-DC299D641940}" presName="spacer" presStyleCnt="0"/>
      <dgm:spPr/>
    </dgm:pt>
    <dgm:pt modelId="{B155A575-ADBD-4D4E-90C9-1E5E86AA0AFF}" type="pres">
      <dgm:prSet presAssocID="{838AB032-8D14-44FB-854B-853D6A124DFD}" presName="parentText" presStyleLbl="node1" presStyleIdx="1" presStyleCnt="3">
        <dgm:presLayoutVars>
          <dgm:chMax val="0"/>
          <dgm:bulletEnabled val="1"/>
        </dgm:presLayoutVars>
      </dgm:prSet>
      <dgm:spPr/>
      <dgm:t>
        <a:bodyPr/>
        <a:lstStyle/>
        <a:p>
          <a:endParaRPr lang="en-US"/>
        </a:p>
      </dgm:t>
    </dgm:pt>
    <dgm:pt modelId="{23064E8D-8E96-4769-B6D8-77A03F607979}" type="pres">
      <dgm:prSet presAssocID="{140186F8-76DF-4642-8CB4-743E24A1A952}" presName="spacer" presStyleCnt="0"/>
      <dgm:spPr/>
    </dgm:pt>
    <dgm:pt modelId="{1A61AE80-13BF-489C-9A57-91E13E34DBAD}" type="pres">
      <dgm:prSet presAssocID="{D7EC495F-2CEA-465A-B4A3-90A4B89DA1FD}" presName="parentText" presStyleLbl="node1" presStyleIdx="2" presStyleCnt="3">
        <dgm:presLayoutVars>
          <dgm:chMax val="0"/>
          <dgm:bulletEnabled val="1"/>
        </dgm:presLayoutVars>
      </dgm:prSet>
      <dgm:spPr/>
      <dgm:t>
        <a:bodyPr/>
        <a:lstStyle/>
        <a:p>
          <a:endParaRPr lang="en-US"/>
        </a:p>
      </dgm:t>
    </dgm:pt>
  </dgm:ptLst>
  <dgm:cxnLst>
    <dgm:cxn modelId="{989D975C-3C4E-4E43-8EA5-5722B57B98FD}" srcId="{4EE24B74-F08A-4A99-8584-556135DDC0F1}" destId="{D7EC495F-2CEA-465A-B4A3-90A4B89DA1FD}" srcOrd="2" destOrd="0" parTransId="{AB1762C7-EA7A-4683-9F1F-9F6EE3E8EE5F}" sibTransId="{9FF7437C-F699-47A4-A797-F632CFAC9720}"/>
    <dgm:cxn modelId="{E009129B-DE33-4033-A7A0-A83683089E29}" srcId="{4EE24B74-F08A-4A99-8584-556135DDC0F1}" destId="{6653898D-AEE2-4F1A-8FE3-04A598884155}" srcOrd="0" destOrd="0" parTransId="{1BE76104-0C20-4411-94FA-7F47BAC34926}" sibTransId="{1D84DEA4-21D0-4373-A457-DC299D641940}"/>
    <dgm:cxn modelId="{84416D7F-45FA-404F-AE56-F454FABD78FF}" type="presOf" srcId="{4EE24B74-F08A-4A99-8584-556135DDC0F1}" destId="{D576848E-E1E4-4E95-AE0A-C17E0E2C3F49}" srcOrd="0" destOrd="0" presId="urn:microsoft.com/office/officeart/2005/8/layout/vList2"/>
    <dgm:cxn modelId="{4B86E143-0B3E-4227-A4C7-E04761B6909B}" type="presOf" srcId="{838AB032-8D14-44FB-854B-853D6A124DFD}" destId="{B155A575-ADBD-4D4E-90C9-1E5E86AA0AFF}" srcOrd="0" destOrd="0" presId="urn:microsoft.com/office/officeart/2005/8/layout/vList2"/>
    <dgm:cxn modelId="{7E8E230E-10BF-42BD-8FC9-70C86CD21694}" type="presOf" srcId="{D7EC495F-2CEA-465A-B4A3-90A4B89DA1FD}" destId="{1A61AE80-13BF-489C-9A57-91E13E34DBAD}" srcOrd="0" destOrd="0" presId="urn:microsoft.com/office/officeart/2005/8/layout/vList2"/>
    <dgm:cxn modelId="{C43D4866-7B5F-4A61-B19C-63BC4F8C82C7}" srcId="{4EE24B74-F08A-4A99-8584-556135DDC0F1}" destId="{838AB032-8D14-44FB-854B-853D6A124DFD}" srcOrd="1" destOrd="0" parTransId="{C972D76F-63C9-46D3-8A44-D7352B20D26A}" sibTransId="{140186F8-76DF-4642-8CB4-743E24A1A952}"/>
    <dgm:cxn modelId="{EB87B6E5-DD69-4536-9D58-522DDB0740DC}" type="presOf" srcId="{6653898D-AEE2-4F1A-8FE3-04A598884155}" destId="{3224573F-1935-4CB3-8519-C21A9D221A3E}" srcOrd="0" destOrd="0" presId="urn:microsoft.com/office/officeart/2005/8/layout/vList2"/>
    <dgm:cxn modelId="{59F88EF0-5BA5-4899-BD3B-0A52A48BE869}" type="presParOf" srcId="{D576848E-E1E4-4E95-AE0A-C17E0E2C3F49}" destId="{3224573F-1935-4CB3-8519-C21A9D221A3E}" srcOrd="0" destOrd="0" presId="urn:microsoft.com/office/officeart/2005/8/layout/vList2"/>
    <dgm:cxn modelId="{81C50CF5-1477-4978-96D7-335AD66EF66C}" type="presParOf" srcId="{D576848E-E1E4-4E95-AE0A-C17E0E2C3F49}" destId="{359A8779-2BAE-4563-9626-6F343CFD93F9}" srcOrd="1" destOrd="0" presId="urn:microsoft.com/office/officeart/2005/8/layout/vList2"/>
    <dgm:cxn modelId="{FAAE91A5-9AF5-4956-ABFD-E5273F5951D8}" type="presParOf" srcId="{D576848E-E1E4-4E95-AE0A-C17E0E2C3F49}" destId="{B155A575-ADBD-4D4E-90C9-1E5E86AA0AFF}" srcOrd="2" destOrd="0" presId="urn:microsoft.com/office/officeart/2005/8/layout/vList2"/>
    <dgm:cxn modelId="{A230A6EA-230E-4713-8300-3429307F8CC9}" type="presParOf" srcId="{D576848E-E1E4-4E95-AE0A-C17E0E2C3F49}" destId="{23064E8D-8E96-4769-B6D8-77A03F607979}" srcOrd="3" destOrd="0" presId="urn:microsoft.com/office/officeart/2005/8/layout/vList2"/>
    <dgm:cxn modelId="{EF28B39D-8CEF-4645-852F-AA5A3E5BAB01}" type="presParOf" srcId="{D576848E-E1E4-4E95-AE0A-C17E0E2C3F49}" destId="{1A61AE80-13BF-489C-9A57-91E13E34DB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DC908EA-DB20-4F97-9B63-D4F13B1D5C0D}" type="doc">
      <dgm:prSet loTypeId="urn:microsoft.com/office/officeart/2005/8/layout/process1" loCatId="process" qsTypeId="urn:microsoft.com/office/officeart/2005/8/quickstyle/simple3" qsCatId="simple" csTypeId="urn:microsoft.com/office/officeart/2005/8/colors/colorful3" csCatId="colorful"/>
      <dgm:spPr/>
      <dgm:t>
        <a:bodyPr/>
        <a:lstStyle/>
        <a:p>
          <a:endParaRPr lang="en-US"/>
        </a:p>
      </dgm:t>
    </dgm:pt>
    <dgm:pt modelId="{6623929D-B33E-4A4A-A747-37C9D6CD6A9B}">
      <dgm:prSet/>
      <dgm:spPr/>
      <dgm:t>
        <a:bodyPr/>
        <a:lstStyle/>
        <a:p>
          <a:pPr rtl="0"/>
          <a:r>
            <a:rPr lang="en-US" b="0" dirty="0" smtClean="0"/>
            <a:t>One vs. one classification can result in extremely large number of classifiers if there are too many labels.</a:t>
          </a:r>
          <a:endParaRPr lang="en-US" b="0" dirty="0"/>
        </a:p>
      </dgm:t>
    </dgm:pt>
    <dgm:pt modelId="{E6D72076-5048-4357-8BF9-86CA0B58BA7E}" type="parTrans" cxnId="{8D3D6876-EA33-4C9E-BA52-38E6EA0D797A}">
      <dgm:prSet/>
      <dgm:spPr/>
      <dgm:t>
        <a:bodyPr/>
        <a:lstStyle/>
        <a:p>
          <a:endParaRPr lang="en-US"/>
        </a:p>
      </dgm:t>
    </dgm:pt>
    <dgm:pt modelId="{A42A8FC1-9931-4CE6-AAC3-009EB8746C3D}" type="sibTrans" cxnId="{8D3D6876-EA33-4C9E-BA52-38E6EA0D797A}">
      <dgm:prSet/>
      <dgm:spPr/>
      <dgm:t>
        <a:bodyPr/>
        <a:lstStyle/>
        <a:p>
          <a:endParaRPr lang="en-US" dirty="0"/>
        </a:p>
      </dgm:t>
    </dgm:pt>
    <dgm:pt modelId="{8105AD7C-E66A-400E-81D8-8E41DED0B33F}">
      <dgm:prSet/>
      <dgm:spPr/>
      <dgm:t>
        <a:bodyPr/>
        <a:lstStyle/>
        <a:p>
          <a:pPr rtl="0"/>
          <a:r>
            <a:rPr lang="en-US" b="0" dirty="0" smtClean="0"/>
            <a:t>Decompose the problem into smaller number of labels by </a:t>
          </a:r>
          <a:r>
            <a:rPr lang="en-US" b="0" i="1" dirty="0" smtClean="0"/>
            <a:t>fusing</a:t>
          </a:r>
          <a:r>
            <a:rPr lang="en-US" b="0" dirty="0" smtClean="0"/>
            <a:t> several labels into one</a:t>
          </a:r>
          <a:r>
            <a:rPr lang="en-US" b="1" dirty="0" smtClean="0"/>
            <a:t>.</a:t>
          </a:r>
          <a:endParaRPr lang="en-US" dirty="0"/>
        </a:p>
      </dgm:t>
    </dgm:pt>
    <dgm:pt modelId="{C97D3927-1EAC-46B6-90DC-C20ADD4FAC91}" type="parTrans" cxnId="{6C47079E-2CF4-4AEE-8459-8CAA6E062700}">
      <dgm:prSet/>
      <dgm:spPr/>
      <dgm:t>
        <a:bodyPr/>
        <a:lstStyle/>
        <a:p>
          <a:endParaRPr lang="en-US"/>
        </a:p>
      </dgm:t>
    </dgm:pt>
    <dgm:pt modelId="{148DF8C6-51AB-4645-8918-1DD4A781B1C1}" type="sibTrans" cxnId="{6C47079E-2CF4-4AEE-8459-8CAA6E062700}">
      <dgm:prSet/>
      <dgm:spPr/>
      <dgm:t>
        <a:bodyPr/>
        <a:lstStyle/>
        <a:p>
          <a:endParaRPr lang="en-US"/>
        </a:p>
      </dgm:t>
    </dgm:pt>
    <dgm:pt modelId="{1A2CD88E-7596-4FAF-9031-043B418F88B9}" type="pres">
      <dgm:prSet presAssocID="{DDC908EA-DB20-4F97-9B63-D4F13B1D5C0D}" presName="Name0" presStyleCnt="0">
        <dgm:presLayoutVars>
          <dgm:dir/>
          <dgm:resizeHandles val="exact"/>
        </dgm:presLayoutVars>
      </dgm:prSet>
      <dgm:spPr/>
      <dgm:t>
        <a:bodyPr/>
        <a:lstStyle/>
        <a:p>
          <a:endParaRPr lang="en-US"/>
        </a:p>
      </dgm:t>
    </dgm:pt>
    <dgm:pt modelId="{B39282DE-D39A-422F-9DE1-B71E42B4E045}" type="pres">
      <dgm:prSet presAssocID="{6623929D-B33E-4A4A-A747-37C9D6CD6A9B}" presName="node" presStyleLbl="node1" presStyleIdx="0" presStyleCnt="2">
        <dgm:presLayoutVars>
          <dgm:bulletEnabled val="1"/>
        </dgm:presLayoutVars>
      </dgm:prSet>
      <dgm:spPr/>
      <dgm:t>
        <a:bodyPr/>
        <a:lstStyle/>
        <a:p>
          <a:endParaRPr lang="en-US"/>
        </a:p>
      </dgm:t>
    </dgm:pt>
    <dgm:pt modelId="{19BC19C2-3C01-4D06-91BB-60CA5372C1B8}" type="pres">
      <dgm:prSet presAssocID="{A42A8FC1-9931-4CE6-AAC3-009EB8746C3D}" presName="sibTrans" presStyleLbl="sibTrans2D1" presStyleIdx="0" presStyleCnt="1"/>
      <dgm:spPr/>
      <dgm:t>
        <a:bodyPr/>
        <a:lstStyle/>
        <a:p>
          <a:endParaRPr lang="en-US"/>
        </a:p>
      </dgm:t>
    </dgm:pt>
    <dgm:pt modelId="{11EDC1D5-6FC0-411C-B2A1-C995836B37D7}" type="pres">
      <dgm:prSet presAssocID="{A42A8FC1-9931-4CE6-AAC3-009EB8746C3D}" presName="connectorText" presStyleLbl="sibTrans2D1" presStyleIdx="0" presStyleCnt="1"/>
      <dgm:spPr/>
      <dgm:t>
        <a:bodyPr/>
        <a:lstStyle/>
        <a:p>
          <a:endParaRPr lang="en-US"/>
        </a:p>
      </dgm:t>
    </dgm:pt>
    <dgm:pt modelId="{EFFCE3F5-1615-463D-A3FE-11EE599524C1}" type="pres">
      <dgm:prSet presAssocID="{8105AD7C-E66A-400E-81D8-8E41DED0B33F}" presName="node" presStyleLbl="node1" presStyleIdx="1" presStyleCnt="2">
        <dgm:presLayoutVars>
          <dgm:bulletEnabled val="1"/>
        </dgm:presLayoutVars>
      </dgm:prSet>
      <dgm:spPr/>
      <dgm:t>
        <a:bodyPr/>
        <a:lstStyle/>
        <a:p>
          <a:endParaRPr lang="en-US"/>
        </a:p>
      </dgm:t>
    </dgm:pt>
  </dgm:ptLst>
  <dgm:cxnLst>
    <dgm:cxn modelId="{E5AD3225-AA39-4B05-8F25-CD6EF92F21AC}" type="presOf" srcId="{DDC908EA-DB20-4F97-9B63-D4F13B1D5C0D}" destId="{1A2CD88E-7596-4FAF-9031-043B418F88B9}" srcOrd="0" destOrd="0" presId="urn:microsoft.com/office/officeart/2005/8/layout/process1"/>
    <dgm:cxn modelId="{700AF422-CA8D-4733-A6FC-A42BC53D6B6C}" type="presOf" srcId="{A42A8FC1-9931-4CE6-AAC3-009EB8746C3D}" destId="{19BC19C2-3C01-4D06-91BB-60CA5372C1B8}" srcOrd="0" destOrd="0" presId="urn:microsoft.com/office/officeart/2005/8/layout/process1"/>
    <dgm:cxn modelId="{6C47079E-2CF4-4AEE-8459-8CAA6E062700}" srcId="{DDC908EA-DB20-4F97-9B63-D4F13B1D5C0D}" destId="{8105AD7C-E66A-400E-81D8-8E41DED0B33F}" srcOrd="1" destOrd="0" parTransId="{C97D3927-1EAC-46B6-90DC-C20ADD4FAC91}" sibTransId="{148DF8C6-51AB-4645-8918-1DD4A781B1C1}"/>
    <dgm:cxn modelId="{27A26E66-2466-4A30-90EC-5D94BDC54273}" type="presOf" srcId="{8105AD7C-E66A-400E-81D8-8E41DED0B33F}" destId="{EFFCE3F5-1615-463D-A3FE-11EE599524C1}" srcOrd="0" destOrd="0" presId="urn:microsoft.com/office/officeart/2005/8/layout/process1"/>
    <dgm:cxn modelId="{3BB56050-BF0E-46BB-B3D7-F4EFED5F1C5B}" type="presOf" srcId="{A42A8FC1-9931-4CE6-AAC3-009EB8746C3D}" destId="{11EDC1D5-6FC0-411C-B2A1-C995836B37D7}" srcOrd="1" destOrd="0" presId="urn:microsoft.com/office/officeart/2005/8/layout/process1"/>
    <dgm:cxn modelId="{D7F904A3-704E-49AE-8FC1-98ED3D85BBAD}" type="presOf" srcId="{6623929D-B33E-4A4A-A747-37C9D6CD6A9B}" destId="{B39282DE-D39A-422F-9DE1-B71E42B4E045}" srcOrd="0" destOrd="0" presId="urn:microsoft.com/office/officeart/2005/8/layout/process1"/>
    <dgm:cxn modelId="{8D3D6876-EA33-4C9E-BA52-38E6EA0D797A}" srcId="{DDC908EA-DB20-4F97-9B63-D4F13B1D5C0D}" destId="{6623929D-B33E-4A4A-A747-37C9D6CD6A9B}" srcOrd="0" destOrd="0" parTransId="{E6D72076-5048-4357-8BF9-86CA0B58BA7E}" sibTransId="{A42A8FC1-9931-4CE6-AAC3-009EB8746C3D}"/>
    <dgm:cxn modelId="{A7135646-C4E4-4524-8D77-672C1FE6CC50}" type="presParOf" srcId="{1A2CD88E-7596-4FAF-9031-043B418F88B9}" destId="{B39282DE-D39A-422F-9DE1-B71E42B4E045}" srcOrd="0" destOrd="0" presId="urn:microsoft.com/office/officeart/2005/8/layout/process1"/>
    <dgm:cxn modelId="{53BC55AC-0759-4623-8BDC-99AEE2BE9849}" type="presParOf" srcId="{1A2CD88E-7596-4FAF-9031-043B418F88B9}" destId="{19BC19C2-3C01-4D06-91BB-60CA5372C1B8}" srcOrd="1" destOrd="0" presId="urn:microsoft.com/office/officeart/2005/8/layout/process1"/>
    <dgm:cxn modelId="{BC008F56-03DA-4CD5-8D18-0FE9C9725C13}" type="presParOf" srcId="{19BC19C2-3C01-4D06-91BB-60CA5372C1B8}" destId="{11EDC1D5-6FC0-411C-B2A1-C995836B37D7}" srcOrd="0" destOrd="0" presId="urn:microsoft.com/office/officeart/2005/8/layout/process1"/>
    <dgm:cxn modelId="{D32A787B-6328-4F45-8288-4E08DF556620}" type="presParOf" srcId="{1A2CD88E-7596-4FAF-9031-043B418F88B9}" destId="{EFFCE3F5-1615-463D-A3FE-11EE599524C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8EC727-42F9-CE48-9D31-FE072762ED9A}" type="doc">
      <dgm:prSet loTypeId="urn:microsoft.com/office/officeart/2005/8/layout/pyramid1" loCatId="" qsTypeId="urn:microsoft.com/office/officeart/2005/8/quickstyle/simple3" qsCatId="simple" csTypeId="urn:microsoft.com/office/officeart/2005/8/colors/colorful3" csCatId="colorful" phldr="1"/>
      <dgm:spPr/>
      <dgm:t>
        <a:bodyPr/>
        <a:lstStyle/>
        <a:p>
          <a:endParaRPr lang="en-US"/>
        </a:p>
      </dgm:t>
    </dgm:pt>
    <dgm:pt modelId="{EDED0996-5171-144C-939F-1125FD8C1EC1}">
      <dgm:prSet phldrT="[Text]" custT="1"/>
      <dgm:spPr/>
      <dgm:t>
        <a:bodyPr/>
        <a:lstStyle/>
        <a:p>
          <a:r>
            <a:rPr lang="en-US" sz="2400" dirty="0" smtClean="0"/>
            <a:t>Class</a:t>
          </a:r>
          <a:endParaRPr lang="en-US" sz="2400" dirty="0"/>
        </a:p>
      </dgm:t>
    </dgm:pt>
    <dgm:pt modelId="{643AE4D1-0801-BC46-B7A3-FD3891C8B425}" type="parTrans" cxnId="{ED3B83B1-D0C1-6041-9221-06351FDBDB2D}">
      <dgm:prSet/>
      <dgm:spPr/>
      <dgm:t>
        <a:bodyPr/>
        <a:lstStyle/>
        <a:p>
          <a:endParaRPr lang="en-US" sz="800"/>
        </a:p>
      </dgm:t>
    </dgm:pt>
    <dgm:pt modelId="{0FF8D613-8C88-474E-BB07-84DE2607446B}" type="sibTrans" cxnId="{ED3B83B1-D0C1-6041-9221-06351FDBDB2D}">
      <dgm:prSet/>
      <dgm:spPr/>
      <dgm:t>
        <a:bodyPr/>
        <a:lstStyle/>
        <a:p>
          <a:endParaRPr lang="en-US" sz="800"/>
        </a:p>
      </dgm:t>
    </dgm:pt>
    <dgm:pt modelId="{FD580571-1074-A449-B5BA-5248CCB08366}">
      <dgm:prSet phldrT="[Text]" custT="1"/>
      <dgm:spPr/>
      <dgm:t>
        <a:bodyPr/>
        <a:lstStyle/>
        <a:p>
          <a:r>
            <a:rPr lang="en-US" sz="2400" dirty="0" smtClean="0"/>
            <a:t>Fold</a:t>
          </a:r>
          <a:endParaRPr lang="en-US" sz="2400" dirty="0"/>
        </a:p>
      </dgm:t>
    </dgm:pt>
    <dgm:pt modelId="{2A37BF67-B690-DC41-86A8-4FFDDBA06E1B}" type="parTrans" cxnId="{0169B189-3E1B-FE40-B356-ED18638444F9}">
      <dgm:prSet/>
      <dgm:spPr/>
      <dgm:t>
        <a:bodyPr/>
        <a:lstStyle/>
        <a:p>
          <a:endParaRPr lang="en-US" sz="800"/>
        </a:p>
      </dgm:t>
    </dgm:pt>
    <dgm:pt modelId="{FF1AC440-BB47-2644-ABD6-CA2FDBAD57DA}" type="sibTrans" cxnId="{0169B189-3E1B-FE40-B356-ED18638444F9}">
      <dgm:prSet/>
      <dgm:spPr/>
      <dgm:t>
        <a:bodyPr/>
        <a:lstStyle/>
        <a:p>
          <a:endParaRPr lang="en-US" sz="800"/>
        </a:p>
      </dgm:t>
    </dgm:pt>
    <dgm:pt modelId="{234A5D99-DEA9-7844-A835-354E9AAE7EF5}">
      <dgm:prSet phldrT="[Text]" custT="1"/>
      <dgm:spPr/>
      <dgm:t>
        <a:bodyPr/>
        <a:lstStyle/>
        <a:p>
          <a:r>
            <a:rPr lang="en-US" sz="2400" dirty="0" smtClean="0"/>
            <a:t>Superfamily</a:t>
          </a:r>
          <a:endParaRPr lang="en-US" sz="2400" dirty="0"/>
        </a:p>
      </dgm:t>
    </dgm:pt>
    <dgm:pt modelId="{713751F3-353B-0F4C-BF8C-77ECE2776005}" type="parTrans" cxnId="{43379091-E563-C54A-BFAF-ED399EA4FA34}">
      <dgm:prSet/>
      <dgm:spPr/>
      <dgm:t>
        <a:bodyPr/>
        <a:lstStyle/>
        <a:p>
          <a:endParaRPr lang="en-US" sz="800"/>
        </a:p>
      </dgm:t>
    </dgm:pt>
    <dgm:pt modelId="{00F6B9C1-760C-AD42-A239-D22AA8EF63DC}" type="sibTrans" cxnId="{43379091-E563-C54A-BFAF-ED399EA4FA34}">
      <dgm:prSet/>
      <dgm:spPr/>
      <dgm:t>
        <a:bodyPr/>
        <a:lstStyle/>
        <a:p>
          <a:endParaRPr lang="en-US" sz="800"/>
        </a:p>
      </dgm:t>
    </dgm:pt>
    <dgm:pt modelId="{C0C686F7-35B2-5E4C-B2D3-ED598C8BCDEE}">
      <dgm:prSet phldrT="[Text]" custT="1"/>
      <dgm:spPr/>
      <dgm:t>
        <a:bodyPr/>
        <a:lstStyle/>
        <a:p>
          <a:r>
            <a:rPr lang="en-US" sz="2400" dirty="0" smtClean="0"/>
            <a:t>Family</a:t>
          </a:r>
          <a:endParaRPr lang="en-US" sz="2400" dirty="0"/>
        </a:p>
      </dgm:t>
    </dgm:pt>
    <dgm:pt modelId="{7D84EDAA-0C77-6C49-88F6-F95CE55A963B}" type="parTrans" cxnId="{B3265A78-F10D-2A4B-9906-3922F98F986B}">
      <dgm:prSet/>
      <dgm:spPr/>
      <dgm:t>
        <a:bodyPr/>
        <a:lstStyle/>
        <a:p>
          <a:endParaRPr lang="en-US" sz="800"/>
        </a:p>
      </dgm:t>
    </dgm:pt>
    <dgm:pt modelId="{AAA8D8E5-DF87-5645-A81A-BA6621183DFD}" type="sibTrans" cxnId="{B3265A78-F10D-2A4B-9906-3922F98F986B}">
      <dgm:prSet/>
      <dgm:spPr/>
      <dgm:t>
        <a:bodyPr/>
        <a:lstStyle/>
        <a:p>
          <a:endParaRPr lang="en-US" sz="800"/>
        </a:p>
      </dgm:t>
    </dgm:pt>
    <dgm:pt modelId="{42D43706-0AF8-5F4E-A59D-DD80B2A76757}">
      <dgm:prSet custT="1"/>
      <dgm:spPr/>
      <dgm:t>
        <a:bodyPr/>
        <a:lstStyle/>
        <a:p>
          <a:r>
            <a:rPr lang="en-US" sz="2000" b="1" dirty="0" smtClean="0"/>
            <a:t>Extremely Difficult to find Local Functional units</a:t>
          </a:r>
          <a:endParaRPr lang="en-US" sz="2000" b="1" dirty="0"/>
        </a:p>
      </dgm:t>
    </dgm:pt>
    <dgm:pt modelId="{2AB3A717-F1F7-DD44-90E7-476C67C324F4}" type="parTrans" cxnId="{461A1FCB-6519-5D4F-9B38-6FC5120A64E1}">
      <dgm:prSet/>
      <dgm:spPr/>
      <dgm:t>
        <a:bodyPr/>
        <a:lstStyle/>
        <a:p>
          <a:endParaRPr lang="en-US"/>
        </a:p>
      </dgm:t>
    </dgm:pt>
    <dgm:pt modelId="{904DA240-9EDB-5A48-BA84-90A475CE5F57}" type="sibTrans" cxnId="{461A1FCB-6519-5D4F-9B38-6FC5120A64E1}">
      <dgm:prSet/>
      <dgm:spPr/>
      <dgm:t>
        <a:bodyPr/>
        <a:lstStyle/>
        <a:p>
          <a:endParaRPr lang="en-US"/>
        </a:p>
      </dgm:t>
    </dgm:pt>
    <dgm:pt modelId="{2B499241-9C50-C446-8DCC-9B09BAF7016A}" type="pres">
      <dgm:prSet presAssocID="{7B8EC727-42F9-CE48-9D31-FE072762ED9A}" presName="Name0" presStyleCnt="0">
        <dgm:presLayoutVars>
          <dgm:dir/>
          <dgm:animLvl val="lvl"/>
          <dgm:resizeHandles val="exact"/>
        </dgm:presLayoutVars>
      </dgm:prSet>
      <dgm:spPr/>
      <dgm:t>
        <a:bodyPr/>
        <a:lstStyle/>
        <a:p>
          <a:endParaRPr lang="en-US"/>
        </a:p>
      </dgm:t>
    </dgm:pt>
    <dgm:pt modelId="{B962426D-7C24-0342-8C7E-456A36404E04}" type="pres">
      <dgm:prSet presAssocID="{EDED0996-5171-144C-939F-1125FD8C1EC1}" presName="Name8" presStyleCnt="0"/>
      <dgm:spPr/>
    </dgm:pt>
    <dgm:pt modelId="{DE3F3002-A2AE-2641-967B-F08B3465EFE0}" type="pres">
      <dgm:prSet presAssocID="{EDED0996-5171-144C-939F-1125FD8C1EC1}" presName="level" presStyleLbl="node1" presStyleIdx="0" presStyleCnt="5">
        <dgm:presLayoutVars>
          <dgm:chMax val="1"/>
          <dgm:bulletEnabled val="1"/>
        </dgm:presLayoutVars>
      </dgm:prSet>
      <dgm:spPr/>
      <dgm:t>
        <a:bodyPr/>
        <a:lstStyle/>
        <a:p>
          <a:endParaRPr lang="en-US"/>
        </a:p>
      </dgm:t>
    </dgm:pt>
    <dgm:pt modelId="{AA45A624-992C-D44D-9DAE-64CD12537437}" type="pres">
      <dgm:prSet presAssocID="{EDED0996-5171-144C-939F-1125FD8C1EC1}" presName="levelTx" presStyleLbl="revTx" presStyleIdx="0" presStyleCnt="0">
        <dgm:presLayoutVars>
          <dgm:chMax val="1"/>
          <dgm:bulletEnabled val="1"/>
        </dgm:presLayoutVars>
      </dgm:prSet>
      <dgm:spPr/>
      <dgm:t>
        <a:bodyPr/>
        <a:lstStyle/>
        <a:p>
          <a:endParaRPr lang="en-US"/>
        </a:p>
      </dgm:t>
    </dgm:pt>
    <dgm:pt modelId="{DBE0AEB5-6AEE-824F-BC24-A5F0D3D0E2DC}" type="pres">
      <dgm:prSet presAssocID="{FD580571-1074-A449-B5BA-5248CCB08366}" presName="Name8" presStyleCnt="0"/>
      <dgm:spPr/>
    </dgm:pt>
    <dgm:pt modelId="{C614229C-2020-7A4A-869E-60B8FB5C693E}" type="pres">
      <dgm:prSet presAssocID="{FD580571-1074-A449-B5BA-5248CCB08366}" presName="level" presStyleLbl="node1" presStyleIdx="1" presStyleCnt="5">
        <dgm:presLayoutVars>
          <dgm:chMax val="1"/>
          <dgm:bulletEnabled val="1"/>
        </dgm:presLayoutVars>
      </dgm:prSet>
      <dgm:spPr/>
      <dgm:t>
        <a:bodyPr/>
        <a:lstStyle/>
        <a:p>
          <a:endParaRPr lang="en-US"/>
        </a:p>
      </dgm:t>
    </dgm:pt>
    <dgm:pt modelId="{0FF00883-ABCA-9C43-9071-C3F449038182}" type="pres">
      <dgm:prSet presAssocID="{FD580571-1074-A449-B5BA-5248CCB08366}" presName="levelTx" presStyleLbl="revTx" presStyleIdx="0" presStyleCnt="0">
        <dgm:presLayoutVars>
          <dgm:chMax val="1"/>
          <dgm:bulletEnabled val="1"/>
        </dgm:presLayoutVars>
      </dgm:prSet>
      <dgm:spPr/>
      <dgm:t>
        <a:bodyPr/>
        <a:lstStyle/>
        <a:p>
          <a:endParaRPr lang="en-US"/>
        </a:p>
      </dgm:t>
    </dgm:pt>
    <dgm:pt modelId="{AC5C6F14-E0FE-D846-B2A7-C95F34EEE028}" type="pres">
      <dgm:prSet presAssocID="{234A5D99-DEA9-7844-A835-354E9AAE7EF5}" presName="Name8" presStyleCnt="0"/>
      <dgm:spPr/>
    </dgm:pt>
    <dgm:pt modelId="{14853AD7-71BD-B645-BC0D-5844F03E5D4F}" type="pres">
      <dgm:prSet presAssocID="{234A5D99-DEA9-7844-A835-354E9AAE7EF5}" presName="level" presStyleLbl="node1" presStyleIdx="2" presStyleCnt="5">
        <dgm:presLayoutVars>
          <dgm:chMax val="1"/>
          <dgm:bulletEnabled val="1"/>
        </dgm:presLayoutVars>
      </dgm:prSet>
      <dgm:spPr/>
      <dgm:t>
        <a:bodyPr/>
        <a:lstStyle/>
        <a:p>
          <a:endParaRPr lang="en-US"/>
        </a:p>
      </dgm:t>
    </dgm:pt>
    <dgm:pt modelId="{2C3C5664-13DE-4648-BCD7-5DE86A24C759}" type="pres">
      <dgm:prSet presAssocID="{234A5D99-DEA9-7844-A835-354E9AAE7EF5}" presName="levelTx" presStyleLbl="revTx" presStyleIdx="0" presStyleCnt="0">
        <dgm:presLayoutVars>
          <dgm:chMax val="1"/>
          <dgm:bulletEnabled val="1"/>
        </dgm:presLayoutVars>
      </dgm:prSet>
      <dgm:spPr/>
      <dgm:t>
        <a:bodyPr/>
        <a:lstStyle/>
        <a:p>
          <a:endParaRPr lang="en-US"/>
        </a:p>
      </dgm:t>
    </dgm:pt>
    <dgm:pt modelId="{7D1A5449-6BFF-C349-B9AB-F60D8B21240F}" type="pres">
      <dgm:prSet presAssocID="{C0C686F7-35B2-5E4C-B2D3-ED598C8BCDEE}" presName="Name8" presStyleCnt="0"/>
      <dgm:spPr/>
    </dgm:pt>
    <dgm:pt modelId="{1A54E6C0-29E7-2548-85B5-0DD6B090F058}" type="pres">
      <dgm:prSet presAssocID="{C0C686F7-35B2-5E4C-B2D3-ED598C8BCDEE}" presName="level" presStyleLbl="node1" presStyleIdx="3" presStyleCnt="5">
        <dgm:presLayoutVars>
          <dgm:chMax val="1"/>
          <dgm:bulletEnabled val="1"/>
        </dgm:presLayoutVars>
      </dgm:prSet>
      <dgm:spPr/>
      <dgm:t>
        <a:bodyPr/>
        <a:lstStyle/>
        <a:p>
          <a:endParaRPr lang="en-US"/>
        </a:p>
      </dgm:t>
    </dgm:pt>
    <dgm:pt modelId="{AFEF764C-DC12-0B40-9E1E-B2B8E0F902D0}" type="pres">
      <dgm:prSet presAssocID="{C0C686F7-35B2-5E4C-B2D3-ED598C8BCDEE}" presName="levelTx" presStyleLbl="revTx" presStyleIdx="0" presStyleCnt="0">
        <dgm:presLayoutVars>
          <dgm:chMax val="1"/>
          <dgm:bulletEnabled val="1"/>
        </dgm:presLayoutVars>
      </dgm:prSet>
      <dgm:spPr/>
      <dgm:t>
        <a:bodyPr/>
        <a:lstStyle/>
        <a:p>
          <a:endParaRPr lang="en-US"/>
        </a:p>
      </dgm:t>
    </dgm:pt>
    <dgm:pt modelId="{065A5F7E-D507-E640-9FC9-E32A275E1C90}" type="pres">
      <dgm:prSet presAssocID="{42D43706-0AF8-5F4E-A59D-DD80B2A76757}" presName="Name8" presStyleCnt="0"/>
      <dgm:spPr/>
    </dgm:pt>
    <dgm:pt modelId="{1EB9DA47-69E6-C941-AD29-48B9A3F3D624}" type="pres">
      <dgm:prSet presAssocID="{42D43706-0AF8-5F4E-A59D-DD80B2A76757}" presName="level" presStyleLbl="node1" presStyleIdx="4" presStyleCnt="5">
        <dgm:presLayoutVars>
          <dgm:chMax val="1"/>
          <dgm:bulletEnabled val="1"/>
        </dgm:presLayoutVars>
      </dgm:prSet>
      <dgm:spPr/>
      <dgm:t>
        <a:bodyPr/>
        <a:lstStyle/>
        <a:p>
          <a:endParaRPr lang="en-US"/>
        </a:p>
      </dgm:t>
    </dgm:pt>
    <dgm:pt modelId="{E833C5E1-E164-3E4F-8F92-502F6B4A6715}" type="pres">
      <dgm:prSet presAssocID="{42D43706-0AF8-5F4E-A59D-DD80B2A76757}" presName="levelTx" presStyleLbl="revTx" presStyleIdx="0" presStyleCnt="0">
        <dgm:presLayoutVars>
          <dgm:chMax val="1"/>
          <dgm:bulletEnabled val="1"/>
        </dgm:presLayoutVars>
      </dgm:prSet>
      <dgm:spPr/>
      <dgm:t>
        <a:bodyPr/>
        <a:lstStyle/>
        <a:p>
          <a:endParaRPr lang="en-US"/>
        </a:p>
      </dgm:t>
    </dgm:pt>
  </dgm:ptLst>
  <dgm:cxnLst>
    <dgm:cxn modelId="{0D76B176-8816-E946-9FE1-4AD3ECEE9AA1}" type="presOf" srcId="{EDED0996-5171-144C-939F-1125FD8C1EC1}" destId="{AA45A624-992C-D44D-9DAE-64CD12537437}" srcOrd="1" destOrd="0" presId="urn:microsoft.com/office/officeart/2005/8/layout/pyramid1"/>
    <dgm:cxn modelId="{B7A75873-1A10-284E-A113-5FB493A16F9B}" type="presOf" srcId="{C0C686F7-35B2-5E4C-B2D3-ED598C8BCDEE}" destId="{AFEF764C-DC12-0B40-9E1E-B2B8E0F902D0}" srcOrd="1" destOrd="0" presId="urn:microsoft.com/office/officeart/2005/8/layout/pyramid1"/>
    <dgm:cxn modelId="{CF1D2341-365B-EF49-BF64-14B77D82C57E}" type="presOf" srcId="{234A5D99-DEA9-7844-A835-354E9AAE7EF5}" destId="{2C3C5664-13DE-4648-BCD7-5DE86A24C759}" srcOrd="1" destOrd="0" presId="urn:microsoft.com/office/officeart/2005/8/layout/pyramid1"/>
    <dgm:cxn modelId="{DEA61B90-B55C-1746-86A0-176C649D5900}" type="presOf" srcId="{FD580571-1074-A449-B5BA-5248CCB08366}" destId="{0FF00883-ABCA-9C43-9071-C3F449038182}" srcOrd="1" destOrd="0" presId="urn:microsoft.com/office/officeart/2005/8/layout/pyramid1"/>
    <dgm:cxn modelId="{B5DA3966-2E32-134A-9F97-16C6654E624C}" type="presOf" srcId="{C0C686F7-35B2-5E4C-B2D3-ED598C8BCDEE}" destId="{1A54E6C0-29E7-2548-85B5-0DD6B090F058}" srcOrd="0" destOrd="0" presId="urn:microsoft.com/office/officeart/2005/8/layout/pyramid1"/>
    <dgm:cxn modelId="{43379091-E563-C54A-BFAF-ED399EA4FA34}" srcId="{7B8EC727-42F9-CE48-9D31-FE072762ED9A}" destId="{234A5D99-DEA9-7844-A835-354E9AAE7EF5}" srcOrd="2" destOrd="0" parTransId="{713751F3-353B-0F4C-BF8C-77ECE2776005}" sibTransId="{00F6B9C1-760C-AD42-A239-D22AA8EF63DC}"/>
    <dgm:cxn modelId="{490E61B1-DD41-3849-B576-60FCE2925964}" type="presOf" srcId="{234A5D99-DEA9-7844-A835-354E9AAE7EF5}" destId="{14853AD7-71BD-B645-BC0D-5844F03E5D4F}" srcOrd="0" destOrd="0" presId="urn:microsoft.com/office/officeart/2005/8/layout/pyramid1"/>
    <dgm:cxn modelId="{4800D8D1-C08C-6041-880F-A40C6DC73CC8}" type="presOf" srcId="{42D43706-0AF8-5F4E-A59D-DD80B2A76757}" destId="{1EB9DA47-69E6-C941-AD29-48B9A3F3D624}" srcOrd="0" destOrd="0" presId="urn:microsoft.com/office/officeart/2005/8/layout/pyramid1"/>
    <dgm:cxn modelId="{ED3B83B1-D0C1-6041-9221-06351FDBDB2D}" srcId="{7B8EC727-42F9-CE48-9D31-FE072762ED9A}" destId="{EDED0996-5171-144C-939F-1125FD8C1EC1}" srcOrd="0" destOrd="0" parTransId="{643AE4D1-0801-BC46-B7A3-FD3891C8B425}" sibTransId="{0FF8D613-8C88-474E-BB07-84DE2607446B}"/>
    <dgm:cxn modelId="{15D62DEE-D7B5-534A-8B3A-E4CF8C19F323}" type="presOf" srcId="{EDED0996-5171-144C-939F-1125FD8C1EC1}" destId="{DE3F3002-A2AE-2641-967B-F08B3465EFE0}" srcOrd="0" destOrd="0" presId="urn:microsoft.com/office/officeart/2005/8/layout/pyramid1"/>
    <dgm:cxn modelId="{1F6E5EE6-68E3-BC4F-8BC2-B5C9583DC016}" type="presOf" srcId="{42D43706-0AF8-5F4E-A59D-DD80B2A76757}" destId="{E833C5E1-E164-3E4F-8F92-502F6B4A6715}" srcOrd="1" destOrd="0" presId="urn:microsoft.com/office/officeart/2005/8/layout/pyramid1"/>
    <dgm:cxn modelId="{0169B189-3E1B-FE40-B356-ED18638444F9}" srcId="{7B8EC727-42F9-CE48-9D31-FE072762ED9A}" destId="{FD580571-1074-A449-B5BA-5248CCB08366}" srcOrd="1" destOrd="0" parTransId="{2A37BF67-B690-DC41-86A8-4FFDDBA06E1B}" sibTransId="{FF1AC440-BB47-2644-ABD6-CA2FDBAD57DA}"/>
    <dgm:cxn modelId="{461A1FCB-6519-5D4F-9B38-6FC5120A64E1}" srcId="{7B8EC727-42F9-CE48-9D31-FE072762ED9A}" destId="{42D43706-0AF8-5F4E-A59D-DD80B2A76757}" srcOrd="4" destOrd="0" parTransId="{2AB3A717-F1F7-DD44-90E7-476C67C324F4}" sibTransId="{904DA240-9EDB-5A48-BA84-90A475CE5F57}"/>
    <dgm:cxn modelId="{B2C29422-37CB-6144-A785-B059774370E6}" type="presOf" srcId="{7B8EC727-42F9-CE48-9D31-FE072762ED9A}" destId="{2B499241-9C50-C446-8DCC-9B09BAF7016A}" srcOrd="0" destOrd="0" presId="urn:microsoft.com/office/officeart/2005/8/layout/pyramid1"/>
    <dgm:cxn modelId="{B3265A78-F10D-2A4B-9906-3922F98F986B}" srcId="{7B8EC727-42F9-CE48-9D31-FE072762ED9A}" destId="{C0C686F7-35B2-5E4C-B2D3-ED598C8BCDEE}" srcOrd="3" destOrd="0" parTransId="{7D84EDAA-0C77-6C49-88F6-F95CE55A963B}" sibTransId="{AAA8D8E5-DF87-5645-A81A-BA6621183DFD}"/>
    <dgm:cxn modelId="{F90976FE-87CB-CB45-A3ED-9CDA5A3D3BE4}" type="presOf" srcId="{FD580571-1074-A449-B5BA-5248CCB08366}" destId="{C614229C-2020-7A4A-869E-60B8FB5C693E}" srcOrd="0" destOrd="0" presId="urn:microsoft.com/office/officeart/2005/8/layout/pyramid1"/>
    <dgm:cxn modelId="{2D330D56-A08C-1948-82C4-56BB965F86EB}" type="presParOf" srcId="{2B499241-9C50-C446-8DCC-9B09BAF7016A}" destId="{B962426D-7C24-0342-8C7E-456A36404E04}" srcOrd="0" destOrd="0" presId="urn:microsoft.com/office/officeart/2005/8/layout/pyramid1"/>
    <dgm:cxn modelId="{23A59C67-B221-CC46-BB82-CCB48294A3BC}" type="presParOf" srcId="{B962426D-7C24-0342-8C7E-456A36404E04}" destId="{DE3F3002-A2AE-2641-967B-F08B3465EFE0}" srcOrd="0" destOrd="0" presId="urn:microsoft.com/office/officeart/2005/8/layout/pyramid1"/>
    <dgm:cxn modelId="{F4489E66-C9C3-E84D-A779-B5B94618AB78}" type="presParOf" srcId="{B962426D-7C24-0342-8C7E-456A36404E04}" destId="{AA45A624-992C-D44D-9DAE-64CD12537437}" srcOrd="1" destOrd="0" presId="urn:microsoft.com/office/officeart/2005/8/layout/pyramid1"/>
    <dgm:cxn modelId="{35CFA09A-5B26-404E-9B9A-E856C5B9C22F}" type="presParOf" srcId="{2B499241-9C50-C446-8DCC-9B09BAF7016A}" destId="{DBE0AEB5-6AEE-824F-BC24-A5F0D3D0E2DC}" srcOrd="1" destOrd="0" presId="urn:microsoft.com/office/officeart/2005/8/layout/pyramid1"/>
    <dgm:cxn modelId="{45E78944-3CB8-9048-B237-BA072DAA7265}" type="presParOf" srcId="{DBE0AEB5-6AEE-824F-BC24-A5F0D3D0E2DC}" destId="{C614229C-2020-7A4A-869E-60B8FB5C693E}" srcOrd="0" destOrd="0" presId="urn:microsoft.com/office/officeart/2005/8/layout/pyramid1"/>
    <dgm:cxn modelId="{41646384-EB63-7142-8020-E4468D28C839}" type="presParOf" srcId="{DBE0AEB5-6AEE-824F-BC24-A5F0D3D0E2DC}" destId="{0FF00883-ABCA-9C43-9071-C3F449038182}" srcOrd="1" destOrd="0" presId="urn:microsoft.com/office/officeart/2005/8/layout/pyramid1"/>
    <dgm:cxn modelId="{6EB95FCC-3C03-A44B-B5A0-D85B476A1E57}" type="presParOf" srcId="{2B499241-9C50-C446-8DCC-9B09BAF7016A}" destId="{AC5C6F14-E0FE-D846-B2A7-C95F34EEE028}" srcOrd="2" destOrd="0" presId="urn:microsoft.com/office/officeart/2005/8/layout/pyramid1"/>
    <dgm:cxn modelId="{E91A79BD-6B82-AB44-B00C-046E98E9B7AD}" type="presParOf" srcId="{AC5C6F14-E0FE-D846-B2A7-C95F34EEE028}" destId="{14853AD7-71BD-B645-BC0D-5844F03E5D4F}" srcOrd="0" destOrd="0" presId="urn:microsoft.com/office/officeart/2005/8/layout/pyramid1"/>
    <dgm:cxn modelId="{A7B8EFAB-09E0-3042-AB76-7EAF928A10B7}" type="presParOf" srcId="{AC5C6F14-E0FE-D846-B2A7-C95F34EEE028}" destId="{2C3C5664-13DE-4648-BCD7-5DE86A24C759}" srcOrd="1" destOrd="0" presId="urn:microsoft.com/office/officeart/2005/8/layout/pyramid1"/>
    <dgm:cxn modelId="{09CD4429-0E28-0142-A9A7-92DE0C7B1D1D}" type="presParOf" srcId="{2B499241-9C50-C446-8DCC-9B09BAF7016A}" destId="{7D1A5449-6BFF-C349-B9AB-F60D8B21240F}" srcOrd="3" destOrd="0" presId="urn:microsoft.com/office/officeart/2005/8/layout/pyramid1"/>
    <dgm:cxn modelId="{F3ED0FCE-D697-894F-8D3F-30B5FE031256}" type="presParOf" srcId="{7D1A5449-6BFF-C349-B9AB-F60D8B21240F}" destId="{1A54E6C0-29E7-2548-85B5-0DD6B090F058}" srcOrd="0" destOrd="0" presId="urn:microsoft.com/office/officeart/2005/8/layout/pyramid1"/>
    <dgm:cxn modelId="{3EBDDF83-91FB-144C-915C-E09506614C3D}" type="presParOf" srcId="{7D1A5449-6BFF-C349-B9AB-F60D8B21240F}" destId="{AFEF764C-DC12-0B40-9E1E-B2B8E0F902D0}" srcOrd="1" destOrd="0" presId="urn:microsoft.com/office/officeart/2005/8/layout/pyramid1"/>
    <dgm:cxn modelId="{D7B27BC9-549B-794F-A4BA-61779C7BC603}" type="presParOf" srcId="{2B499241-9C50-C446-8DCC-9B09BAF7016A}" destId="{065A5F7E-D507-E640-9FC9-E32A275E1C90}" srcOrd="4" destOrd="0" presId="urn:microsoft.com/office/officeart/2005/8/layout/pyramid1"/>
    <dgm:cxn modelId="{77E3EE47-90CA-C740-A1C2-C56952A45AFB}" type="presParOf" srcId="{065A5F7E-D507-E640-9FC9-E32A275E1C90}" destId="{1EB9DA47-69E6-C941-AD29-48B9A3F3D624}" srcOrd="0" destOrd="0" presId="urn:microsoft.com/office/officeart/2005/8/layout/pyramid1"/>
    <dgm:cxn modelId="{E2DAB04F-571E-604D-A7C1-05CBA1C99131}" type="presParOf" srcId="{065A5F7E-D507-E640-9FC9-E32A275E1C90}" destId="{E833C5E1-E164-3E4F-8F92-502F6B4A671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6AE85E-1E5D-4E44-9278-B875547D4D17}" type="doc">
      <dgm:prSet loTypeId="urn:microsoft.com/office/officeart/2008/layout/RadialCluster" loCatId="" qsTypeId="urn:microsoft.com/office/officeart/2005/8/quickstyle/simple3" qsCatId="simple" csTypeId="urn:microsoft.com/office/officeart/2005/8/colors/colorful3" csCatId="colorful" phldr="1"/>
      <dgm:spPr/>
      <dgm:t>
        <a:bodyPr/>
        <a:lstStyle/>
        <a:p>
          <a:endParaRPr lang="en-US"/>
        </a:p>
      </dgm:t>
    </dgm:pt>
    <dgm:pt modelId="{1692F969-A4DD-0844-ACBA-95F2398683A5}">
      <dgm:prSet phldrT="[Text]" custT="1"/>
      <dgm:spPr/>
      <dgm:t>
        <a:bodyPr/>
        <a:lstStyle/>
        <a:p>
          <a:r>
            <a:rPr lang="en-US" sz="2400" dirty="0" smtClean="0"/>
            <a:t>IR systems</a:t>
          </a:r>
          <a:endParaRPr lang="en-US" sz="2400" dirty="0"/>
        </a:p>
      </dgm:t>
    </dgm:pt>
    <dgm:pt modelId="{E4D39A06-3E5B-BE4C-A497-B91167EAE416}" type="parTrans" cxnId="{DF70DA1D-FB14-6A4B-B01B-E282273019F7}">
      <dgm:prSet/>
      <dgm:spPr/>
      <dgm:t>
        <a:bodyPr/>
        <a:lstStyle/>
        <a:p>
          <a:endParaRPr lang="en-US"/>
        </a:p>
      </dgm:t>
    </dgm:pt>
    <dgm:pt modelId="{BD33BCE0-7677-C74C-8ABB-FD0F60B34341}" type="sibTrans" cxnId="{DF70DA1D-FB14-6A4B-B01B-E282273019F7}">
      <dgm:prSet/>
      <dgm:spPr/>
      <dgm:t>
        <a:bodyPr/>
        <a:lstStyle/>
        <a:p>
          <a:endParaRPr lang="en-US"/>
        </a:p>
      </dgm:t>
    </dgm:pt>
    <dgm:pt modelId="{863FB3F5-F05F-AA48-B275-B40E1B819A4F}">
      <dgm:prSet phldrT="[Text]" custT="1"/>
      <dgm:spPr/>
      <dgm:t>
        <a:bodyPr/>
        <a:lstStyle/>
        <a:p>
          <a:r>
            <a:rPr lang="en-US" sz="2000" dirty="0" smtClean="0"/>
            <a:t>Malware analysis</a:t>
          </a:r>
          <a:endParaRPr lang="en-US" sz="2000" dirty="0"/>
        </a:p>
      </dgm:t>
    </dgm:pt>
    <dgm:pt modelId="{7D7E4E9B-D521-2749-8265-D5D836828CE2}" type="parTrans" cxnId="{412C0A1F-CAC2-984A-8D49-36EF2D6996E9}">
      <dgm:prSet/>
      <dgm:spPr/>
      <dgm:t>
        <a:bodyPr/>
        <a:lstStyle/>
        <a:p>
          <a:endParaRPr lang="en-US"/>
        </a:p>
      </dgm:t>
    </dgm:pt>
    <dgm:pt modelId="{27049B07-BF7F-7D49-82D4-A657B66879AA}" type="sibTrans" cxnId="{412C0A1F-CAC2-984A-8D49-36EF2D6996E9}">
      <dgm:prSet/>
      <dgm:spPr/>
      <dgm:t>
        <a:bodyPr/>
        <a:lstStyle/>
        <a:p>
          <a:endParaRPr lang="en-US"/>
        </a:p>
      </dgm:t>
    </dgm:pt>
    <dgm:pt modelId="{931C34DB-5FA9-9C43-89E6-5F5E698C9622}">
      <dgm:prSet phldrT="[Text]" custT="1"/>
      <dgm:spPr/>
      <dgm:t>
        <a:bodyPr/>
        <a:lstStyle/>
        <a:p>
          <a:r>
            <a:rPr lang="en-US" sz="2000" dirty="0" smtClean="0"/>
            <a:t>Network log analysis</a:t>
          </a:r>
          <a:endParaRPr lang="en-US" sz="2000" dirty="0"/>
        </a:p>
      </dgm:t>
    </dgm:pt>
    <dgm:pt modelId="{4F34BE97-A157-D641-AFF1-9E420245BDAA}" type="parTrans" cxnId="{C145015C-8FE9-C949-8556-7A3396ED4E25}">
      <dgm:prSet/>
      <dgm:spPr/>
      <dgm:t>
        <a:bodyPr/>
        <a:lstStyle/>
        <a:p>
          <a:endParaRPr lang="en-US"/>
        </a:p>
      </dgm:t>
    </dgm:pt>
    <dgm:pt modelId="{94BEE2C5-633B-EA43-94C7-6D7D29C7C4D7}" type="sibTrans" cxnId="{C145015C-8FE9-C949-8556-7A3396ED4E25}">
      <dgm:prSet/>
      <dgm:spPr/>
      <dgm:t>
        <a:bodyPr/>
        <a:lstStyle/>
        <a:p>
          <a:endParaRPr lang="en-US"/>
        </a:p>
      </dgm:t>
    </dgm:pt>
    <dgm:pt modelId="{AA523C87-CEC0-EB47-8DF0-A85F7891D3E3}">
      <dgm:prSet phldrT="[Text]"/>
      <dgm:spPr/>
      <dgm:t>
        <a:bodyPr/>
        <a:lstStyle/>
        <a:p>
          <a:r>
            <a:rPr lang="en-US" dirty="0" smtClean="0"/>
            <a:t>Cryptanalysis</a:t>
          </a:r>
          <a:endParaRPr lang="en-US" dirty="0"/>
        </a:p>
      </dgm:t>
    </dgm:pt>
    <dgm:pt modelId="{AF522202-BA80-D942-8E75-8BF6682EC79D}" type="parTrans" cxnId="{79076590-411F-2D44-8C53-555235D837C5}">
      <dgm:prSet/>
      <dgm:spPr/>
      <dgm:t>
        <a:bodyPr/>
        <a:lstStyle/>
        <a:p>
          <a:endParaRPr lang="en-US"/>
        </a:p>
      </dgm:t>
    </dgm:pt>
    <dgm:pt modelId="{78550AB9-922A-DA4E-B9B0-62B06CBCF736}" type="sibTrans" cxnId="{79076590-411F-2D44-8C53-555235D837C5}">
      <dgm:prSet/>
      <dgm:spPr/>
      <dgm:t>
        <a:bodyPr/>
        <a:lstStyle/>
        <a:p>
          <a:endParaRPr lang="en-US"/>
        </a:p>
      </dgm:t>
    </dgm:pt>
    <dgm:pt modelId="{069F4170-9E91-BD47-8D41-2BC841EDB666}" type="pres">
      <dgm:prSet presAssocID="{7B6AE85E-1E5D-4E44-9278-B875547D4D17}" presName="Name0" presStyleCnt="0">
        <dgm:presLayoutVars>
          <dgm:chMax val="1"/>
          <dgm:chPref val="1"/>
          <dgm:dir/>
          <dgm:animOne val="branch"/>
          <dgm:animLvl val="lvl"/>
        </dgm:presLayoutVars>
      </dgm:prSet>
      <dgm:spPr/>
      <dgm:t>
        <a:bodyPr/>
        <a:lstStyle/>
        <a:p>
          <a:endParaRPr lang="en-US"/>
        </a:p>
      </dgm:t>
    </dgm:pt>
    <dgm:pt modelId="{091B8E5E-8B03-5D44-8BF4-72995145DC54}" type="pres">
      <dgm:prSet presAssocID="{1692F969-A4DD-0844-ACBA-95F2398683A5}" presName="singleCycle" presStyleCnt="0"/>
      <dgm:spPr/>
    </dgm:pt>
    <dgm:pt modelId="{F5ADDF5E-D29E-8F4F-894F-E6A32083CD33}" type="pres">
      <dgm:prSet presAssocID="{1692F969-A4DD-0844-ACBA-95F2398683A5}" presName="singleCenter" presStyleLbl="node1" presStyleIdx="0" presStyleCnt="4" custScaleX="151846" custScaleY="55501" custLinFactNeighborX="283" custLinFactNeighborY="-10743">
        <dgm:presLayoutVars>
          <dgm:chMax val="7"/>
          <dgm:chPref val="7"/>
        </dgm:presLayoutVars>
      </dgm:prSet>
      <dgm:spPr/>
      <dgm:t>
        <a:bodyPr/>
        <a:lstStyle/>
        <a:p>
          <a:endParaRPr lang="en-US"/>
        </a:p>
      </dgm:t>
    </dgm:pt>
    <dgm:pt modelId="{31CE6E80-924C-DE44-A349-72566547F2CB}" type="pres">
      <dgm:prSet presAssocID="{7D7E4E9B-D521-2749-8265-D5D836828CE2}" presName="Name56" presStyleLbl="parChTrans1D2" presStyleIdx="0" presStyleCnt="3"/>
      <dgm:spPr/>
      <dgm:t>
        <a:bodyPr/>
        <a:lstStyle/>
        <a:p>
          <a:endParaRPr lang="en-US"/>
        </a:p>
      </dgm:t>
    </dgm:pt>
    <dgm:pt modelId="{6850948E-65BE-E54C-B0EE-C78E549872C1}" type="pres">
      <dgm:prSet presAssocID="{863FB3F5-F05F-AA48-B275-B40E1B819A4F}" presName="text0" presStyleLbl="node1" presStyleIdx="1" presStyleCnt="4" custScaleX="175841">
        <dgm:presLayoutVars>
          <dgm:bulletEnabled val="1"/>
        </dgm:presLayoutVars>
      </dgm:prSet>
      <dgm:spPr/>
      <dgm:t>
        <a:bodyPr/>
        <a:lstStyle/>
        <a:p>
          <a:endParaRPr lang="en-US"/>
        </a:p>
      </dgm:t>
    </dgm:pt>
    <dgm:pt modelId="{C15541C5-B393-1A46-A4A3-3EDD76811830}" type="pres">
      <dgm:prSet presAssocID="{4F34BE97-A157-D641-AFF1-9E420245BDAA}" presName="Name56" presStyleLbl="parChTrans1D2" presStyleIdx="1" presStyleCnt="3"/>
      <dgm:spPr/>
      <dgm:t>
        <a:bodyPr/>
        <a:lstStyle/>
        <a:p>
          <a:endParaRPr lang="en-US"/>
        </a:p>
      </dgm:t>
    </dgm:pt>
    <dgm:pt modelId="{FFCB5C62-89E0-6643-B71E-776E85E2AF96}" type="pres">
      <dgm:prSet presAssocID="{931C34DB-5FA9-9C43-89E6-5F5E698C9622}" presName="text0" presStyleLbl="node1" presStyleIdx="2" presStyleCnt="4" custScaleX="180566">
        <dgm:presLayoutVars>
          <dgm:bulletEnabled val="1"/>
        </dgm:presLayoutVars>
      </dgm:prSet>
      <dgm:spPr/>
      <dgm:t>
        <a:bodyPr/>
        <a:lstStyle/>
        <a:p>
          <a:endParaRPr lang="en-US"/>
        </a:p>
      </dgm:t>
    </dgm:pt>
    <dgm:pt modelId="{DC6BF1F2-F782-6241-BB16-51AAC7B32469}" type="pres">
      <dgm:prSet presAssocID="{AF522202-BA80-D942-8E75-8BF6682EC79D}" presName="Name56" presStyleLbl="parChTrans1D2" presStyleIdx="2" presStyleCnt="3"/>
      <dgm:spPr/>
      <dgm:t>
        <a:bodyPr/>
        <a:lstStyle/>
        <a:p>
          <a:endParaRPr lang="en-US"/>
        </a:p>
      </dgm:t>
    </dgm:pt>
    <dgm:pt modelId="{69B67780-B77B-3747-A139-4671B6BCB514}" type="pres">
      <dgm:prSet presAssocID="{AA523C87-CEC0-EB47-8DF0-A85F7891D3E3}" presName="text0" presStyleLbl="node1" presStyleIdx="3" presStyleCnt="4" custScaleX="182693">
        <dgm:presLayoutVars>
          <dgm:bulletEnabled val="1"/>
        </dgm:presLayoutVars>
      </dgm:prSet>
      <dgm:spPr/>
      <dgm:t>
        <a:bodyPr/>
        <a:lstStyle/>
        <a:p>
          <a:endParaRPr lang="en-US"/>
        </a:p>
      </dgm:t>
    </dgm:pt>
  </dgm:ptLst>
  <dgm:cxnLst>
    <dgm:cxn modelId="{9D9F5AED-7F69-4D75-92E9-2FAF6177CEE7}" type="presOf" srcId="{7B6AE85E-1E5D-4E44-9278-B875547D4D17}" destId="{069F4170-9E91-BD47-8D41-2BC841EDB666}" srcOrd="0" destOrd="0" presId="urn:microsoft.com/office/officeart/2008/layout/RadialCluster"/>
    <dgm:cxn modelId="{79076590-411F-2D44-8C53-555235D837C5}" srcId="{1692F969-A4DD-0844-ACBA-95F2398683A5}" destId="{AA523C87-CEC0-EB47-8DF0-A85F7891D3E3}" srcOrd="2" destOrd="0" parTransId="{AF522202-BA80-D942-8E75-8BF6682EC79D}" sibTransId="{78550AB9-922A-DA4E-B9B0-62B06CBCF736}"/>
    <dgm:cxn modelId="{F92BCB7C-9B0D-4453-8D97-23F9DCEE522A}" type="presOf" srcId="{7D7E4E9B-D521-2749-8265-D5D836828CE2}" destId="{31CE6E80-924C-DE44-A349-72566547F2CB}" srcOrd="0" destOrd="0" presId="urn:microsoft.com/office/officeart/2008/layout/RadialCluster"/>
    <dgm:cxn modelId="{412C0A1F-CAC2-984A-8D49-36EF2D6996E9}" srcId="{1692F969-A4DD-0844-ACBA-95F2398683A5}" destId="{863FB3F5-F05F-AA48-B275-B40E1B819A4F}" srcOrd="0" destOrd="0" parTransId="{7D7E4E9B-D521-2749-8265-D5D836828CE2}" sibTransId="{27049B07-BF7F-7D49-82D4-A657B66879AA}"/>
    <dgm:cxn modelId="{8A7D218E-B04C-4B31-9C71-26C71481F146}" type="presOf" srcId="{4F34BE97-A157-D641-AFF1-9E420245BDAA}" destId="{C15541C5-B393-1A46-A4A3-3EDD76811830}" srcOrd="0" destOrd="0" presId="urn:microsoft.com/office/officeart/2008/layout/RadialCluster"/>
    <dgm:cxn modelId="{5255B511-6359-4404-8695-DA52EDC924D9}" type="presOf" srcId="{863FB3F5-F05F-AA48-B275-B40E1B819A4F}" destId="{6850948E-65BE-E54C-B0EE-C78E549872C1}" srcOrd="0" destOrd="0" presId="urn:microsoft.com/office/officeart/2008/layout/RadialCluster"/>
    <dgm:cxn modelId="{C9B05A0E-057F-45DC-A1B8-ABD341A2F1D6}" type="presOf" srcId="{931C34DB-5FA9-9C43-89E6-5F5E698C9622}" destId="{FFCB5C62-89E0-6643-B71E-776E85E2AF96}" srcOrd="0" destOrd="0" presId="urn:microsoft.com/office/officeart/2008/layout/RadialCluster"/>
    <dgm:cxn modelId="{B7914C27-212E-43A3-887B-4336DA610F0F}" type="presOf" srcId="{AF522202-BA80-D942-8E75-8BF6682EC79D}" destId="{DC6BF1F2-F782-6241-BB16-51AAC7B32469}" srcOrd="0" destOrd="0" presId="urn:microsoft.com/office/officeart/2008/layout/RadialCluster"/>
    <dgm:cxn modelId="{C145015C-8FE9-C949-8556-7A3396ED4E25}" srcId="{1692F969-A4DD-0844-ACBA-95F2398683A5}" destId="{931C34DB-5FA9-9C43-89E6-5F5E698C9622}" srcOrd="1" destOrd="0" parTransId="{4F34BE97-A157-D641-AFF1-9E420245BDAA}" sibTransId="{94BEE2C5-633B-EA43-94C7-6D7D29C7C4D7}"/>
    <dgm:cxn modelId="{33B843F3-BCF3-44D3-81D7-1C2B5DFC2A87}" type="presOf" srcId="{1692F969-A4DD-0844-ACBA-95F2398683A5}" destId="{F5ADDF5E-D29E-8F4F-894F-E6A32083CD33}" srcOrd="0" destOrd="0" presId="urn:microsoft.com/office/officeart/2008/layout/RadialCluster"/>
    <dgm:cxn modelId="{DF70DA1D-FB14-6A4B-B01B-E282273019F7}" srcId="{7B6AE85E-1E5D-4E44-9278-B875547D4D17}" destId="{1692F969-A4DD-0844-ACBA-95F2398683A5}" srcOrd="0" destOrd="0" parTransId="{E4D39A06-3E5B-BE4C-A497-B91167EAE416}" sibTransId="{BD33BCE0-7677-C74C-8ABB-FD0F60B34341}"/>
    <dgm:cxn modelId="{B74BF9C9-A9EC-47EF-B3F7-9A8228077F26}" type="presOf" srcId="{AA523C87-CEC0-EB47-8DF0-A85F7891D3E3}" destId="{69B67780-B77B-3747-A139-4671B6BCB514}" srcOrd="0" destOrd="0" presId="urn:microsoft.com/office/officeart/2008/layout/RadialCluster"/>
    <dgm:cxn modelId="{6D01C430-9C0E-4ABD-87D3-BA4444D25133}" type="presParOf" srcId="{069F4170-9E91-BD47-8D41-2BC841EDB666}" destId="{091B8E5E-8B03-5D44-8BF4-72995145DC54}" srcOrd="0" destOrd="0" presId="urn:microsoft.com/office/officeart/2008/layout/RadialCluster"/>
    <dgm:cxn modelId="{CE56816D-1381-4271-9737-DEEA581C135B}" type="presParOf" srcId="{091B8E5E-8B03-5D44-8BF4-72995145DC54}" destId="{F5ADDF5E-D29E-8F4F-894F-E6A32083CD33}" srcOrd="0" destOrd="0" presId="urn:microsoft.com/office/officeart/2008/layout/RadialCluster"/>
    <dgm:cxn modelId="{F2CD26B5-5B64-449A-81E4-4873E1BB8B6D}" type="presParOf" srcId="{091B8E5E-8B03-5D44-8BF4-72995145DC54}" destId="{31CE6E80-924C-DE44-A349-72566547F2CB}" srcOrd="1" destOrd="0" presId="urn:microsoft.com/office/officeart/2008/layout/RadialCluster"/>
    <dgm:cxn modelId="{CBE4AD83-0F48-4BA8-ADA2-31379516BEB6}" type="presParOf" srcId="{091B8E5E-8B03-5D44-8BF4-72995145DC54}" destId="{6850948E-65BE-E54C-B0EE-C78E549872C1}" srcOrd="2" destOrd="0" presId="urn:microsoft.com/office/officeart/2008/layout/RadialCluster"/>
    <dgm:cxn modelId="{BDB34032-B29F-428D-AEFC-59242DB0F161}" type="presParOf" srcId="{091B8E5E-8B03-5D44-8BF4-72995145DC54}" destId="{C15541C5-B393-1A46-A4A3-3EDD76811830}" srcOrd="3" destOrd="0" presId="urn:microsoft.com/office/officeart/2008/layout/RadialCluster"/>
    <dgm:cxn modelId="{4789C97B-3A92-4D02-B62C-4628648B7847}" type="presParOf" srcId="{091B8E5E-8B03-5D44-8BF4-72995145DC54}" destId="{FFCB5C62-89E0-6643-B71E-776E85E2AF96}" srcOrd="4" destOrd="0" presId="urn:microsoft.com/office/officeart/2008/layout/RadialCluster"/>
    <dgm:cxn modelId="{A14A1EF8-FA08-40F8-A7DA-D8ED39586277}" type="presParOf" srcId="{091B8E5E-8B03-5D44-8BF4-72995145DC54}" destId="{DC6BF1F2-F782-6241-BB16-51AAC7B32469}" srcOrd="5" destOrd="0" presId="urn:microsoft.com/office/officeart/2008/layout/RadialCluster"/>
    <dgm:cxn modelId="{FA41FEF8-0D34-4C51-9319-E872FF347C58}" type="presParOf" srcId="{091B8E5E-8B03-5D44-8BF4-72995145DC54}" destId="{69B67780-B77B-3747-A139-4671B6BCB51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661E90-DC40-E045-AAF5-2ED002E4A6B9}" type="doc">
      <dgm:prSet loTypeId="urn:microsoft.com/office/officeart/2005/8/layout/radial5" loCatId="" qsTypeId="urn:microsoft.com/office/officeart/2005/8/quickstyle/simple3" qsCatId="simple" csTypeId="urn:microsoft.com/office/officeart/2005/8/colors/colorful3" csCatId="colorful" phldr="1"/>
      <dgm:spPr/>
      <dgm:t>
        <a:bodyPr/>
        <a:lstStyle/>
        <a:p>
          <a:endParaRPr lang="en-US"/>
        </a:p>
      </dgm:t>
    </dgm:pt>
    <dgm:pt modelId="{7E74BB4E-ADA2-1442-A7B4-2766EC9CE466}">
      <dgm:prSet phldrT="[Text]"/>
      <dgm:spPr/>
      <dgm:t>
        <a:bodyPr/>
        <a:lstStyle/>
        <a:p>
          <a:r>
            <a:rPr lang="en-US" dirty="0" smtClean="0"/>
            <a:t>Malware Analysis</a:t>
          </a:r>
          <a:endParaRPr lang="en-US" dirty="0"/>
        </a:p>
      </dgm:t>
    </dgm:pt>
    <dgm:pt modelId="{3B536E16-0E29-8B4B-B49B-BC5295E817C4}" type="parTrans" cxnId="{5CD21AFB-0F8F-034F-8468-2A712A4ABEC4}">
      <dgm:prSet/>
      <dgm:spPr/>
      <dgm:t>
        <a:bodyPr/>
        <a:lstStyle/>
        <a:p>
          <a:endParaRPr lang="en-US"/>
        </a:p>
      </dgm:t>
    </dgm:pt>
    <dgm:pt modelId="{1A294C99-8475-5D4C-A353-D2C9C3319E9F}" type="sibTrans" cxnId="{5CD21AFB-0F8F-034F-8468-2A712A4ABEC4}">
      <dgm:prSet/>
      <dgm:spPr/>
      <dgm:t>
        <a:bodyPr/>
        <a:lstStyle/>
        <a:p>
          <a:endParaRPr lang="en-US"/>
        </a:p>
      </dgm:t>
    </dgm:pt>
    <dgm:pt modelId="{FB82A37C-A838-CB4E-8FDA-79D17B9A6001}">
      <dgm:prSet phldrT="[Text]" custT="1"/>
      <dgm:spPr/>
      <dgm:t>
        <a:bodyPr/>
        <a:lstStyle/>
        <a:p>
          <a:r>
            <a:rPr lang="en-US" sz="1400" dirty="0" smtClean="0"/>
            <a:t>Static Program Analysis</a:t>
          </a:r>
          <a:endParaRPr lang="en-US" sz="1400" dirty="0"/>
        </a:p>
      </dgm:t>
    </dgm:pt>
    <dgm:pt modelId="{3E993B24-42A6-7B4E-A10B-FDF2D80CB034}" type="parTrans" cxnId="{A8F2B1B3-28F5-224D-A6E6-116554F43BF9}">
      <dgm:prSet/>
      <dgm:spPr/>
      <dgm:t>
        <a:bodyPr/>
        <a:lstStyle/>
        <a:p>
          <a:endParaRPr lang="en-US" dirty="0"/>
        </a:p>
      </dgm:t>
    </dgm:pt>
    <dgm:pt modelId="{0373345E-63FC-2544-B24C-431D2C11C570}" type="sibTrans" cxnId="{A8F2B1B3-28F5-224D-A6E6-116554F43BF9}">
      <dgm:prSet/>
      <dgm:spPr/>
      <dgm:t>
        <a:bodyPr/>
        <a:lstStyle/>
        <a:p>
          <a:endParaRPr lang="en-US"/>
        </a:p>
      </dgm:t>
    </dgm:pt>
    <dgm:pt modelId="{345774F7-E113-3E46-BF28-63F7E5F861F2}">
      <dgm:prSet phldrT="[Text]" custT="1"/>
      <dgm:spPr/>
      <dgm:t>
        <a:bodyPr/>
        <a:lstStyle/>
        <a:p>
          <a:r>
            <a:rPr lang="en-US" sz="1400" dirty="0" smtClean="0"/>
            <a:t>Information Retrieval</a:t>
          </a:r>
          <a:endParaRPr lang="en-US" sz="1400" dirty="0"/>
        </a:p>
      </dgm:t>
    </dgm:pt>
    <dgm:pt modelId="{75843935-4B78-874A-9D71-34F749B94AA7}" type="parTrans" cxnId="{5863C5C8-28D9-9443-B33C-BB17F8163BF7}">
      <dgm:prSet/>
      <dgm:spPr/>
      <dgm:t>
        <a:bodyPr/>
        <a:lstStyle/>
        <a:p>
          <a:endParaRPr lang="en-US" dirty="0"/>
        </a:p>
      </dgm:t>
    </dgm:pt>
    <dgm:pt modelId="{75EA46A0-B7FB-6142-9978-658D93C23612}" type="sibTrans" cxnId="{5863C5C8-28D9-9443-B33C-BB17F8163BF7}">
      <dgm:prSet/>
      <dgm:spPr/>
      <dgm:t>
        <a:bodyPr/>
        <a:lstStyle/>
        <a:p>
          <a:endParaRPr lang="en-US"/>
        </a:p>
      </dgm:t>
    </dgm:pt>
    <dgm:pt modelId="{18A0466D-998B-B745-A7B5-F51D695E9183}">
      <dgm:prSet phldrT="[Text]" custT="1"/>
      <dgm:spPr/>
      <dgm:t>
        <a:bodyPr/>
        <a:lstStyle/>
        <a:p>
          <a:r>
            <a:rPr lang="en-US" sz="1400" dirty="0" smtClean="0"/>
            <a:t>Machine Learning</a:t>
          </a:r>
          <a:endParaRPr lang="en-US" sz="1400" dirty="0"/>
        </a:p>
      </dgm:t>
    </dgm:pt>
    <dgm:pt modelId="{6CA0E2C8-9538-0B4F-803D-2D4A7A42CAB6}" type="parTrans" cxnId="{5F5C96C5-2AEA-4242-8B01-0314A288992B}">
      <dgm:prSet/>
      <dgm:spPr/>
      <dgm:t>
        <a:bodyPr/>
        <a:lstStyle/>
        <a:p>
          <a:endParaRPr lang="en-US" dirty="0"/>
        </a:p>
      </dgm:t>
    </dgm:pt>
    <dgm:pt modelId="{D291824B-02BC-3B4B-A367-E0D795375CD2}" type="sibTrans" cxnId="{5F5C96C5-2AEA-4242-8B01-0314A288992B}">
      <dgm:prSet/>
      <dgm:spPr/>
      <dgm:t>
        <a:bodyPr/>
        <a:lstStyle/>
        <a:p>
          <a:endParaRPr lang="en-US"/>
        </a:p>
      </dgm:t>
    </dgm:pt>
    <dgm:pt modelId="{852463ED-A12D-D841-B190-BF666544BF4A}">
      <dgm:prSet phldrT="[Text]" custT="1"/>
      <dgm:spPr/>
      <dgm:t>
        <a:bodyPr/>
        <a:lstStyle/>
        <a:p>
          <a:r>
            <a:rPr lang="en-US" sz="1400" dirty="0" smtClean="0"/>
            <a:t>Behavioral Analysis</a:t>
          </a:r>
          <a:endParaRPr lang="en-US" sz="1400" dirty="0"/>
        </a:p>
      </dgm:t>
    </dgm:pt>
    <dgm:pt modelId="{B19D20AA-23E5-674B-856D-A243DFC276D6}" type="parTrans" cxnId="{586E1EA0-90EB-C64D-B5D2-0E728B1D50E5}">
      <dgm:prSet/>
      <dgm:spPr/>
      <dgm:t>
        <a:bodyPr/>
        <a:lstStyle/>
        <a:p>
          <a:endParaRPr lang="en-US" dirty="0"/>
        </a:p>
      </dgm:t>
    </dgm:pt>
    <dgm:pt modelId="{CE64E843-6577-AF42-9D82-18F1AAF49B1F}" type="sibTrans" cxnId="{586E1EA0-90EB-C64D-B5D2-0E728B1D50E5}">
      <dgm:prSet/>
      <dgm:spPr/>
      <dgm:t>
        <a:bodyPr/>
        <a:lstStyle/>
        <a:p>
          <a:endParaRPr lang="en-US"/>
        </a:p>
      </dgm:t>
    </dgm:pt>
    <dgm:pt modelId="{8727A560-375B-A840-A846-6EADAEB9E6FB}" type="pres">
      <dgm:prSet presAssocID="{BE661E90-DC40-E045-AAF5-2ED002E4A6B9}" presName="Name0" presStyleCnt="0">
        <dgm:presLayoutVars>
          <dgm:chMax val="1"/>
          <dgm:dir/>
          <dgm:animLvl val="ctr"/>
          <dgm:resizeHandles val="exact"/>
        </dgm:presLayoutVars>
      </dgm:prSet>
      <dgm:spPr/>
      <dgm:t>
        <a:bodyPr/>
        <a:lstStyle/>
        <a:p>
          <a:endParaRPr lang="en-US"/>
        </a:p>
      </dgm:t>
    </dgm:pt>
    <dgm:pt modelId="{E338D573-3784-0F45-93C2-E436B23A6C75}" type="pres">
      <dgm:prSet presAssocID="{7E74BB4E-ADA2-1442-A7B4-2766EC9CE466}" presName="centerShape" presStyleLbl="node0" presStyleIdx="0" presStyleCnt="1" custScaleX="147033" custScaleY="136799"/>
      <dgm:spPr/>
      <dgm:t>
        <a:bodyPr/>
        <a:lstStyle/>
        <a:p>
          <a:endParaRPr lang="en-US"/>
        </a:p>
      </dgm:t>
    </dgm:pt>
    <dgm:pt modelId="{DCF5A3C1-03F2-2341-A39B-D63F7EBAA8FD}" type="pres">
      <dgm:prSet presAssocID="{3E993B24-42A6-7B4E-A10B-FDF2D80CB034}" presName="parTrans" presStyleLbl="sibTrans2D1" presStyleIdx="0" presStyleCnt="4"/>
      <dgm:spPr/>
      <dgm:t>
        <a:bodyPr/>
        <a:lstStyle/>
        <a:p>
          <a:endParaRPr lang="en-US"/>
        </a:p>
      </dgm:t>
    </dgm:pt>
    <dgm:pt modelId="{6842F27A-C135-674F-A022-29B188A6C44E}" type="pres">
      <dgm:prSet presAssocID="{3E993B24-42A6-7B4E-A10B-FDF2D80CB034}" presName="connectorText" presStyleLbl="sibTrans2D1" presStyleIdx="0" presStyleCnt="4"/>
      <dgm:spPr/>
      <dgm:t>
        <a:bodyPr/>
        <a:lstStyle/>
        <a:p>
          <a:endParaRPr lang="en-US"/>
        </a:p>
      </dgm:t>
    </dgm:pt>
    <dgm:pt modelId="{DF03F63F-D379-2C43-895C-6B870201A751}" type="pres">
      <dgm:prSet presAssocID="{FB82A37C-A838-CB4E-8FDA-79D17B9A6001}" presName="node" presStyleLbl="node1" presStyleIdx="0" presStyleCnt="4">
        <dgm:presLayoutVars>
          <dgm:bulletEnabled val="1"/>
        </dgm:presLayoutVars>
      </dgm:prSet>
      <dgm:spPr/>
      <dgm:t>
        <a:bodyPr/>
        <a:lstStyle/>
        <a:p>
          <a:endParaRPr lang="en-US"/>
        </a:p>
      </dgm:t>
    </dgm:pt>
    <dgm:pt modelId="{C5C38B0D-7E20-4B4D-926D-9FD598F18202}" type="pres">
      <dgm:prSet presAssocID="{75843935-4B78-874A-9D71-34F749B94AA7}" presName="parTrans" presStyleLbl="sibTrans2D1" presStyleIdx="1" presStyleCnt="4"/>
      <dgm:spPr/>
      <dgm:t>
        <a:bodyPr/>
        <a:lstStyle/>
        <a:p>
          <a:endParaRPr lang="en-US"/>
        </a:p>
      </dgm:t>
    </dgm:pt>
    <dgm:pt modelId="{820856CC-C158-2940-A1AF-AD4B62AD57B0}" type="pres">
      <dgm:prSet presAssocID="{75843935-4B78-874A-9D71-34F749B94AA7}" presName="connectorText" presStyleLbl="sibTrans2D1" presStyleIdx="1" presStyleCnt="4"/>
      <dgm:spPr/>
      <dgm:t>
        <a:bodyPr/>
        <a:lstStyle/>
        <a:p>
          <a:endParaRPr lang="en-US"/>
        </a:p>
      </dgm:t>
    </dgm:pt>
    <dgm:pt modelId="{068C5B47-603B-8E4B-AFB2-12F5F621AFBB}" type="pres">
      <dgm:prSet presAssocID="{345774F7-E113-3E46-BF28-63F7E5F861F2}" presName="node" presStyleLbl="node1" presStyleIdx="1" presStyleCnt="4" custScaleX="123297" custRadScaleRad="115584" custRadScaleInc="1684">
        <dgm:presLayoutVars>
          <dgm:bulletEnabled val="1"/>
        </dgm:presLayoutVars>
      </dgm:prSet>
      <dgm:spPr/>
      <dgm:t>
        <a:bodyPr/>
        <a:lstStyle/>
        <a:p>
          <a:endParaRPr lang="en-US"/>
        </a:p>
      </dgm:t>
    </dgm:pt>
    <dgm:pt modelId="{2A868DB2-0EC1-3947-9617-EA951E2D0045}" type="pres">
      <dgm:prSet presAssocID="{6CA0E2C8-9538-0B4F-803D-2D4A7A42CAB6}" presName="parTrans" presStyleLbl="sibTrans2D1" presStyleIdx="2" presStyleCnt="4"/>
      <dgm:spPr/>
      <dgm:t>
        <a:bodyPr/>
        <a:lstStyle/>
        <a:p>
          <a:endParaRPr lang="en-US"/>
        </a:p>
      </dgm:t>
    </dgm:pt>
    <dgm:pt modelId="{F1D5C35F-6525-3C48-895F-2C2DB95F2E9C}" type="pres">
      <dgm:prSet presAssocID="{6CA0E2C8-9538-0B4F-803D-2D4A7A42CAB6}" presName="connectorText" presStyleLbl="sibTrans2D1" presStyleIdx="2" presStyleCnt="4"/>
      <dgm:spPr/>
      <dgm:t>
        <a:bodyPr/>
        <a:lstStyle/>
        <a:p>
          <a:endParaRPr lang="en-US"/>
        </a:p>
      </dgm:t>
    </dgm:pt>
    <dgm:pt modelId="{0621C793-D8E7-1B4E-8A7D-C1BD5A821334}" type="pres">
      <dgm:prSet presAssocID="{18A0466D-998B-B745-A7B5-F51D695E9183}" presName="node" presStyleLbl="node1" presStyleIdx="2" presStyleCnt="4">
        <dgm:presLayoutVars>
          <dgm:bulletEnabled val="1"/>
        </dgm:presLayoutVars>
      </dgm:prSet>
      <dgm:spPr/>
      <dgm:t>
        <a:bodyPr/>
        <a:lstStyle/>
        <a:p>
          <a:endParaRPr lang="en-US"/>
        </a:p>
      </dgm:t>
    </dgm:pt>
    <dgm:pt modelId="{FCA4A0A0-7A5B-1F4C-81A1-F72B7A81351A}" type="pres">
      <dgm:prSet presAssocID="{B19D20AA-23E5-674B-856D-A243DFC276D6}" presName="parTrans" presStyleLbl="sibTrans2D1" presStyleIdx="3" presStyleCnt="4"/>
      <dgm:spPr/>
      <dgm:t>
        <a:bodyPr/>
        <a:lstStyle/>
        <a:p>
          <a:endParaRPr lang="en-US"/>
        </a:p>
      </dgm:t>
    </dgm:pt>
    <dgm:pt modelId="{60773559-99B4-A94E-B434-72D2378428F9}" type="pres">
      <dgm:prSet presAssocID="{B19D20AA-23E5-674B-856D-A243DFC276D6}" presName="connectorText" presStyleLbl="sibTrans2D1" presStyleIdx="3" presStyleCnt="4"/>
      <dgm:spPr/>
      <dgm:t>
        <a:bodyPr/>
        <a:lstStyle/>
        <a:p>
          <a:endParaRPr lang="en-US"/>
        </a:p>
      </dgm:t>
    </dgm:pt>
    <dgm:pt modelId="{77C529EB-DF0B-B142-87FD-BE213C92EF50}" type="pres">
      <dgm:prSet presAssocID="{852463ED-A12D-D841-B190-BF666544BF4A}" presName="node" presStyleLbl="node1" presStyleIdx="3" presStyleCnt="4">
        <dgm:presLayoutVars>
          <dgm:bulletEnabled val="1"/>
        </dgm:presLayoutVars>
      </dgm:prSet>
      <dgm:spPr/>
      <dgm:t>
        <a:bodyPr/>
        <a:lstStyle/>
        <a:p>
          <a:endParaRPr lang="en-US"/>
        </a:p>
      </dgm:t>
    </dgm:pt>
  </dgm:ptLst>
  <dgm:cxnLst>
    <dgm:cxn modelId="{69030494-8EF3-4AF3-8B55-2A311C952172}" type="presOf" srcId="{75843935-4B78-874A-9D71-34F749B94AA7}" destId="{820856CC-C158-2940-A1AF-AD4B62AD57B0}" srcOrd="1" destOrd="0" presId="urn:microsoft.com/office/officeart/2005/8/layout/radial5"/>
    <dgm:cxn modelId="{5CD21AFB-0F8F-034F-8468-2A712A4ABEC4}" srcId="{BE661E90-DC40-E045-AAF5-2ED002E4A6B9}" destId="{7E74BB4E-ADA2-1442-A7B4-2766EC9CE466}" srcOrd="0" destOrd="0" parTransId="{3B536E16-0E29-8B4B-B49B-BC5295E817C4}" sibTransId="{1A294C99-8475-5D4C-A353-D2C9C3319E9F}"/>
    <dgm:cxn modelId="{2389E3E8-438D-415D-80B6-B8A774342D68}" type="presOf" srcId="{7E74BB4E-ADA2-1442-A7B4-2766EC9CE466}" destId="{E338D573-3784-0F45-93C2-E436B23A6C75}" srcOrd="0" destOrd="0" presId="urn:microsoft.com/office/officeart/2005/8/layout/radial5"/>
    <dgm:cxn modelId="{4B67D76A-F11A-45BA-B72C-E655BBB20B15}" type="presOf" srcId="{345774F7-E113-3E46-BF28-63F7E5F861F2}" destId="{068C5B47-603B-8E4B-AFB2-12F5F621AFBB}" srcOrd="0" destOrd="0" presId="urn:microsoft.com/office/officeart/2005/8/layout/radial5"/>
    <dgm:cxn modelId="{40E6A664-6BBE-4A4B-962D-25A465FA78D8}" type="presOf" srcId="{18A0466D-998B-B745-A7B5-F51D695E9183}" destId="{0621C793-D8E7-1B4E-8A7D-C1BD5A821334}" srcOrd="0" destOrd="0" presId="urn:microsoft.com/office/officeart/2005/8/layout/radial5"/>
    <dgm:cxn modelId="{A8F2B1B3-28F5-224D-A6E6-116554F43BF9}" srcId="{7E74BB4E-ADA2-1442-A7B4-2766EC9CE466}" destId="{FB82A37C-A838-CB4E-8FDA-79D17B9A6001}" srcOrd="0" destOrd="0" parTransId="{3E993B24-42A6-7B4E-A10B-FDF2D80CB034}" sibTransId="{0373345E-63FC-2544-B24C-431D2C11C570}"/>
    <dgm:cxn modelId="{586E1EA0-90EB-C64D-B5D2-0E728B1D50E5}" srcId="{7E74BB4E-ADA2-1442-A7B4-2766EC9CE466}" destId="{852463ED-A12D-D841-B190-BF666544BF4A}" srcOrd="3" destOrd="0" parTransId="{B19D20AA-23E5-674B-856D-A243DFC276D6}" sibTransId="{CE64E843-6577-AF42-9D82-18F1AAF49B1F}"/>
    <dgm:cxn modelId="{5863C5C8-28D9-9443-B33C-BB17F8163BF7}" srcId="{7E74BB4E-ADA2-1442-A7B4-2766EC9CE466}" destId="{345774F7-E113-3E46-BF28-63F7E5F861F2}" srcOrd="1" destOrd="0" parTransId="{75843935-4B78-874A-9D71-34F749B94AA7}" sibTransId="{75EA46A0-B7FB-6142-9978-658D93C23612}"/>
    <dgm:cxn modelId="{3B2A4EB0-551C-491A-A025-0752C5C1A95E}" type="presOf" srcId="{852463ED-A12D-D841-B190-BF666544BF4A}" destId="{77C529EB-DF0B-B142-87FD-BE213C92EF50}" srcOrd="0" destOrd="0" presId="urn:microsoft.com/office/officeart/2005/8/layout/radial5"/>
    <dgm:cxn modelId="{99754056-3EB6-487B-9BBC-65B2456215A6}" type="presOf" srcId="{3E993B24-42A6-7B4E-A10B-FDF2D80CB034}" destId="{DCF5A3C1-03F2-2341-A39B-D63F7EBAA8FD}" srcOrd="0" destOrd="0" presId="urn:microsoft.com/office/officeart/2005/8/layout/radial5"/>
    <dgm:cxn modelId="{7CAF145E-696F-4B13-82CF-267437E3DDE6}" type="presOf" srcId="{6CA0E2C8-9538-0B4F-803D-2D4A7A42CAB6}" destId="{F1D5C35F-6525-3C48-895F-2C2DB95F2E9C}" srcOrd="1" destOrd="0" presId="urn:microsoft.com/office/officeart/2005/8/layout/radial5"/>
    <dgm:cxn modelId="{5F5C96C5-2AEA-4242-8B01-0314A288992B}" srcId="{7E74BB4E-ADA2-1442-A7B4-2766EC9CE466}" destId="{18A0466D-998B-B745-A7B5-F51D695E9183}" srcOrd="2" destOrd="0" parTransId="{6CA0E2C8-9538-0B4F-803D-2D4A7A42CAB6}" sibTransId="{D291824B-02BC-3B4B-A367-E0D795375CD2}"/>
    <dgm:cxn modelId="{71B3F690-65CC-4A97-BE72-C96E006EF0A3}" type="presOf" srcId="{6CA0E2C8-9538-0B4F-803D-2D4A7A42CAB6}" destId="{2A868DB2-0EC1-3947-9617-EA951E2D0045}" srcOrd="0" destOrd="0" presId="urn:microsoft.com/office/officeart/2005/8/layout/radial5"/>
    <dgm:cxn modelId="{BE02BCC4-2E22-48AD-BC98-A8A2AAC13639}" type="presOf" srcId="{B19D20AA-23E5-674B-856D-A243DFC276D6}" destId="{FCA4A0A0-7A5B-1F4C-81A1-F72B7A81351A}" srcOrd="0" destOrd="0" presId="urn:microsoft.com/office/officeart/2005/8/layout/radial5"/>
    <dgm:cxn modelId="{CA0984C4-3006-4679-AA18-A2869C0CFA7D}" type="presOf" srcId="{B19D20AA-23E5-674B-856D-A243DFC276D6}" destId="{60773559-99B4-A94E-B434-72D2378428F9}" srcOrd="1" destOrd="0" presId="urn:microsoft.com/office/officeart/2005/8/layout/radial5"/>
    <dgm:cxn modelId="{7C15C7DE-3771-479F-A3FB-A8C6FCCF6D57}" type="presOf" srcId="{BE661E90-DC40-E045-AAF5-2ED002E4A6B9}" destId="{8727A560-375B-A840-A846-6EADAEB9E6FB}" srcOrd="0" destOrd="0" presId="urn:microsoft.com/office/officeart/2005/8/layout/radial5"/>
    <dgm:cxn modelId="{4DB0C90A-1793-42BF-9F8F-79155000CBE5}" type="presOf" srcId="{FB82A37C-A838-CB4E-8FDA-79D17B9A6001}" destId="{DF03F63F-D379-2C43-895C-6B870201A751}" srcOrd="0" destOrd="0" presId="urn:microsoft.com/office/officeart/2005/8/layout/radial5"/>
    <dgm:cxn modelId="{98177393-52E8-430E-88F2-0868142994CD}" type="presOf" srcId="{75843935-4B78-874A-9D71-34F749B94AA7}" destId="{C5C38B0D-7E20-4B4D-926D-9FD598F18202}" srcOrd="0" destOrd="0" presId="urn:microsoft.com/office/officeart/2005/8/layout/radial5"/>
    <dgm:cxn modelId="{A63C3BD7-A767-4AC8-A6E3-F56632C288E8}" type="presOf" srcId="{3E993B24-42A6-7B4E-A10B-FDF2D80CB034}" destId="{6842F27A-C135-674F-A022-29B188A6C44E}" srcOrd="1" destOrd="0" presId="urn:microsoft.com/office/officeart/2005/8/layout/radial5"/>
    <dgm:cxn modelId="{80D6C382-2D7D-4BA6-8109-96A4C6C56546}" type="presParOf" srcId="{8727A560-375B-A840-A846-6EADAEB9E6FB}" destId="{E338D573-3784-0F45-93C2-E436B23A6C75}" srcOrd="0" destOrd="0" presId="urn:microsoft.com/office/officeart/2005/8/layout/radial5"/>
    <dgm:cxn modelId="{DABB41A3-E2B4-4554-8894-13FB9635FA4A}" type="presParOf" srcId="{8727A560-375B-A840-A846-6EADAEB9E6FB}" destId="{DCF5A3C1-03F2-2341-A39B-D63F7EBAA8FD}" srcOrd="1" destOrd="0" presId="urn:microsoft.com/office/officeart/2005/8/layout/radial5"/>
    <dgm:cxn modelId="{E217EFFF-DDFB-41E8-9694-B727517F65C7}" type="presParOf" srcId="{DCF5A3C1-03F2-2341-A39B-D63F7EBAA8FD}" destId="{6842F27A-C135-674F-A022-29B188A6C44E}" srcOrd="0" destOrd="0" presId="urn:microsoft.com/office/officeart/2005/8/layout/radial5"/>
    <dgm:cxn modelId="{598BAAD5-1BB1-4D41-8CCB-BC7FBA0A7FEF}" type="presParOf" srcId="{8727A560-375B-A840-A846-6EADAEB9E6FB}" destId="{DF03F63F-D379-2C43-895C-6B870201A751}" srcOrd="2" destOrd="0" presId="urn:microsoft.com/office/officeart/2005/8/layout/radial5"/>
    <dgm:cxn modelId="{3ED2E4C2-AA0F-4949-BB6D-6A4D7F006253}" type="presParOf" srcId="{8727A560-375B-A840-A846-6EADAEB9E6FB}" destId="{C5C38B0D-7E20-4B4D-926D-9FD598F18202}" srcOrd="3" destOrd="0" presId="urn:microsoft.com/office/officeart/2005/8/layout/radial5"/>
    <dgm:cxn modelId="{BA6AE08B-F211-4EC3-A8DC-828CDDC7D044}" type="presParOf" srcId="{C5C38B0D-7E20-4B4D-926D-9FD598F18202}" destId="{820856CC-C158-2940-A1AF-AD4B62AD57B0}" srcOrd="0" destOrd="0" presId="urn:microsoft.com/office/officeart/2005/8/layout/radial5"/>
    <dgm:cxn modelId="{AC28584D-0522-4296-A545-92C880273A95}" type="presParOf" srcId="{8727A560-375B-A840-A846-6EADAEB9E6FB}" destId="{068C5B47-603B-8E4B-AFB2-12F5F621AFBB}" srcOrd="4" destOrd="0" presId="urn:microsoft.com/office/officeart/2005/8/layout/radial5"/>
    <dgm:cxn modelId="{7C17E59F-24C8-4B5A-8FA8-EACB3E827B2D}" type="presParOf" srcId="{8727A560-375B-A840-A846-6EADAEB9E6FB}" destId="{2A868DB2-0EC1-3947-9617-EA951E2D0045}" srcOrd="5" destOrd="0" presId="urn:microsoft.com/office/officeart/2005/8/layout/radial5"/>
    <dgm:cxn modelId="{C3E0C47B-C27F-40E5-823C-4FD7831D3CA7}" type="presParOf" srcId="{2A868DB2-0EC1-3947-9617-EA951E2D0045}" destId="{F1D5C35F-6525-3C48-895F-2C2DB95F2E9C}" srcOrd="0" destOrd="0" presId="urn:microsoft.com/office/officeart/2005/8/layout/radial5"/>
    <dgm:cxn modelId="{E9DC3F54-FC70-40C7-B7C8-30B9B1010ED6}" type="presParOf" srcId="{8727A560-375B-A840-A846-6EADAEB9E6FB}" destId="{0621C793-D8E7-1B4E-8A7D-C1BD5A821334}" srcOrd="6" destOrd="0" presId="urn:microsoft.com/office/officeart/2005/8/layout/radial5"/>
    <dgm:cxn modelId="{9BA74BB0-543C-463F-B7E2-C1B122FFFB19}" type="presParOf" srcId="{8727A560-375B-A840-A846-6EADAEB9E6FB}" destId="{FCA4A0A0-7A5B-1F4C-81A1-F72B7A81351A}" srcOrd="7" destOrd="0" presId="urn:microsoft.com/office/officeart/2005/8/layout/radial5"/>
    <dgm:cxn modelId="{9D900A4B-C726-4465-B149-79EE2430B142}" type="presParOf" srcId="{FCA4A0A0-7A5B-1F4C-81A1-F72B7A81351A}" destId="{60773559-99B4-A94E-B434-72D2378428F9}" srcOrd="0" destOrd="0" presId="urn:microsoft.com/office/officeart/2005/8/layout/radial5"/>
    <dgm:cxn modelId="{9FD31BB5-57C7-4E64-89C2-8A318F443A29}" type="presParOf" srcId="{8727A560-375B-A840-A846-6EADAEB9E6FB}" destId="{77C529EB-DF0B-B142-87FD-BE213C92EF5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A750873-0458-CE49-A814-755F4AD91ACD}" type="doc">
      <dgm:prSet loTypeId="urn:microsoft.com/office/officeart/2005/8/layout/StepDownProcess" loCatId="" qsTypeId="urn:microsoft.com/office/officeart/2005/8/quickstyle/simple3" qsCatId="simple" csTypeId="urn:microsoft.com/office/officeart/2005/8/colors/colorful3" csCatId="colorful" phldr="1"/>
      <dgm:spPr/>
      <dgm:t>
        <a:bodyPr/>
        <a:lstStyle/>
        <a:p>
          <a:endParaRPr lang="en-US"/>
        </a:p>
      </dgm:t>
    </dgm:pt>
    <dgm:pt modelId="{6F0D0CA8-B5CD-E34C-AC0B-F7AC529D00D4}">
      <dgm:prSet phldrT="[Text]"/>
      <dgm:spPr/>
      <dgm:t>
        <a:bodyPr/>
        <a:lstStyle/>
        <a:p>
          <a:r>
            <a:rPr lang="en-US" dirty="0" smtClean="0"/>
            <a:t>Disassembly</a:t>
          </a:r>
          <a:endParaRPr lang="en-US" dirty="0"/>
        </a:p>
      </dgm:t>
    </dgm:pt>
    <dgm:pt modelId="{333E85EE-6BDF-8F44-92A0-FA7538EE7EA5}" type="parTrans" cxnId="{E26A672D-CA40-9E4A-ACF9-F10BD2957B39}">
      <dgm:prSet/>
      <dgm:spPr/>
      <dgm:t>
        <a:bodyPr/>
        <a:lstStyle/>
        <a:p>
          <a:endParaRPr lang="en-US"/>
        </a:p>
      </dgm:t>
    </dgm:pt>
    <dgm:pt modelId="{31168BEE-91E1-5845-9492-F793EC322E14}" type="sibTrans" cxnId="{E26A672D-CA40-9E4A-ACF9-F10BD2957B39}">
      <dgm:prSet/>
      <dgm:spPr/>
      <dgm:t>
        <a:bodyPr/>
        <a:lstStyle/>
        <a:p>
          <a:endParaRPr lang="en-US"/>
        </a:p>
      </dgm:t>
    </dgm:pt>
    <dgm:pt modelId="{16FC4251-6640-8243-AB2D-23DF111C3A5F}">
      <dgm:prSet phldrT="[Text]"/>
      <dgm:spPr/>
      <dgm:t>
        <a:bodyPr/>
        <a:lstStyle/>
        <a:p>
          <a:r>
            <a:rPr lang="en-US" dirty="0" smtClean="0"/>
            <a:t>Convert executable to assembly code </a:t>
          </a:r>
          <a:endParaRPr lang="en-US" dirty="0"/>
        </a:p>
      </dgm:t>
    </dgm:pt>
    <dgm:pt modelId="{9097F83E-84AB-E640-B971-9D8C4D73FB9B}" type="parTrans" cxnId="{2B3FE2AE-D40D-7143-A79C-AE2AF2D5E8BC}">
      <dgm:prSet/>
      <dgm:spPr/>
      <dgm:t>
        <a:bodyPr/>
        <a:lstStyle/>
        <a:p>
          <a:endParaRPr lang="en-US"/>
        </a:p>
      </dgm:t>
    </dgm:pt>
    <dgm:pt modelId="{5B0D1DE0-2952-774C-8D49-2A3CA38DD640}" type="sibTrans" cxnId="{2B3FE2AE-D40D-7143-A79C-AE2AF2D5E8BC}">
      <dgm:prSet/>
      <dgm:spPr/>
      <dgm:t>
        <a:bodyPr/>
        <a:lstStyle/>
        <a:p>
          <a:endParaRPr lang="en-US"/>
        </a:p>
      </dgm:t>
    </dgm:pt>
    <dgm:pt modelId="{69751B76-88DB-9E49-9855-8DA4078D9C72}">
      <dgm:prSet phldrT="[Text]"/>
      <dgm:spPr/>
      <dgm:t>
        <a:bodyPr/>
        <a:lstStyle/>
        <a:p>
          <a:r>
            <a:rPr lang="en-US" dirty="0" smtClean="0"/>
            <a:t>Control Flow Analysis</a:t>
          </a:r>
          <a:endParaRPr lang="en-US" dirty="0"/>
        </a:p>
      </dgm:t>
    </dgm:pt>
    <dgm:pt modelId="{612B8CF5-07C8-B04D-AEC8-522A206207B0}" type="parTrans" cxnId="{A6E4432C-36C1-4D42-BF75-2CC9A0B30A51}">
      <dgm:prSet/>
      <dgm:spPr/>
      <dgm:t>
        <a:bodyPr/>
        <a:lstStyle/>
        <a:p>
          <a:endParaRPr lang="en-US"/>
        </a:p>
      </dgm:t>
    </dgm:pt>
    <dgm:pt modelId="{D9298086-15F6-B147-AA7C-4A1035C1CDCC}" type="sibTrans" cxnId="{A6E4432C-36C1-4D42-BF75-2CC9A0B30A51}">
      <dgm:prSet/>
      <dgm:spPr/>
      <dgm:t>
        <a:bodyPr/>
        <a:lstStyle/>
        <a:p>
          <a:endParaRPr lang="en-US"/>
        </a:p>
      </dgm:t>
    </dgm:pt>
    <dgm:pt modelId="{E68FA2B3-92D9-E54A-B205-29DB76F8195D}">
      <dgm:prSet phldrT="[Text]"/>
      <dgm:spPr/>
      <dgm:t>
        <a:bodyPr/>
        <a:lstStyle/>
        <a:p>
          <a:r>
            <a:rPr lang="en-US" dirty="0" smtClean="0"/>
            <a:t>Construct control flow graph</a:t>
          </a:r>
          <a:endParaRPr lang="en-US" dirty="0"/>
        </a:p>
      </dgm:t>
    </dgm:pt>
    <dgm:pt modelId="{EFAB6EF4-53C0-1746-951B-54D3D87376C8}" type="parTrans" cxnId="{E076FD77-4B08-944F-837A-3BD4F138437E}">
      <dgm:prSet/>
      <dgm:spPr/>
      <dgm:t>
        <a:bodyPr/>
        <a:lstStyle/>
        <a:p>
          <a:endParaRPr lang="en-US"/>
        </a:p>
      </dgm:t>
    </dgm:pt>
    <dgm:pt modelId="{E28E6925-A5A2-2545-88EC-CB7067A3BE24}" type="sibTrans" cxnId="{E076FD77-4B08-944F-837A-3BD4F138437E}">
      <dgm:prSet/>
      <dgm:spPr/>
      <dgm:t>
        <a:bodyPr/>
        <a:lstStyle/>
        <a:p>
          <a:endParaRPr lang="en-US"/>
        </a:p>
      </dgm:t>
    </dgm:pt>
    <dgm:pt modelId="{B5F39E54-F165-5644-AFF6-E64A36C3A26B}">
      <dgm:prSet phldrT="[Text]"/>
      <dgm:spPr/>
      <dgm:t>
        <a:bodyPr/>
        <a:lstStyle/>
        <a:p>
          <a:r>
            <a:rPr lang="en-US" dirty="0" smtClean="0"/>
            <a:t>Data flow Analysis</a:t>
          </a:r>
          <a:endParaRPr lang="en-US" dirty="0"/>
        </a:p>
      </dgm:t>
    </dgm:pt>
    <dgm:pt modelId="{1F5CFE04-D6FB-6944-9CC1-B612C5FF5A55}" type="parTrans" cxnId="{13021408-A817-A34A-8D40-AE590E4C2FF7}">
      <dgm:prSet/>
      <dgm:spPr/>
      <dgm:t>
        <a:bodyPr/>
        <a:lstStyle/>
        <a:p>
          <a:endParaRPr lang="en-US"/>
        </a:p>
      </dgm:t>
    </dgm:pt>
    <dgm:pt modelId="{8C79C2C1-B60D-8B4A-A154-11C9F545AD24}" type="sibTrans" cxnId="{13021408-A817-A34A-8D40-AE590E4C2FF7}">
      <dgm:prSet/>
      <dgm:spPr/>
      <dgm:t>
        <a:bodyPr/>
        <a:lstStyle/>
        <a:p>
          <a:endParaRPr lang="en-US"/>
        </a:p>
      </dgm:t>
    </dgm:pt>
    <dgm:pt modelId="{5FE53026-0A80-5B47-BF1A-6ED033EB2AFF}">
      <dgm:prSet phldrT="[Text]" custT="1"/>
      <dgm:spPr/>
      <dgm:t>
        <a:bodyPr/>
        <a:lstStyle/>
        <a:p>
          <a:r>
            <a:rPr lang="en-US" sz="1200" dirty="0" smtClean="0"/>
            <a:t>Identify malicious code </a:t>
          </a:r>
          <a:endParaRPr lang="en-US" sz="1200" dirty="0"/>
        </a:p>
      </dgm:t>
    </dgm:pt>
    <dgm:pt modelId="{769BB7DD-0DF1-5C43-B72B-6F01FFC958CA}" type="parTrans" cxnId="{2415CE64-BF57-3845-ADD9-C0EA9CE562DD}">
      <dgm:prSet/>
      <dgm:spPr/>
      <dgm:t>
        <a:bodyPr/>
        <a:lstStyle/>
        <a:p>
          <a:endParaRPr lang="en-US"/>
        </a:p>
      </dgm:t>
    </dgm:pt>
    <dgm:pt modelId="{6DEF835D-BE18-A34C-8AD6-2529021B0BF4}" type="sibTrans" cxnId="{2415CE64-BF57-3845-ADD9-C0EA9CE562DD}">
      <dgm:prSet/>
      <dgm:spPr/>
      <dgm:t>
        <a:bodyPr/>
        <a:lstStyle/>
        <a:p>
          <a:endParaRPr lang="en-US"/>
        </a:p>
      </dgm:t>
    </dgm:pt>
    <dgm:pt modelId="{77175110-738F-C84C-A0C5-5FAFB1BF8858}">
      <dgm:prSet phldrT="[Text]"/>
      <dgm:spPr/>
      <dgm:t>
        <a:bodyPr/>
        <a:lstStyle/>
        <a:p>
          <a:r>
            <a:rPr lang="en-US" dirty="0" smtClean="0"/>
            <a:t>Procedure Analysis</a:t>
          </a:r>
          <a:endParaRPr lang="en-US" dirty="0"/>
        </a:p>
      </dgm:t>
    </dgm:pt>
    <dgm:pt modelId="{AC6C3F61-3D87-3145-B3E8-B07401B0F28B}" type="parTrans" cxnId="{1A394AAD-2646-E74A-BE6C-C41A581B48A8}">
      <dgm:prSet/>
      <dgm:spPr/>
      <dgm:t>
        <a:bodyPr/>
        <a:lstStyle/>
        <a:p>
          <a:endParaRPr lang="en-US"/>
        </a:p>
      </dgm:t>
    </dgm:pt>
    <dgm:pt modelId="{42FEB045-1836-AF49-81B4-36A80540C83C}" type="sibTrans" cxnId="{1A394AAD-2646-E74A-BE6C-C41A581B48A8}">
      <dgm:prSet/>
      <dgm:spPr/>
      <dgm:t>
        <a:bodyPr/>
        <a:lstStyle/>
        <a:p>
          <a:endParaRPr lang="en-US"/>
        </a:p>
      </dgm:t>
    </dgm:pt>
    <dgm:pt modelId="{8AD50EFF-C9F9-A446-A393-3CDF5D6CC8C4}">
      <dgm:prSet phldrT="[Text]"/>
      <dgm:spPr/>
      <dgm:t>
        <a:bodyPr/>
        <a:lstStyle/>
        <a:p>
          <a:r>
            <a:rPr lang="en-US" dirty="0" smtClean="0"/>
            <a:t>Identify procedure boundaries</a:t>
          </a:r>
          <a:endParaRPr lang="en-US" dirty="0"/>
        </a:p>
      </dgm:t>
    </dgm:pt>
    <dgm:pt modelId="{2FCE5809-C4CF-2541-AF7A-C8EDD24C53A4}" type="parTrans" cxnId="{2AF5CD3D-290F-A643-95AE-085C8268893A}">
      <dgm:prSet/>
      <dgm:spPr/>
      <dgm:t>
        <a:bodyPr/>
        <a:lstStyle/>
        <a:p>
          <a:endParaRPr lang="en-US"/>
        </a:p>
      </dgm:t>
    </dgm:pt>
    <dgm:pt modelId="{5012B7D2-8D52-A44C-9C75-2EFD67D66FE7}" type="sibTrans" cxnId="{2AF5CD3D-290F-A643-95AE-085C8268893A}">
      <dgm:prSet/>
      <dgm:spPr/>
      <dgm:t>
        <a:bodyPr/>
        <a:lstStyle/>
        <a:p>
          <a:endParaRPr lang="en-US"/>
        </a:p>
      </dgm:t>
    </dgm:pt>
    <dgm:pt modelId="{79A6C09D-D6FB-7641-89D4-B08591EE8DA0}" type="pres">
      <dgm:prSet presAssocID="{CA750873-0458-CE49-A814-755F4AD91ACD}" presName="rootnode" presStyleCnt="0">
        <dgm:presLayoutVars>
          <dgm:chMax/>
          <dgm:chPref/>
          <dgm:dir/>
          <dgm:animLvl val="lvl"/>
        </dgm:presLayoutVars>
      </dgm:prSet>
      <dgm:spPr/>
      <dgm:t>
        <a:bodyPr/>
        <a:lstStyle/>
        <a:p>
          <a:endParaRPr lang="en-US"/>
        </a:p>
      </dgm:t>
    </dgm:pt>
    <dgm:pt modelId="{DA7119F0-B3BA-D145-966B-332E3F993AA6}" type="pres">
      <dgm:prSet presAssocID="{6F0D0CA8-B5CD-E34C-AC0B-F7AC529D00D4}" presName="composite" presStyleCnt="0"/>
      <dgm:spPr/>
    </dgm:pt>
    <dgm:pt modelId="{38037059-9637-C049-8B05-685075B13943}" type="pres">
      <dgm:prSet presAssocID="{6F0D0CA8-B5CD-E34C-AC0B-F7AC529D00D4}" presName="bentUpArrow1" presStyleLbl="alignImgPlace1" presStyleIdx="0" presStyleCnt="3"/>
      <dgm:spPr/>
    </dgm:pt>
    <dgm:pt modelId="{B41D1750-275D-FB40-B123-3F910F2AC617}" type="pres">
      <dgm:prSet presAssocID="{6F0D0CA8-B5CD-E34C-AC0B-F7AC529D00D4}" presName="ParentText" presStyleLbl="node1" presStyleIdx="0" presStyleCnt="4">
        <dgm:presLayoutVars>
          <dgm:chMax val="1"/>
          <dgm:chPref val="1"/>
          <dgm:bulletEnabled val="1"/>
        </dgm:presLayoutVars>
      </dgm:prSet>
      <dgm:spPr/>
      <dgm:t>
        <a:bodyPr/>
        <a:lstStyle/>
        <a:p>
          <a:endParaRPr lang="en-US"/>
        </a:p>
      </dgm:t>
    </dgm:pt>
    <dgm:pt modelId="{BF8C860F-6006-684C-AAE4-1E22612FB713}" type="pres">
      <dgm:prSet presAssocID="{6F0D0CA8-B5CD-E34C-AC0B-F7AC529D00D4}" presName="ChildText" presStyleLbl="revTx" presStyleIdx="0" presStyleCnt="4">
        <dgm:presLayoutVars>
          <dgm:chMax val="0"/>
          <dgm:chPref val="0"/>
          <dgm:bulletEnabled val="1"/>
        </dgm:presLayoutVars>
      </dgm:prSet>
      <dgm:spPr/>
      <dgm:t>
        <a:bodyPr/>
        <a:lstStyle/>
        <a:p>
          <a:endParaRPr lang="en-US"/>
        </a:p>
      </dgm:t>
    </dgm:pt>
    <dgm:pt modelId="{7E9B7604-ABED-B04D-8BFF-CEC24AFB88DF}" type="pres">
      <dgm:prSet presAssocID="{31168BEE-91E1-5845-9492-F793EC322E14}" presName="sibTrans" presStyleCnt="0"/>
      <dgm:spPr/>
    </dgm:pt>
    <dgm:pt modelId="{E1646FF5-0681-4949-9602-AD9DA7F0691B}" type="pres">
      <dgm:prSet presAssocID="{77175110-738F-C84C-A0C5-5FAFB1BF8858}" presName="composite" presStyleCnt="0"/>
      <dgm:spPr/>
    </dgm:pt>
    <dgm:pt modelId="{ABC2B44D-BD41-CD4C-9333-0A89F0BA5B33}" type="pres">
      <dgm:prSet presAssocID="{77175110-738F-C84C-A0C5-5FAFB1BF8858}" presName="bentUpArrow1" presStyleLbl="alignImgPlace1" presStyleIdx="1" presStyleCnt="3"/>
      <dgm:spPr/>
    </dgm:pt>
    <dgm:pt modelId="{1A1F826B-1C87-3A48-B665-70CCAAE140DD}" type="pres">
      <dgm:prSet presAssocID="{77175110-738F-C84C-A0C5-5FAFB1BF8858}" presName="ParentText" presStyleLbl="node1" presStyleIdx="1" presStyleCnt="4">
        <dgm:presLayoutVars>
          <dgm:chMax val="1"/>
          <dgm:chPref val="1"/>
          <dgm:bulletEnabled val="1"/>
        </dgm:presLayoutVars>
      </dgm:prSet>
      <dgm:spPr/>
      <dgm:t>
        <a:bodyPr/>
        <a:lstStyle/>
        <a:p>
          <a:endParaRPr lang="en-US"/>
        </a:p>
      </dgm:t>
    </dgm:pt>
    <dgm:pt modelId="{60F26A68-B427-3D44-914C-229647641EBE}" type="pres">
      <dgm:prSet presAssocID="{77175110-738F-C84C-A0C5-5FAFB1BF8858}" presName="ChildText" presStyleLbl="revTx" presStyleIdx="1" presStyleCnt="4">
        <dgm:presLayoutVars>
          <dgm:chMax val="0"/>
          <dgm:chPref val="0"/>
          <dgm:bulletEnabled val="1"/>
        </dgm:presLayoutVars>
      </dgm:prSet>
      <dgm:spPr/>
      <dgm:t>
        <a:bodyPr/>
        <a:lstStyle/>
        <a:p>
          <a:endParaRPr lang="en-US"/>
        </a:p>
      </dgm:t>
    </dgm:pt>
    <dgm:pt modelId="{71320B84-9258-2341-B189-D0593418D2C1}" type="pres">
      <dgm:prSet presAssocID="{42FEB045-1836-AF49-81B4-36A80540C83C}" presName="sibTrans" presStyleCnt="0"/>
      <dgm:spPr/>
    </dgm:pt>
    <dgm:pt modelId="{7ACC2A59-AC90-414E-976B-ED8D3F7E9CEF}" type="pres">
      <dgm:prSet presAssocID="{69751B76-88DB-9E49-9855-8DA4078D9C72}" presName="composite" presStyleCnt="0"/>
      <dgm:spPr/>
    </dgm:pt>
    <dgm:pt modelId="{C522A5B3-13AA-7E4D-B21E-EA4FB4101D17}" type="pres">
      <dgm:prSet presAssocID="{69751B76-88DB-9E49-9855-8DA4078D9C72}" presName="bentUpArrow1" presStyleLbl="alignImgPlace1" presStyleIdx="2" presStyleCnt="3"/>
      <dgm:spPr/>
    </dgm:pt>
    <dgm:pt modelId="{4C389187-FAE7-4A4C-9223-9C55B37D7CF9}" type="pres">
      <dgm:prSet presAssocID="{69751B76-88DB-9E49-9855-8DA4078D9C72}" presName="ParentText" presStyleLbl="node1" presStyleIdx="2" presStyleCnt="4">
        <dgm:presLayoutVars>
          <dgm:chMax val="1"/>
          <dgm:chPref val="1"/>
          <dgm:bulletEnabled val="1"/>
        </dgm:presLayoutVars>
      </dgm:prSet>
      <dgm:spPr/>
      <dgm:t>
        <a:bodyPr/>
        <a:lstStyle/>
        <a:p>
          <a:endParaRPr lang="en-US"/>
        </a:p>
      </dgm:t>
    </dgm:pt>
    <dgm:pt modelId="{1B4FCD11-3F5C-A541-92AA-A2942CBA30EA}" type="pres">
      <dgm:prSet presAssocID="{69751B76-88DB-9E49-9855-8DA4078D9C72}" presName="ChildText" presStyleLbl="revTx" presStyleIdx="2" presStyleCnt="4">
        <dgm:presLayoutVars>
          <dgm:chMax val="0"/>
          <dgm:chPref val="0"/>
          <dgm:bulletEnabled val="1"/>
        </dgm:presLayoutVars>
      </dgm:prSet>
      <dgm:spPr/>
      <dgm:t>
        <a:bodyPr/>
        <a:lstStyle/>
        <a:p>
          <a:endParaRPr lang="en-US"/>
        </a:p>
      </dgm:t>
    </dgm:pt>
    <dgm:pt modelId="{02D892F6-251F-C045-9379-FC070284C598}" type="pres">
      <dgm:prSet presAssocID="{D9298086-15F6-B147-AA7C-4A1035C1CDCC}" presName="sibTrans" presStyleCnt="0"/>
      <dgm:spPr/>
    </dgm:pt>
    <dgm:pt modelId="{66CEE562-C59B-E140-B08F-D42FE4FDD372}" type="pres">
      <dgm:prSet presAssocID="{B5F39E54-F165-5644-AFF6-E64A36C3A26B}" presName="composite" presStyleCnt="0"/>
      <dgm:spPr/>
    </dgm:pt>
    <dgm:pt modelId="{9BF979D7-7B5D-6D4A-AEB9-FD11CCA00452}" type="pres">
      <dgm:prSet presAssocID="{B5F39E54-F165-5644-AFF6-E64A36C3A26B}" presName="ParentText" presStyleLbl="node1" presStyleIdx="3" presStyleCnt="4">
        <dgm:presLayoutVars>
          <dgm:chMax val="1"/>
          <dgm:chPref val="1"/>
          <dgm:bulletEnabled val="1"/>
        </dgm:presLayoutVars>
      </dgm:prSet>
      <dgm:spPr/>
      <dgm:t>
        <a:bodyPr/>
        <a:lstStyle/>
        <a:p>
          <a:endParaRPr lang="en-US"/>
        </a:p>
      </dgm:t>
    </dgm:pt>
    <dgm:pt modelId="{0B0B9F6A-28D1-3948-9669-86D2B95186A4}" type="pres">
      <dgm:prSet presAssocID="{B5F39E54-F165-5644-AFF6-E64A36C3A26B}" presName="FinalChildText" presStyleLbl="revTx" presStyleIdx="3" presStyleCnt="4">
        <dgm:presLayoutVars>
          <dgm:chMax val="0"/>
          <dgm:chPref val="0"/>
          <dgm:bulletEnabled val="1"/>
        </dgm:presLayoutVars>
      </dgm:prSet>
      <dgm:spPr/>
      <dgm:t>
        <a:bodyPr/>
        <a:lstStyle/>
        <a:p>
          <a:endParaRPr lang="en-US"/>
        </a:p>
      </dgm:t>
    </dgm:pt>
  </dgm:ptLst>
  <dgm:cxnLst>
    <dgm:cxn modelId="{2AF5CD3D-290F-A643-95AE-085C8268893A}" srcId="{77175110-738F-C84C-A0C5-5FAFB1BF8858}" destId="{8AD50EFF-C9F9-A446-A393-3CDF5D6CC8C4}" srcOrd="0" destOrd="0" parTransId="{2FCE5809-C4CF-2541-AF7A-C8EDD24C53A4}" sibTransId="{5012B7D2-8D52-A44C-9C75-2EFD67D66FE7}"/>
    <dgm:cxn modelId="{EE1825B1-55E3-4335-9D6B-379635A15D69}" type="presOf" srcId="{CA750873-0458-CE49-A814-755F4AD91ACD}" destId="{79A6C09D-D6FB-7641-89D4-B08591EE8DA0}" srcOrd="0" destOrd="0" presId="urn:microsoft.com/office/officeart/2005/8/layout/StepDownProcess"/>
    <dgm:cxn modelId="{BABA9BF4-150C-4A72-96E4-744059345082}" type="presOf" srcId="{E68FA2B3-92D9-E54A-B205-29DB76F8195D}" destId="{1B4FCD11-3F5C-A541-92AA-A2942CBA30EA}" srcOrd="0" destOrd="0" presId="urn:microsoft.com/office/officeart/2005/8/layout/StepDownProcess"/>
    <dgm:cxn modelId="{1A394AAD-2646-E74A-BE6C-C41A581B48A8}" srcId="{CA750873-0458-CE49-A814-755F4AD91ACD}" destId="{77175110-738F-C84C-A0C5-5FAFB1BF8858}" srcOrd="1" destOrd="0" parTransId="{AC6C3F61-3D87-3145-B3E8-B07401B0F28B}" sibTransId="{42FEB045-1836-AF49-81B4-36A80540C83C}"/>
    <dgm:cxn modelId="{B061D223-E650-4DA2-8E37-A65A90513CE9}" type="presOf" srcId="{77175110-738F-C84C-A0C5-5FAFB1BF8858}" destId="{1A1F826B-1C87-3A48-B665-70CCAAE140DD}" srcOrd="0" destOrd="0" presId="urn:microsoft.com/office/officeart/2005/8/layout/StepDownProcess"/>
    <dgm:cxn modelId="{13021408-A817-A34A-8D40-AE590E4C2FF7}" srcId="{CA750873-0458-CE49-A814-755F4AD91ACD}" destId="{B5F39E54-F165-5644-AFF6-E64A36C3A26B}" srcOrd="3" destOrd="0" parTransId="{1F5CFE04-D6FB-6944-9CC1-B612C5FF5A55}" sibTransId="{8C79C2C1-B60D-8B4A-A154-11C9F545AD24}"/>
    <dgm:cxn modelId="{5F4BE4E3-13EB-4749-8C69-B55CBA9A116A}" type="presOf" srcId="{5FE53026-0A80-5B47-BF1A-6ED033EB2AFF}" destId="{0B0B9F6A-28D1-3948-9669-86D2B95186A4}" srcOrd="0" destOrd="0" presId="urn:microsoft.com/office/officeart/2005/8/layout/StepDownProcess"/>
    <dgm:cxn modelId="{E076FD77-4B08-944F-837A-3BD4F138437E}" srcId="{69751B76-88DB-9E49-9855-8DA4078D9C72}" destId="{E68FA2B3-92D9-E54A-B205-29DB76F8195D}" srcOrd="0" destOrd="0" parTransId="{EFAB6EF4-53C0-1746-951B-54D3D87376C8}" sibTransId="{E28E6925-A5A2-2545-88EC-CB7067A3BE24}"/>
    <dgm:cxn modelId="{A6E4432C-36C1-4D42-BF75-2CC9A0B30A51}" srcId="{CA750873-0458-CE49-A814-755F4AD91ACD}" destId="{69751B76-88DB-9E49-9855-8DA4078D9C72}" srcOrd="2" destOrd="0" parTransId="{612B8CF5-07C8-B04D-AEC8-522A206207B0}" sibTransId="{D9298086-15F6-B147-AA7C-4A1035C1CDCC}"/>
    <dgm:cxn modelId="{92BCC98C-BD68-404A-895B-46B421736BEA}" type="presOf" srcId="{16FC4251-6640-8243-AB2D-23DF111C3A5F}" destId="{BF8C860F-6006-684C-AAE4-1E22612FB713}" srcOrd="0" destOrd="0" presId="urn:microsoft.com/office/officeart/2005/8/layout/StepDownProcess"/>
    <dgm:cxn modelId="{85AC993F-53FC-44FF-82EE-B94D665BABD6}" type="presOf" srcId="{69751B76-88DB-9E49-9855-8DA4078D9C72}" destId="{4C389187-FAE7-4A4C-9223-9C55B37D7CF9}" srcOrd="0" destOrd="0" presId="urn:microsoft.com/office/officeart/2005/8/layout/StepDownProcess"/>
    <dgm:cxn modelId="{2B3FE2AE-D40D-7143-A79C-AE2AF2D5E8BC}" srcId="{6F0D0CA8-B5CD-E34C-AC0B-F7AC529D00D4}" destId="{16FC4251-6640-8243-AB2D-23DF111C3A5F}" srcOrd="0" destOrd="0" parTransId="{9097F83E-84AB-E640-B971-9D8C4D73FB9B}" sibTransId="{5B0D1DE0-2952-774C-8D49-2A3CA38DD640}"/>
    <dgm:cxn modelId="{E26A672D-CA40-9E4A-ACF9-F10BD2957B39}" srcId="{CA750873-0458-CE49-A814-755F4AD91ACD}" destId="{6F0D0CA8-B5CD-E34C-AC0B-F7AC529D00D4}" srcOrd="0" destOrd="0" parTransId="{333E85EE-6BDF-8F44-92A0-FA7538EE7EA5}" sibTransId="{31168BEE-91E1-5845-9492-F793EC322E14}"/>
    <dgm:cxn modelId="{2415CE64-BF57-3845-ADD9-C0EA9CE562DD}" srcId="{B5F39E54-F165-5644-AFF6-E64A36C3A26B}" destId="{5FE53026-0A80-5B47-BF1A-6ED033EB2AFF}" srcOrd="0" destOrd="0" parTransId="{769BB7DD-0DF1-5C43-B72B-6F01FFC958CA}" sibTransId="{6DEF835D-BE18-A34C-8AD6-2529021B0BF4}"/>
    <dgm:cxn modelId="{3D73834C-5545-4B88-9CDC-5A18DA2D57A0}" type="presOf" srcId="{6F0D0CA8-B5CD-E34C-AC0B-F7AC529D00D4}" destId="{B41D1750-275D-FB40-B123-3F910F2AC617}" srcOrd="0" destOrd="0" presId="urn:microsoft.com/office/officeart/2005/8/layout/StepDownProcess"/>
    <dgm:cxn modelId="{09AEF264-F991-4A2B-B169-6EB224414A51}" type="presOf" srcId="{8AD50EFF-C9F9-A446-A393-3CDF5D6CC8C4}" destId="{60F26A68-B427-3D44-914C-229647641EBE}" srcOrd="0" destOrd="0" presId="urn:microsoft.com/office/officeart/2005/8/layout/StepDownProcess"/>
    <dgm:cxn modelId="{6F1253B1-B381-4F5C-B9AC-BF71F9B47B4E}" type="presOf" srcId="{B5F39E54-F165-5644-AFF6-E64A36C3A26B}" destId="{9BF979D7-7B5D-6D4A-AEB9-FD11CCA00452}" srcOrd="0" destOrd="0" presId="urn:microsoft.com/office/officeart/2005/8/layout/StepDownProcess"/>
    <dgm:cxn modelId="{1715E4CC-6981-45B4-B5B8-C5192EFB46C2}" type="presParOf" srcId="{79A6C09D-D6FB-7641-89D4-B08591EE8DA0}" destId="{DA7119F0-B3BA-D145-966B-332E3F993AA6}" srcOrd="0" destOrd="0" presId="urn:microsoft.com/office/officeart/2005/8/layout/StepDownProcess"/>
    <dgm:cxn modelId="{9F8C530A-8D25-4F61-8522-AC29FACADD72}" type="presParOf" srcId="{DA7119F0-B3BA-D145-966B-332E3F993AA6}" destId="{38037059-9637-C049-8B05-685075B13943}" srcOrd="0" destOrd="0" presId="urn:microsoft.com/office/officeart/2005/8/layout/StepDownProcess"/>
    <dgm:cxn modelId="{F6A3589C-1BDC-4254-84BF-5F2069248355}" type="presParOf" srcId="{DA7119F0-B3BA-D145-966B-332E3F993AA6}" destId="{B41D1750-275D-FB40-B123-3F910F2AC617}" srcOrd="1" destOrd="0" presId="urn:microsoft.com/office/officeart/2005/8/layout/StepDownProcess"/>
    <dgm:cxn modelId="{6BB3EBB9-C779-46BB-8FA7-8FEAF2AAE613}" type="presParOf" srcId="{DA7119F0-B3BA-D145-966B-332E3F993AA6}" destId="{BF8C860F-6006-684C-AAE4-1E22612FB713}" srcOrd="2" destOrd="0" presId="urn:microsoft.com/office/officeart/2005/8/layout/StepDownProcess"/>
    <dgm:cxn modelId="{FC1BEE17-3F52-446F-B14A-DD34E1BDDBD4}" type="presParOf" srcId="{79A6C09D-D6FB-7641-89D4-B08591EE8DA0}" destId="{7E9B7604-ABED-B04D-8BFF-CEC24AFB88DF}" srcOrd="1" destOrd="0" presId="urn:microsoft.com/office/officeart/2005/8/layout/StepDownProcess"/>
    <dgm:cxn modelId="{7D9EC4F6-A87F-4F71-A8F3-C8CF22C3CF9E}" type="presParOf" srcId="{79A6C09D-D6FB-7641-89D4-B08591EE8DA0}" destId="{E1646FF5-0681-4949-9602-AD9DA7F0691B}" srcOrd="2" destOrd="0" presId="urn:microsoft.com/office/officeart/2005/8/layout/StepDownProcess"/>
    <dgm:cxn modelId="{267A8598-4CF3-4250-A48C-70669D1F3A3F}" type="presParOf" srcId="{E1646FF5-0681-4949-9602-AD9DA7F0691B}" destId="{ABC2B44D-BD41-CD4C-9333-0A89F0BA5B33}" srcOrd="0" destOrd="0" presId="urn:microsoft.com/office/officeart/2005/8/layout/StepDownProcess"/>
    <dgm:cxn modelId="{EE4E3ECD-790E-4F26-8C86-472E34C1184A}" type="presParOf" srcId="{E1646FF5-0681-4949-9602-AD9DA7F0691B}" destId="{1A1F826B-1C87-3A48-B665-70CCAAE140DD}" srcOrd="1" destOrd="0" presId="urn:microsoft.com/office/officeart/2005/8/layout/StepDownProcess"/>
    <dgm:cxn modelId="{304A2491-AF3E-43C5-A9CC-2B6B6812755C}" type="presParOf" srcId="{E1646FF5-0681-4949-9602-AD9DA7F0691B}" destId="{60F26A68-B427-3D44-914C-229647641EBE}" srcOrd="2" destOrd="0" presId="urn:microsoft.com/office/officeart/2005/8/layout/StepDownProcess"/>
    <dgm:cxn modelId="{5D269BB1-4D6A-4FBD-A5AA-24ABBFDDD097}" type="presParOf" srcId="{79A6C09D-D6FB-7641-89D4-B08591EE8DA0}" destId="{71320B84-9258-2341-B189-D0593418D2C1}" srcOrd="3" destOrd="0" presId="urn:microsoft.com/office/officeart/2005/8/layout/StepDownProcess"/>
    <dgm:cxn modelId="{0282722B-DC80-4560-B629-536B14BA186A}" type="presParOf" srcId="{79A6C09D-D6FB-7641-89D4-B08591EE8DA0}" destId="{7ACC2A59-AC90-414E-976B-ED8D3F7E9CEF}" srcOrd="4" destOrd="0" presId="urn:microsoft.com/office/officeart/2005/8/layout/StepDownProcess"/>
    <dgm:cxn modelId="{7FF4CF85-C001-4B53-802D-2908DB67BBFC}" type="presParOf" srcId="{7ACC2A59-AC90-414E-976B-ED8D3F7E9CEF}" destId="{C522A5B3-13AA-7E4D-B21E-EA4FB4101D17}" srcOrd="0" destOrd="0" presId="urn:microsoft.com/office/officeart/2005/8/layout/StepDownProcess"/>
    <dgm:cxn modelId="{607111B2-A61F-4D8D-9BF3-A01CF5D79C72}" type="presParOf" srcId="{7ACC2A59-AC90-414E-976B-ED8D3F7E9CEF}" destId="{4C389187-FAE7-4A4C-9223-9C55B37D7CF9}" srcOrd="1" destOrd="0" presId="urn:microsoft.com/office/officeart/2005/8/layout/StepDownProcess"/>
    <dgm:cxn modelId="{FF09649C-AD64-4F1D-A8E2-5B4CD68E3B20}" type="presParOf" srcId="{7ACC2A59-AC90-414E-976B-ED8D3F7E9CEF}" destId="{1B4FCD11-3F5C-A541-92AA-A2942CBA30EA}" srcOrd="2" destOrd="0" presId="urn:microsoft.com/office/officeart/2005/8/layout/StepDownProcess"/>
    <dgm:cxn modelId="{82EC3B2D-0D4F-49B6-B68E-BD7CD81F3891}" type="presParOf" srcId="{79A6C09D-D6FB-7641-89D4-B08591EE8DA0}" destId="{02D892F6-251F-C045-9379-FC070284C598}" srcOrd="5" destOrd="0" presId="urn:microsoft.com/office/officeart/2005/8/layout/StepDownProcess"/>
    <dgm:cxn modelId="{BD2BF010-334C-4227-BDC7-8FC228BDBC5C}" type="presParOf" srcId="{79A6C09D-D6FB-7641-89D4-B08591EE8DA0}" destId="{66CEE562-C59B-E140-B08F-D42FE4FDD372}" srcOrd="6" destOrd="0" presId="urn:microsoft.com/office/officeart/2005/8/layout/StepDownProcess"/>
    <dgm:cxn modelId="{D863BA2E-33AF-4DBB-85B8-7038109A7DEC}" type="presParOf" srcId="{66CEE562-C59B-E140-B08F-D42FE4FDD372}" destId="{9BF979D7-7B5D-6D4A-AEB9-FD11CCA00452}" srcOrd="0" destOrd="0" presId="urn:microsoft.com/office/officeart/2005/8/layout/StepDownProcess"/>
    <dgm:cxn modelId="{F654D46F-61AE-4688-98D2-9370AEF82F01}" type="presParOf" srcId="{66CEE562-C59B-E140-B08F-D42FE4FDD372}" destId="{0B0B9F6A-28D1-3948-9669-86D2B95186A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02F2A74-C300-134C-88E1-F704853E6C14}" type="doc">
      <dgm:prSet loTypeId="urn:microsoft.com/office/officeart/2005/8/layout/StepDownProcess" loCatId="" qsTypeId="urn:microsoft.com/office/officeart/2005/8/quickstyle/simple3" qsCatId="simple" csTypeId="urn:microsoft.com/office/officeart/2005/8/colors/colorful3" csCatId="colorful" phldr="1"/>
      <dgm:spPr/>
      <dgm:t>
        <a:bodyPr/>
        <a:lstStyle/>
        <a:p>
          <a:endParaRPr lang="en-US"/>
        </a:p>
      </dgm:t>
    </dgm:pt>
    <dgm:pt modelId="{12332FCB-DB83-8547-AABE-885E0A7FF9F4}">
      <dgm:prSet phldrT="[Text]"/>
      <dgm:spPr/>
      <dgm:t>
        <a:bodyPr/>
        <a:lstStyle/>
        <a:p>
          <a:r>
            <a:rPr lang="en-US" dirty="0" smtClean="0"/>
            <a:t>Disassembly</a:t>
          </a:r>
          <a:endParaRPr lang="en-US" dirty="0"/>
        </a:p>
      </dgm:t>
    </dgm:pt>
    <dgm:pt modelId="{0F541109-4506-7A45-A3F0-67A47CFBB04D}" type="parTrans" cxnId="{C449C9B6-A137-EC49-865E-85B6C88F2E4F}">
      <dgm:prSet/>
      <dgm:spPr/>
      <dgm:t>
        <a:bodyPr/>
        <a:lstStyle/>
        <a:p>
          <a:endParaRPr lang="en-US"/>
        </a:p>
      </dgm:t>
    </dgm:pt>
    <dgm:pt modelId="{4EF08C1A-4F49-CE45-AFC1-86E38AC06B30}" type="sibTrans" cxnId="{C449C9B6-A137-EC49-865E-85B6C88F2E4F}">
      <dgm:prSet/>
      <dgm:spPr/>
      <dgm:t>
        <a:bodyPr/>
        <a:lstStyle/>
        <a:p>
          <a:endParaRPr lang="en-US"/>
        </a:p>
      </dgm:t>
    </dgm:pt>
    <dgm:pt modelId="{D5E4FF9F-6EF4-314B-8E99-6089C1005554}">
      <dgm:prSet phldrT="[Text]"/>
      <dgm:spPr/>
      <dgm:t>
        <a:bodyPr/>
        <a:lstStyle/>
        <a:p>
          <a:r>
            <a:rPr lang="en-US" dirty="0" smtClean="0"/>
            <a:t>Convert executable to assembly code</a:t>
          </a:r>
          <a:endParaRPr lang="en-US" dirty="0"/>
        </a:p>
      </dgm:t>
    </dgm:pt>
    <dgm:pt modelId="{BDBA2285-B0A0-DF45-BDF3-4FA5A4AB7C0A}" type="parTrans" cxnId="{BE8F52B0-AA84-D54F-9B86-FAC3E0C77AAA}">
      <dgm:prSet/>
      <dgm:spPr/>
      <dgm:t>
        <a:bodyPr/>
        <a:lstStyle/>
        <a:p>
          <a:endParaRPr lang="en-US"/>
        </a:p>
      </dgm:t>
    </dgm:pt>
    <dgm:pt modelId="{65D2DAB3-F805-BE41-9D17-3964E9AE5C23}" type="sibTrans" cxnId="{BE8F52B0-AA84-D54F-9B86-FAC3E0C77AAA}">
      <dgm:prSet/>
      <dgm:spPr/>
      <dgm:t>
        <a:bodyPr/>
        <a:lstStyle/>
        <a:p>
          <a:endParaRPr lang="en-US"/>
        </a:p>
      </dgm:t>
    </dgm:pt>
    <dgm:pt modelId="{82469A8B-07E5-A645-9BF7-A56E7B699F6A}">
      <dgm:prSet phldrT="[Text]"/>
      <dgm:spPr/>
      <dgm:t>
        <a:bodyPr/>
        <a:lstStyle/>
        <a:p>
          <a:r>
            <a:rPr lang="en-US" dirty="0" smtClean="0"/>
            <a:t>Text Feature Extraction </a:t>
          </a:r>
          <a:endParaRPr lang="en-US" dirty="0"/>
        </a:p>
      </dgm:t>
    </dgm:pt>
    <dgm:pt modelId="{D5D9B33E-3048-B84E-A5E1-F23CBCB7C5A8}" type="parTrans" cxnId="{31AC36BF-5CE6-954E-9BA3-22FF7A8FA704}">
      <dgm:prSet/>
      <dgm:spPr/>
      <dgm:t>
        <a:bodyPr/>
        <a:lstStyle/>
        <a:p>
          <a:endParaRPr lang="en-US"/>
        </a:p>
      </dgm:t>
    </dgm:pt>
    <dgm:pt modelId="{BBA277AB-AF82-7845-AE4E-CE22C8F5D18A}" type="sibTrans" cxnId="{31AC36BF-5CE6-954E-9BA3-22FF7A8FA704}">
      <dgm:prSet/>
      <dgm:spPr/>
      <dgm:t>
        <a:bodyPr/>
        <a:lstStyle/>
        <a:p>
          <a:endParaRPr lang="en-US"/>
        </a:p>
      </dgm:t>
    </dgm:pt>
    <dgm:pt modelId="{3F3E2E82-3A3C-3D47-833E-597B891721D3}">
      <dgm:prSet phldrT="[Text]"/>
      <dgm:spPr/>
      <dgm:t>
        <a:bodyPr/>
        <a:lstStyle/>
        <a:p>
          <a:r>
            <a:rPr lang="en-US" dirty="0" smtClean="0"/>
            <a:t>N-grams</a:t>
          </a:r>
          <a:endParaRPr lang="en-US" dirty="0"/>
        </a:p>
      </dgm:t>
    </dgm:pt>
    <dgm:pt modelId="{13F00689-FBB5-144D-B321-CA45FC4B9D50}" type="parTrans" cxnId="{757EAF42-8624-7043-8DAC-A56E0B1C45AC}">
      <dgm:prSet/>
      <dgm:spPr/>
      <dgm:t>
        <a:bodyPr/>
        <a:lstStyle/>
        <a:p>
          <a:endParaRPr lang="en-US"/>
        </a:p>
      </dgm:t>
    </dgm:pt>
    <dgm:pt modelId="{9D0B91B1-4D0F-DF41-B840-2BA5C673053C}" type="sibTrans" cxnId="{757EAF42-8624-7043-8DAC-A56E0B1C45AC}">
      <dgm:prSet/>
      <dgm:spPr/>
      <dgm:t>
        <a:bodyPr/>
        <a:lstStyle/>
        <a:p>
          <a:endParaRPr lang="en-US"/>
        </a:p>
      </dgm:t>
    </dgm:pt>
    <dgm:pt modelId="{6D1E7D72-FA8E-994B-B7D9-A85BF620DDBB}">
      <dgm:prSet phldrT="[Text]"/>
      <dgm:spPr/>
      <dgm:t>
        <a:bodyPr/>
        <a:lstStyle/>
        <a:p>
          <a:r>
            <a:rPr lang="en-US" dirty="0" smtClean="0"/>
            <a:t>Feature Weighing</a:t>
          </a:r>
          <a:endParaRPr lang="en-US" dirty="0"/>
        </a:p>
      </dgm:t>
    </dgm:pt>
    <dgm:pt modelId="{E5A481F6-E8DF-494B-ABBA-0E1CDAEA88CA}" type="parTrans" cxnId="{6C95E924-B056-2A42-B45B-D8CCA7983BF2}">
      <dgm:prSet/>
      <dgm:spPr/>
      <dgm:t>
        <a:bodyPr/>
        <a:lstStyle/>
        <a:p>
          <a:endParaRPr lang="en-US"/>
        </a:p>
      </dgm:t>
    </dgm:pt>
    <dgm:pt modelId="{4CCB765B-3CAD-894A-992D-5510EB6B3A5E}" type="sibTrans" cxnId="{6C95E924-B056-2A42-B45B-D8CCA7983BF2}">
      <dgm:prSet/>
      <dgm:spPr/>
      <dgm:t>
        <a:bodyPr/>
        <a:lstStyle/>
        <a:p>
          <a:endParaRPr lang="en-US"/>
        </a:p>
      </dgm:t>
    </dgm:pt>
    <dgm:pt modelId="{89942139-DA5F-6C4E-BA47-7B6EF3F39CD6}">
      <dgm:prSet phldrT="[Text]" custT="1"/>
      <dgm:spPr/>
      <dgm:t>
        <a:bodyPr/>
        <a:lstStyle/>
        <a:p>
          <a:r>
            <a:rPr lang="en-US" sz="1200" dirty="0" smtClean="0"/>
            <a:t>Term Frequency</a:t>
          </a:r>
          <a:endParaRPr lang="en-US" sz="1200" dirty="0"/>
        </a:p>
      </dgm:t>
    </dgm:pt>
    <dgm:pt modelId="{3D32D372-4116-2846-AD41-B3F72E7A934F}" type="parTrans" cxnId="{36A47279-D6A4-B443-99C7-9D797A049C05}">
      <dgm:prSet/>
      <dgm:spPr/>
      <dgm:t>
        <a:bodyPr/>
        <a:lstStyle/>
        <a:p>
          <a:endParaRPr lang="en-US"/>
        </a:p>
      </dgm:t>
    </dgm:pt>
    <dgm:pt modelId="{2022E7D6-39D2-4545-B8E3-A7FEA09DF434}" type="sibTrans" cxnId="{36A47279-D6A4-B443-99C7-9D797A049C05}">
      <dgm:prSet/>
      <dgm:spPr/>
      <dgm:t>
        <a:bodyPr/>
        <a:lstStyle/>
        <a:p>
          <a:endParaRPr lang="en-US"/>
        </a:p>
      </dgm:t>
    </dgm:pt>
    <dgm:pt modelId="{5ECACC90-D422-4743-A1D2-8E6D4F1A6428}">
      <dgm:prSet phldrT="[Text]"/>
      <dgm:spPr/>
      <dgm:t>
        <a:bodyPr/>
        <a:lstStyle/>
        <a:p>
          <a:r>
            <a:rPr lang="en-US" dirty="0" smtClean="0"/>
            <a:t>N-mers</a:t>
          </a:r>
          <a:endParaRPr lang="en-US" dirty="0"/>
        </a:p>
      </dgm:t>
    </dgm:pt>
    <dgm:pt modelId="{76F8BD14-67EB-8B44-846D-FDD3655005F0}" type="parTrans" cxnId="{62C736DF-4854-DF42-B65B-4E0713C676CA}">
      <dgm:prSet/>
      <dgm:spPr/>
      <dgm:t>
        <a:bodyPr/>
        <a:lstStyle/>
        <a:p>
          <a:endParaRPr lang="en-US"/>
        </a:p>
      </dgm:t>
    </dgm:pt>
    <dgm:pt modelId="{9FF5411F-4F9B-0A4D-8F1B-281F1F5ED837}" type="sibTrans" cxnId="{62C736DF-4854-DF42-B65B-4E0713C676CA}">
      <dgm:prSet/>
      <dgm:spPr/>
      <dgm:t>
        <a:bodyPr/>
        <a:lstStyle/>
        <a:p>
          <a:endParaRPr lang="en-US"/>
        </a:p>
      </dgm:t>
    </dgm:pt>
    <dgm:pt modelId="{339C11D8-C98D-8643-9E9F-A8F084FCAD63}">
      <dgm:prSet phldrT="[Text]"/>
      <dgm:spPr/>
      <dgm:t>
        <a:bodyPr/>
        <a:lstStyle/>
        <a:p>
          <a:r>
            <a:rPr lang="en-US" dirty="0" smtClean="0"/>
            <a:t>N-perms</a:t>
          </a:r>
          <a:endParaRPr lang="en-US" dirty="0"/>
        </a:p>
      </dgm:t>
    </dgm:pt>
    <dgm:pt modelId="{C3F3E53E-55B8-204B-B8C0-042014E33AD0}" type="parTrans" cxnId="{ABC4BD71-E706-7840-A079-41BDDC2283CA}">
      <dgm:prSet/>
      <dgm:spPr/>
      <dgm:t>
        <a:bodyPr/>
        <a:lstStyle/>
        <a:p>
          <a:endParaRPr lang="en-US"/>
        </a:p>
      </dgm:t>
    </dgm:pt>
    <dgm:pt modelId="{93748D1E-AED9-244A-8551-0753E1B68C75}" type="sibTrans" cxnId="{ABC4BD71-E706-7840-A079-41BDDC2283CA}">
      <dgm:prSet/>
      <dgm:spPr/>
      <dgm:t>
        <a:bodyPr/>
        <a:lstStyle/>
        <a:p>
          <a:endParaRPr lang="en-US"/>
        </a:p>
      </dgm:t>
    </dgm:pt>
    <dgm:pt modelId="{E984945A-4BBA-4D4E-AFC7-12DB8B5E7F3D}">
      <dgm:prSet phldrT="[Text]" custT="1"/>
      <dgm:spPr/>
      <dgm:t>
        <a:bodyPr/>
        <a:lstStyle/>
        <a:p>
          <a:r>
            <a:rPr lang="en-US" sz="1200" dirty="0" smtClean="0"/>
            <a:t>TFIDF</a:t>
          </a:r>
          <a:endParaRPr lang="en-US" sz="1200" dirty="0"/>
        </a:p>
      </dgm:t>
    </dgm:pt>
    <dgm:pt modelId="{56FAC934-E81F-B24A-8393-103F210DCA1D}" type="parTrans" cxnId="{95A00E1E-6603-A84E-A7EF-FBF454377DC1}">
      <dgm:prSet/>
      <dgm:spPr/>
      <dgm:t>
        <a:bodyPr/>
        <a:lstStyle/>
        <a:p>
          <a:endParaRPr lang="en-US"/>
        </a:p>
      </dgm:t>
    </dgm:pt>
    <dgm:pt modelId="{7CED7DF1-ECA1-874B-94BC-83D6AF5CC1FE}" type="sibTrans" cxnId="{95A00E1E-6603-A84E-A7EF-FBF454377DC1}">
      <dgm:prSet/>
      <dgm:spPr/>
      <dgm:t>
        <a:bodyPr/>
        <a:lstStyle/>
        <a:p>
          <a:endParaRPr lang="en-US"/>
        </a:p>
      </dgm:t>
    </dgm:pt>
    <dgm:pt modelId="{D4102D18-EB44-9348-B262-5C91A26A7950}">
      <dgm:prSet phldrT="[Text]" custT="1"/>
      <dgm:spPr/>
      <dgm:t>
        <a:bodyPr/>
        <a:lstStyle/>
        <a:p>
          <a:r>
            <a:rPr lang="en-US" sz="1200" dirty="0" smtClean="0"/>
            <a:t>Document Frequency</a:t>
          </a:r>
          <a:endParaRPr lang="en-US" sz="1200" dirty="0"/>
        </a:p>
      </dgm:t>
    </dgm:pt>
    <dgm:pt modelId="{4690E73B-D133-4443-BB5B-A5CDB17156B7}" type="parTrans" cxnId="{1B7C1734-EB74-0E45-867B-6F1F85B0A5A7}">
      <dgm:prSet/>
      <dgm:spPr/>
      <dgm:t>
        <a:bodyPr/>
        <a:lstStyle/>
        <a:p>
          <a:endParaRPr lang="en-US"/>
        </a:p>
      </dgm:t>
    </dgm:pt>
    <dgm:pt modelId="{F422953C-A524-0747-8936-F557E827D87B}" type="sibTrans" cxnId="{1B7C1734-EB74-0E45-867B-6F1F85B0A5A7}">
      <dgm:prSet/>
      <dgm:spPr/>
      <dgm:t>
        <a:bodyPr/>
        <a:lstStyle/>
        <a:p>
          <a:endParaRPr lang="en-US"/>
        </a:p>
      </dgm:t>
    </dgm:pt>
    <dgm:pt modelId="{11011796-8619-2C4F-AA02-452CBD874EC8}">
      <dgm:prSet phldrT="[Text]" custT="1"/>
      <dgm:spPr/>
      <dgm:t>
        <a:bodyPr/>
        <a:lstStyle/>
        <a:p>
          <a:r>
            <a:rPr lang="en-US" sz="1600" dirty="0" smtClean="0"/>
            <a:t>Construct Classification Model</a:t>
          </a:r>
          <a:endParaRPr lang="en-US" sz="1600" dirty="0"/>
        </a:p>
      </dgm:t>
    </dgm:pt>
    <dgm:pt modelId="{2B672C3E-8B21-7747-8E00-141FA85C6691}" type="parTrans" cxnId="{86690DC1-C90F-2D41-8732-74966CF1D51E}">
      <dgm:prSet/>
      <dgm:spPr/>
      <dgm:t>
        <a:bodyPr/>
        <a:lstStyle/>
        <a:p>
          <a:endParaRPr lang="en-US"/>
        </a:p>
      </dgm:t>
    </dgm:pt>
    <dgm:pt modelId="{63DE3A28-AB57-9E4C-979E-2D50B5F63342}" type="sibTrans" cxnId="{86690DC1-C90F-2D41-8732-74966CF1D51E}">
      <dgm:prSet/>
      <dgm:spPr/>
      <dgm:t>
        <a:bodyPr/>
        <a:lstStyle/>
        <a:p>
          <a:endParaRPr lang="en-US"/>
        </a:p>
      </dgm:t>
    </dgm:pt>
    <dgm:pt modelId="{FF4BC3D2-2936-D744-9E4E-4512857B2AAA}">
      <dgm:prSet phldrT="[Text]" custT="1"/>
      <dgm:spPr/>
      <dgm:t>
        <a:bodyPr/>
        <a:lstStyle/>
        <a:p>
          <a:r>
            <a:rPr lang="en-US" sz="1200" dirty="0" smtClean="0"/>
            <a:t>SVM</a:t>
          </a:r>
          <a:endParaRPr lang="en-US" sz="1200" dirty="0"/>
        </a:p>
      </dgm:t>
    </dgm:pt>
    <dgm:pt modelId="{C47E1C42-DDF1-9E4D-8514-88BF5D451484}" type="parTrans" cxnId="{9942E497-3476-7845-A316-8BB374901AC8}">
      <dgm:prSet/>
      <dgm:spPr/>
      <dgm:t>
        <a:bodyPr/>
        <a:lstStyle/>
        <a:p>
          <a:endParaRPr lang="en-US"/>
        </a:p>
      </dgm:t>
    </dgm:pt>
    <dgm:pt modelId="{3B7E82D2-7164-8944-8828-1FA996CD454E}" type="sibTrans" cxnId="{9942E497-3476-7845-A316-8BB374901AC8}">
      <dgm:prSet/>
      <dgm:spPr/>
      <dgm:t>
        <a:bodyPr/>
        <a:lstStyle/>
        <a:p>
          <a:endParaRPr lang="en-US"/>
        </a:p>
      </dgm:t>
    </dgm:pt>
    <dgm:pt modelId="{22874D22-F4C6-E846-9F4A-8F59BAA3A371}">
      <dgm:prSet phldrT="[Text]" custT="1"/>
      <dgm:spPr/>
      <dgm:t>
        <a:bodyPr/>
        <a:lstStyle/>
        <a:p>
          <a:r>
            <a:rPr lang="en-US" sz="1200" dirty="0" smtClean="0"/>
            <a:t>Decision tree</a:t>
          </a:r>
          <a:endParaRPr lang="en-US" sz="1200" dirty="0"/>
        </a:p>
      </dgm:t>
    </dgm:pt>
    <dgm:pt modelId="{408908C8-33B3-2341-9A40-C8EE20A21916}" type="parTrans" cxnId="{407C1255-F13D-244C-B7B6-4E2DA8DA383A}">
      <dgm:prSet/>
      <dgm:spPr/>
      <dgm:t>
        <a:bodyPr/>
        <a:lstStyle/>
        <a:p>
          <a:endParaRPr lang="en-US"/>
        </a:p>
      </dgm:t>
    </dgm:pt>
    <dgm:pt modelId="{D0DEE41F-FFDC-9F42-96FC-FA87A3A54D9A}" type="sibTrans" cxnId="{407C1255-F13D-244C-B7B6-4E2DA8DA383A}">
      <dgm:prSet/>
      <dgm:spPr/>
      <dgm:t>
        <a:bodyPr/>
        <a:lstStyle/>
        <a:p>
          <a:endParaRPr lang="en-US"/>
        </a:p>
      </dgm:t>
    </dgm:pt>
    <dgm:pt modelId="{27F30856-2194-1E4A-8039-BF8A73B2716B}">
      <dgm:prSet phldrT="[Text]" custT="1"/>
      <dgm:spPr/>
      <dgm:t>
        <a:bodyPr/>
        <a:lstStyle/>
        <a:p>
          <a:r>
            <a:rPr lang="en-US" sz="1200" dirty="0" smtClean="0"/>
            <a:t>Neural Nets</a:t>
          </a:r>
          <a:endParaRPr lang="en-US" sz="1200" dirty="0"/>
        </a:p>
      </dgm:t>
    </dgm:pt>
    <dgm:pt modelId="{EE705B01-0C73-3345-BEE7-EB7ED99BC32E}" type="parTrans" cxnId="{2D295069-BE54-A442-8400-5AC9933C045B}">
      <dgm:prSet/>
      <dgm:spPr/>
      <dgm:t>
        <a:bodyPr/>
        <a:lstStyle/>
        <a:p>
          <a:endParaRPr lang="en-US"/>
        </a:p>
      </dgm:t>
    </dgm:pt>
    <dgm:pt modelId="{7E53272E-238F-DA4F-83C8-B3EF39C8A9A6}" type="sibTrans" cxnId="{2D295069-BE54-A442-8400-5AC9933C045B}">
      <dgm:prSet/>
      <dgm:spPr/>
      <dgm:t>
        <a:bodyPr/>
        <a:lstStyle/>
        <a:p>
          <a:endParaRPr lang="en-US"/>
        </a:p>
      </dgm:t>
    </dgm:pt>
    <dgm:pt modelId="{693AE24E-4F3C-5D4C-B6E3-3F02D6129534}" type="pres">
      <dgm:prSet presAssocID="{302F2A74-C300-134C-88E1-F704853E6C14}" presName="rootnode" presStyleCnt="0">
        <dgm:presLayoutVars>
          <dgm:chMax/>
          <dgm:chPref/>
          <dgm:dir/>
          <dgm:animLvl val="lvl"/>
        </dgm:presLayoutVars>
      </dgm:prSet>
      <dgm:spPr/>
      <dgm:t>
        <a:bodyPr/>
        <a:lstStyle/>
        <a:p>
          <a:endParaRPr lang="en-US"/>
        </a:p>
      </dgm:t>
    </dgm:pt>
    <dgm:pt modelId="{A3F59086-3EBB-994B-8951-004F1582D1D3}" type="pres">
      <dgm:prSet presAssocID="{12332FCB-DB83-8547-AABE-885E0A7FF9F4}" presName="composite" presStyleCnt="0"/>
      <dgm:spPr/>
    </dgm:pt>
    <dgm:pt modelId="{3DF00944-1B7B-C14B-92B9-03221DBAE064}" type="pres">
      <dgm:prSet presAssocID="{12332FCB-DB83-8547-AABE-885E0A7FF9F4}" presName="bentUpArrow1" presStyleLbl="alignImgPlace1" presStyleIdx="0" presStyleCnt="3"/>
      <dgm:spPr/>
    </dgm:pt>
    <dgm:pt modelId="{C6C07D62-80B2-1642-B6DA-8111AABD4F30}" type="pres">
      <dgm:prSet presAssocID="{12332FCB-DB83-8547-AABE-885E0A7FF9F4}" presName="ParentText" presStyleLbl="node1" presStyleIdx="0" presStyleCnt="4">
        <dgm:presLayoutVars>
          <dgm:chMax val="1"/>
          <dgm:chPref val="1"/>
          <dgm:bulletEnabled val="1"/>
        </dgm:presLayoutVars>
      </dgm:prSet>
      <dgm:spPr/>
      <dgm:t>
        <a:bodyPr/>
        <a:lstStyle/>
        <a:p>
          <a:endParaRPr lang="en-US"/>
        </a:p>
      </dgm:t>
    </dgm:pt>
    <dgm:pt modelId="{DC8B7530-E03F-5443-9D6E-673CAF7FEB13}" type="pres">
      <dgm:prSet presAssocID="{12332FCB-DB83-8547-AABE-885E0A7FF9F4}" presName="ChildText" presStyleLbl="revTx" presStyleIdx="0" presStyleCnt="4">
        <dgm:presLayoutVars>
          <dgm:chMax val="0"/>
          <dgm:chPref val="0"/>
          <dgm:bulletEnabled val="1"/>
        </dgm:presLayoutVars>
      </dgm:prSet>
      <dgm:spPr/>
      <dgm:t>
        <a:bodyPr/>
        <a:lstStyle/>
        <a:p>
          <a:endParaRPr lang="en-US"/>
        </a:p>
      </dgm:t>
    </dgm:pt>
    <dgm:pt modelId="{FAE1934C-10BF-824B-A0A9-75661FEC2C3E}" type="pres">
      <dgm:prSet presAssocID="{4EF08C1A-4F49-CE45-AFC1-86E38AC06B30}" presName="sibTrans" presStyleCnt="0"/>
      <dgm:spPr/>
    </dgm:pt>
    <dgm:pt modelId="{6989B1DF-4BDC-6340-85AD-BE13BAE32E5D}" type="pres">
      <dgm:prSet presAssocID="{82469A8B-07E5-A645-9BF7-A56E7B699F6A}" presName="composite" presStyleCnt="0"/>
      <dgm:spPr/>
    </dgm:pt>
    <dgm:pt modelId="{12C46BAF-6D28-5844-A729-F7BD0255B3ED}" type="pres">
      <dgm:prSet presAssocID="{82469A8B-07E5-A645-9BF7-A56E7B699F6A}" presName="bentUpArrow1" presStyleLbl="alignImgPlace1" presStyleIdx="1" presStyleCnt="3"/>
      <dgm:spPr/>
    </dgm:pt>
    <dgm:pt modelId="{E5D3198B-40B0-5941-9482-1D250A8DC1E3}" type="pres">
      <dgm:prSet presAssocID="{82469A8B-07E5-A645-9BF7-A56E7B699F6A}" presName="ParentText" presStyleLbl="node1" presStyleIdx="1" presStyleCnt="4">
        <dgm:presLayoutVars>
          <dgm:chMax val="1"/>
          <dgm:chPref val="1"/>
          <dgm:bulletEnabled val="1"/>
        </dgm:presLayoutVars>
      </dgm:prSet>
      <dgm:spPr/>
      <dgm:t>
        <a:bodyPr/>
        <a:lstStyle/>
        <a:p>
          <a:endParaRPr lang="en-US"/>
        </a:p>
      </dgm:t>
    </dgm:pt>
    <dgm:pt modelId="{0272935A-6EE7-6A44-8536-D9C6CC6C52B9}" type="pres">
      <dgm:prSet presAssocID="{82469A8B-07E5-A645-9BF7-A56E7B699F6A}" presName="ChildText" presStyleLbl="revTx" presStyleIdx="1" presStyleCnt="4">
        <dgm:presLayoutVars>
          <dgm:chMax val="0"/>
          <dgm:chPref val="0"/>
          <dgm:bulletEnabled val="1"/>
        </dgm:presLayoutVars>
      </dgm:prSet>
      <dgm:spPr/>
      <dgm:t>
        <a:bodyPr/>
        <a:lstStyle/>
        <a:p>
          <a:endParaRPr lang="en-US"/>
        </a:p>
      </dgm:t>
    </dgm:pt>
    <dgm:pt modelId="{114DB325-8BE8-FC47-ADEF-AB2AA4CABF10}" type="pres">
      <dgm:prSet presAssocID="{BBA277AB-AF82-7845-AE4E-CE22C8F5D18A}" presName="sibTrans" presStyleCnt="0"/>
      <dgm:spPr/>
    </dgm:pt>
    <dgm:pt modelId="{07BB6BF1-6202-B546-8203-8596965FB983}" type="pres">
      <dgm:prSet presAssocID="{6D1E7D72-FA8E-994B-B7D9-A85BF620DDBB}" presName="composite" presStyleCnt="0"/>
      <dgm:spPr/>
    </dgm:pt>
    <dgm:pt modelId="{1C0FC293-0A22-624B-A172-DDAC8D6F156A}" type="pres">
      <dgm:prSet presAssocID="{6D1E7D72-FA8E-994B-B7D9-A85BF620DDBB}" presName="bentUpArrow1" presStyleLbl="alignImgPlace1" presStyleIdx="2" presStyleCnt="3"/>
      <dgm:spPr/>
    </dgm:pt>
    <dgm:pt modelId="{F4E6B03F-416F-1342-A4F5-F2B076EECCAB}" type="pres">
      <dgm:prSet presAssocID="{6D1E7D72-FA8E-994B-B7D9-A85BF620DDBB}" presName="ParentText" presStyleLbl="node1" presStyleIdx="2" presStyleCnt="4">
        <dgm:presLayoutVars>
          <dgm:chMax val="1"/>
          <dgm:chPref val="1"/>
          <dgm:bulletEnabled val="1"/>
        </dgm:presLayoutVars>
      </dgm:prSet>
      <dgm:spPr/>
      <dgm:t>
        <a:bodyPr/>
        <a:lstStyle/>
        <a:p>
          <a:endParaRPr lang="en-US"/>
        </a:p>
      </dgm:t>
    </dgm:pt>
    <dgm:pt modelId="{50B16916-E038-3F49-B7BA-CCAC96B22DEF}" type="pres">
      <dgm:prSet presAssocID="{6D1E7D72-FA8E-994B-B7D9-A85BF620DDBB}" presName="ChildText" presStyleLbl="revTx" presStyleIdx="2" presStyleCnt="4">
        <dgm:presLayoutVars>
          <dgm:chMax val="0"/>
          <dgm:chPref val="0"/>
          <dgm:bulletEnabled val="1"/>
        </dgm:presLayoutVars>
      </dgm:prSet>
      <dgm:spPr/>
      <dgm:t>
        <a:bodyPr/>
        <a:lstStyle/>
        <a:p>
          <a:endParaRPr lang="en-US"/>
        </a:p>
      </dgm:t>
    </dgm:pt>
    <dgm:pt modelId="{F22D634C-73B4-684C-A1CD-85F3C7DBDB55}" type="pres">
      <dgm:prSet presAssocID="{4CCB765B-3CAD-894A-992D-5510EB6B3A5E}" presName="sibTrans" presStyleCnt="0"/>
      <dgm:spPr/>
    </dgm:pt>
    <dgm:pt modelId="{F3CB7FC7-4E58-3E4E-879D-314DE6E0B49E}" type="pres">
      <dgm:prSet presAssocID="{11011796-8619-2C4F-AA02-452CBD874EC8}" presName="composite" presStyleCnt="0"/>
      <dgm:spPr/>
    </dgm:pt>
    <dgm:pt modelId="{F3D42040-F021-964F-93CD-65847BC037C1}" type="pres">
      <dgm:prSet presAssocID="{11011796-8619-2C4F-AA02-452CBD874EC8}" presName="ParentText" presStyleLbl="node1" presStyleIdx="3" presStyleCnt="4">
        <dgm:presLayoutVars>
          <dgm:chMax val="1"/>
          <dgm:chPref val="1"/>
          <dgm:bulletEnabled val="1"/>
        </dgm:presLayoutVars>
      </dgm:prSet>
      <dgm:spPr/>
      <dgm:t>
        <a:bodyPr/>
        <a:lstStyle/>
        <a:p>
          <a:endParaRPr lang="en-US"/>
        </a:p>
      </dgm:t>
    </dgm:pt>
    <dgm:pt modelId="{9075642B-6EAB-E943-B846-F505A933299A}" type="pres">
      <dgm:prSet presAssocID="{11011796-8619-2C4F-AA02-452CBD874EC8}" presName="FinalChildText" presStyleLbl="revTx" presStyleIdx="3" presStyleCnt="4">
        <dgm:presLayoutVars>
          <dgm:chMax val="0"/>
          <dgm:chPref val="0"/>
          <dgm:bulletEnabled val="1"/>
        </dgm:presLayoutVars>
      </dgm:prSet>
      <dgm:spPr/>
      <dgm:t>
        <a:bodyPr/>
        <a:lstStyle/>
        <a:p>
          <a:endParaRPr lang="en-US"/>
        </a:p>
      </dgm:t>
    </dgm:pt>
  </dgm:ptLst>
  <dgm:cxnLst>
    <dgm:cxn modelId="{3BD38AF3-4E06-4BDE-AF9C-1B27A651DFEA}" type="presOf" srcId="{11011796-8619-2C4F-AA02-452CBD874EC8}" destId="{F3D42040-F021-964F-93CD-65847BC037C1}" srcOrd="0" destOrd="0" presId="urn:microsoft.com/office/officeart/2005/8/layout/StepDownProcess"/>
    <dgm:cxn modelId="{46A63557-B7ED-4796-A752-90F9F8EC605B}" type="presOf" srcId="{302F2A74-C300-134C-88E1-F704853E6C14}" destId="{693AE24E-4F3C-5D4C-B6E3-3F02D6129534}" srcOrd="0" destOrd="0" presId="urn:microsoft.com/office/officeart/2005/8/layout/StepDownProcess"/>
    <dgm:cxn modelId="{1B7C1734-EB74-0E45-867B-6F1F85B0A5A7}" srcId="{6D1E7D72-FA8E-994B-B7D9-A85BF620DDBB}" destId="{D4102D18-EB44-9348-B262-5C91A26A7950}" srcOrd="1" destOrd="0" parTransId="{4690E73B-D133-4443-BB5B-A5CDB17156B7}" sibTransId="{F422953C-A524-0747-8936-F557E827D87B}"/>
    <dgm:cxn modelId="{2D4EA45E-7F90-4738-8C73-5DC3F6264EF7}" type="presOf" srcId="{6D1E7D72-FA8E-994B-B7D9-A85BF620DDBB}" destId="{F4E6B03F-416F-1342-A4F5-F2B076EECCAB}" srcOrd="0" destOrd="0" presId="urn:microsoft.com/office/officeart/2005/8/layout/StepDownProcess"/>
    <dgm:cxn modelId="{E4D8BC13-83D9-4550-86D3-D96C3F1B1F0E}" type="presOf" srcId="{E984945A-4BBA-4D4E-AFC7-12DB8B5E7F3D}" destId="{50B16916-E038-3F49-B7BA-CCAC96B22DEF}" srcOrd="0" destOrd="2" presId="urn:microsoft.com/office/officeart/2005/8/layout/StepDownProcess"/>
    <dgm:cxn modelId="{62457B2F-AFD1-4AA4-82F5-A152B086A4B2}" type="presOf" srcId="{22874D22-F4C6-E846-9F4A-8F59BAA3A371}" destId="{9075642B-6EAB-E943-B846-F505A933299A}" srcOrd="0" destOrd="1" presId="urn:microsoft.com/office/officeart/2005/8/layout/StepDownProcess"/>
    <dgm:cxn modelId="{8E8BCCA7-22CD-4172-8FBC-B1BBA6C7F0D8}" type="presOf" srcId="{12332FCB-DB83-8547-AABE-885E0A7FF9F4}" destId="{C6C07D62-80B2-1642-B6DA-8111AABD4F30}" srcOrd="0" destOrd="0" presId="urn:microsoft.com/office/officeart/2005/8/layout/StepDownProcess"/>
    <dgm:cxn modelId="{83BDCA5E-69A1-4BE9-8136-F7675598E2BB}" type="presOf" srcId="{D5E4FF9F-6EF4-314B-8E99-6089C1005554}" destId="{DC8B7530-E03F-5443-9D6E-673CAF7FEB13}" srcOrd="0" destOrd="0" presId="urn:microsoft.com/office/officeart/2005/8/layout/StepDownProcess"/>
    <dgm:cxn modelId="{6C95E924-B056-2A42-B45B-D8CCA7983BF2}" srcId="{302F2A74-C300-134C-88E1-F704853E6C14}" destId="{6D1E7D72-FA8E-994B-B7D9-A85BF620DDBB}" srcOrd="2" destOrd="0" parTransId="{E5A481F6-E8DF-494B-ABBA-0E1CDAEA88CA}" sibTransId="{4CCB765B-3CAD-894A-992D-5510EB6B3A5E}"/>
    <dgm:cxn modelId="{9942E497-3476-7845-A316-8BB374901AC8}" srcId="{11011796-8619-2C4F-AA02-452CBD874EC8}" destId="{FF4BC3D2-2936-D744-9E4E-4512857B2AAA}" srcOrd="0" destOrd="0" parTransId="{C47E1C42-DDF1-9E4D-8514-88BF5D451484}" sibTransId="{3B7E82D2-7164-8944-8828-1FA996CD454E}"/>
    <dgm:cxn modelId="{ABC4BD71-E706-7840-A079-41BDDC2283CA}" srcId="{82469A8B-07E5-A645-9BF7-A56E7B699F6A}" destId="{339C11D8-C98D-8643-9E9F-A8F084FCAD63}" srcOrd="2" destOrd="0" parTransId="{C3F3E53E-55B8-204B-B8C0-042014E33AD0}" sibTransId="{93748D1E-AED9-244A-8551-0753E1B68C75}"/>
    <dgm:cxn modelId="{0C917368-3167-43DB-9FBD-27B2412AFB5E}" type="presOf" srcId="{339C11D8-C98D-8643-9E9F-A8F084FCAD63}" destId="{0272935A-6EE7-6A44-8536-D9C6CC6C52B9}" srcOrd="0" destOrd="2" presId="urn:microsoft.com/office/officeart/2005/8/layout/StepDownProcess"/>
    <dgm:cxn modelId="{95A00E1E-6603-A84E-A7EF-FBF454377DC1}" srcId="{6D1E7D72-FA8E-994B-B7D9-A85BF620DDBB}" destId="{E984945A-4BBA-4D4E-AFC7-12DB8B5E7F3D}" srcOrd="2" destOrd="0" parTransId="{56FAC934-E81F-B24A-8393-103F210DCA1D}" sibTransId="{7CED7DF1-ECA1-874B-94BC-83D6AF5CC1FE}"/>
    <dgm:cxn modelId="{C449C9B6-A137-EC49-865E-85B6C88F2E4F}" srcId="{302F2A74-C300-134C-88E1-F704853E6C14}" destId="{12332FCB-DB83-8547-AABE-885E0A7FF9F4}" srcOrd="0" destOrd="0" parTransId="{0F541109-4506-7A45-A3F0-67A47CFBB04D}" sibTransId="{4EF08C1A-4F49-CE45-AFC1-86E38AC06B30}"/>
    <dgm:cxn modelId="{A3609A38-4756-4EF4-9DFE-638E807431B6}" type="presOf" srcId="{89942139-DA5F-6C4E-BA47-7B6EF3F39CD6}" destId="{50B16916-E038-3F49-B7BA-CCAC96B22DEF}" srcOrd="0" destOrd="0" presId="urn:microsoft.com/office/officeart/2005/8/layout/StepDownProcess"/>
    <dgm:cxn modelId="{26731274-8146-4E7A-A8F0-E22FAF449273}" type="presOf" srcId="{82469A8B-07E5-A645-9BF7-A56E7B699F6A}" destId="{E5D3198B-40B0-5941-9482-1D250A8DC1E3}" srcOrd="0" destOrd="0" presId="urn:microsoft.com/office/officeart/2005/8/layout/StepDownProcess"/>
    <dgm:cxn modelId="{E8B3FA80-4343-48B0-BF97-5B68C647ACF8}" type="presOf" srcId="{27F30856-2194-1E4A-8039-BF8A73B2716B}" destId="{9075642B-6EAB-E943-B846-F505A933299A}" srcOrd="0" destOrd="2" presId="urn:microsoft.com/office/officeart/2005/8/layout/StepDownProcess"/>
    <dgm:cxn modelId="{86690DC1-C90F-2D41-8732-74966CF1D51E}" srcId="{302F2A74-C300-134C-88E1-F704853E6C14}" destId="{11011796-8619-2C4F-AA02-452CBD874EC8}" srcOrd="3" destOrd="0" parTransId="{2B672C3E-8B21-7747-8E00-141FA85C6691}" sibTransId="{63DE3A28-AB57-9E4C-979E-2D50B5F63342}"/>
    <dgm:cxn modelId="{31AC36BF-5CE6-954E-9BA3-22FF7A8FA704}" srcId="{302F2A74-C300-134C-88E1-F704853E6C14}" destId="{82469A8B-07E5-A645-9BF7-A56E7B699F6A}" srcOrd="1" destOrd="0" parTransId="{D5D9B33E-3048-B84E-A5E1-F23CBCB7C5A8}" sibTransId="{BBA277AB-AF82-7845-AE4E-CE22C8F5D18A}"/>
    <dgm:cxn modelId="{407C1255-F13D-244C-B7B6-4E2DA8DA383A}" srcId="{11011796-8619-2C4F-AA02-452CBD874EC8}" destId="{22874D22-F4C6-E846-9F4A-8F59BAA3A371}" srcOrd="1" destOrd="0" parTransId="{408908C8-33B3-2341-9A40-C8EE20A21916}" sibTransId="{D0DEE41F-FFDC-9F42-96FC-FA87A3A54D9A}"/>
    <dgm:cxn modelId="{BE8F52B0-AA84-D54F-9B86-FAC3E0C77AAA}" srcId="{12332FCB-DB83-8547-AABE-885E0A7FF9F4}" destId="{D5E4FF9F-6EF4-314B-8E99-6089C1005554}" srcOrd="0" destOrd="0" parTransId="{BDBA2285-B0A0-DF45-BDF3-4FA5A4AB7C0A}" sibTransId="{65D2DAB3-F805-BE41-9D17-3964E9AE5C23}"/>
    <dgm:cxn modelId="{B591B44D-DA9D-4F16-921A-35E517550C98}" type="presOf" srcId="{D4102D18-EB44-9348-B262-5C91A26A7950}" destId="{50B16916-E038-3F49-B7BA-CCAC96B22DEF}" srcOrd="0" destOrd="1" presId="urn:microsoft.com/office/officeart/2005/8/layout/StepDownProcess"/>
    <dgm:cxn modelId="{62C736DF-4854-DF42-B65B-4E0713C676CA}" srcId="{82469A8B-07E5-A645-9BF7-A56E7B699F6A}" destId="{5ECACC90-D422-4743-A1D2-8E6D4F1A6428}" srcOrd="1" destOrd="0" parTransId="{76F8BD14-67EB-8B44-846D-FDD3655005F0}" sibTransId="{9FF5411F-4F9B-0A4D-8F1B-281F1F5ED837}"/>
    <dgm:cxn modelId="{51D5D981-6004-4E1A-907F-FC7D4B361BB5}" type="presOf" srcId="{5ECACC90-D422-4743-A1D2-8E6D4F1A6428}" destId="{0272935A-6EE7-6A44-8536-D9C6CC6C52B9}" srcOrd="0" destOrd="1" presId="urn:microsoft.com/office/officeart/2005/8/layout/StepDownProcess"/>
    <dgm:cxn modelId="{36A47279-D6A4-B443-99C7-9D797A049C05}" srcId="{6D1E7D72-FA8E-994B-B7D9-A85BF620DDBB}" destId="{89942139-DA5F-6C4E-BA47-7B6EF3F39CD6}" srcOrd="0" destOrd="0" parTransId="{3D32D372-4116-2846-AD41-B3F72E7A934F}" sibTransId="{2022E7D6-39D2-4545-B8E3-A7FEA09DF434}"/>
    <dgm:cxn modelId="{716CF39C-CFE7-4766-B0F3-60F0455E4E99}" type="presOf" srcId="{FF4BC3D2-2936-D744-9E4E-4512857B2AAA}" destId="{9075642B-6EAB-E943-B846-F505A933299A}" srcOrd="0" destOrd="0" presId="urn:microsoft.com/office/officeart/2005/8/layout/StepDownProcess"/>
    <dgm:cxn modelId="{C2FA0C01-0E8D-4254-BB58-B0B94BE82E8A}" type="presOf" srcId="{3F3E2E82-3A3C-3D47-833E-597B891721D3}" destId="{0272935A-6EE7-6A44-8536-D9C6CC6C52B9}" srcOrd="0" destOrd="0" presId="urn:microsoft.com/office/officeart/2005/8/layout/StepDownProcess"/>
    <dgm:cxn modelId="{2D295069-BE54-A442-8400-5AC9933C045B}" srcId="{11011796-8619-2C4F-AA02-452CBD874EC8}" destId="{27F30856-2194-1E4A-8039-BF8A73B2716B}" srcOrd="2" destOrd="0" parTransId="{EE705B01-0C73-3345-BEE7-EB7ED99BC32E}" sibTransId="{7E53272E-238F-DA4F-83C8-B3EF39C8A9A6}"/>
    <dgm:cxn modelId="{757EAF42-8624-7043-8DAC-A56E0B1C45AC}" srcId="{82469A8B-07E5-A645-9BF7-A56E7B699F6A}" destId="{3F3E2E82-3A3C-3D47-833E-597B891721D3}" srcOrd="0" destOrd="0" parTransId="{13F00689-FBB5-144D-B321-CA45FC4B9D50}" sibTransId="{9D0B91B1-4D0F-DF41-B840-2BA5C673053C}"/>
    <dgm:cxn modelId="{829C0AD0-8B4C-428C-97A8-36C78767205E}" type="presParOf" srcId="{693AE24E-4F3C-5D4C-B6E3-3F02D6129534}" destId="{A3F59086-3EBB-994B-8951-004F1582D1D3}" srcOrd="0" destOrd="0" presId="urn:microsoft.com/office/officeart/2005/8/layout/StepDownProcess"/>
    <dgm:cxn modelId="{91A87277-5C61-4C12-B3B2-A819400975F4}" type="presParOf" srcId="{A3F59086-3EBB-994B-8951-004F1582D1D3}" destId="{3DF00944-1B7B-C14B-92B9-03221DBAE064}" srcOrd="0" destOrd="0" presId="urn:microsoft.com/office/officeart/2005/8/layout/StepDownProcess"/>
    <dgm:cxn modelId="{D21893DE-5A20-4403-BA09-697104784E0E}" type="presParOf" srcId="{A3F59086-3EBB-994B-8951-004F1582D1D3}" destId="{C6C07D62-80B2-1642-B6DA-8111AABD4F30}" srcOrd="1" destOrd="0" presId="urn:microsoft.com/office/officeart/2005/8/layout/StepDownProcess"/>
    <dgm:cxn modelId="{F4E30C28-6146-43CC-87EF-9207193CA51D}" type="presParOf" srcId="{A3F59086-3EBB-994B-8951-004F1582D1D3}" destId="{DC8B7530-E03F-5443-9D6E-673CAF7FEB13}" srcOrd="2" destOrd="0" presId="urn:microsoft.com/office/officeart/2005/8/layout/StepDownProcess"/>
    <dgm:cxn modelId="{F913B922-380D-453F-9773-09F8D1D8758E}" type="presParOf" srcId="{693AE24E-4F3C-5D4C-B6E3-3F02D6129534}" destId="{FAE1934C-10BF-824B-A0A9-75661FEC2C3E}" srcOrd="1" destOrd="0" presId="urn:microsoft.com/office/officeart/2005/8/layout/StepDownProcess"/>
    <dgm:cxn modelId="{13A21B06-1C2C-454A-83C8-43FBB2081749}" type="presParOf" srcId="{693AE24E-4F3C-5D4C-B6E3-3F02D6129534}" destId="{6989B1DF-4BDC-6340-85AD-BE13BAE32E5D}" srcOrd="2" destOrd="0" presId="urn:microsoft.com/office/officeart/2005/8/layout/StepDownProcess"/>
    <dgm:cxn modelId="{E2B16789-DF6F-4212-B7F2-389285A256FB}" type="presParOf" srcId="{6989B1DF-4BDC-6340-85AD-BE13BAE32E5D}" destId="{12C46BAF-6D28-5844-A729-F7BD0255B3ED}" srcOrd="0" destOrd="0" presId="urn:microsoft.com/office/officeart/2005/8/layout/StepDownProcess"/>
    <dgm:cxn modelId="{72513B70-C74C-4050-8DBD-9D53E3C6239B}" type="presParOf" srcId="{6989B1DF-4BDC-6340-85AD-BE13BAE32E5D}" destId="{E5D3198B-40B0-5941-9482-1D250A8DC1E3}" srcOrd="1" destOrd="0" presId="urn:microsoft.com/office/officeart/2005/8/layout/StepDownProcess"/>
    <dgm:cxn modelId="{97393C8E-1F57-46C2-826C-69F36F890041}" type="presParOf" srcId="{6989B1DF-4BDC-6340-85AD-BE13BAE32E5D}" destId="{0272935A-6EE7-6A44-8536-D9C6CC6C52B9}" srcOrd="2" destOrd="0" presId="urn:microsoft.com/office/officeart/2005/8/layout/StepDownProcess"/>
    <dgm:cxn modelId="{0059B85C-0E23-4DB9-948F-ED8B19BA9F2E}" type="presParOf" srcId="{693AE24E-4F3C-5D4C-B6E3-3F02D6129534}" destId="{114DB325-8BE8-FC47-ADEF-AB2AA4CABF10}" srcOrd="3" destOrd="0" presId="urn:microsoft.com/office/officeart/2005/8/layout/StepDownProcess"/>
    <dgm:cxn modelId="{3C8040FE-B208-4A51-92E9-4422E7890298}" type="presParOf" srcId="{693AE24E-4F3C-5D4C-B6E3-3F02D6129534}" destId="{07BB6BF1-6202-B546-8203-8596965FB983}" srcOrd="4" destOrd="0" presId="urn:microsoft.com/office/officeart/2005/8/layout/StepDownProcess"/>
    <dgm:cxn modelId="{82999A11-BF3C-4E91-936E-987B0692C665}" type="presParOf" srcId="{07BB6BF1-6202-B546-8203-8596965FB983}" destId="{1C0FC293-0A22-624B-A172-DDAC8D6F156A}" srcOrd="0" destOrd="0" presId="urn:microsoft.com/office/officeart/2005/8/layout/StepDownProcess"/>
    <dgm:cxn modelId="{976DD595-B772-41FA-86D0-E397CF39F30B}" type="presParOf" srcId="{07BB6BF1-6202-B546-8203-8596965FB983}" destId="{F4E6B03F-416F-1342-A4F5-F2B076EECCAB}" srcOrd="1" destOrd="0" presId="urn:microsoft.com/office/officeart/2005/8/layout/StepDownProcess"/>
    <dgm:cxn modelId="{C2C8E82F-0153-4286-8125-F28FCA079A84}" type="presParOf" srcId="{07BB6BF1-6202-B546-8203-8596965FB983}" destId="{50B16916-E038-3F49-B7BA-CCAC96B22DEF}" srcOrd="2" destOrd="0" presId="urn:microsoft.com/office/officeart/2005/8/layout/StepDownProcess"/>
    <dgm:cxn modelId="{ADD9B0C4-E1BB-468E-B4CF-709A72E1FE9C}" type="presParOf" srcId="{693AE24E-4F3C-5D4C-B6E3-3F02D6129534}" destId="{F22D634C-73B4-684C-A1CD-85F3C7DBDB55}" srcOrd="5" destOrd="0" presId="urn:microsoft.com/office/officeart/2005/8/layout/StepDownProcess"/>
    <dgm:cxn modelId="{36FEDC40-D3A8-40E7-A567-DD384EDA5D99}" type="presParOf" srcId="{693AE24E-4F3C-5D4C-B6E3-3F02D6129534}" destId="{F3CB7FC7-4E58-3E4E-879D-314DE6E0B49E}" srcOrd="6" destOrd="0" presId="urn:microsoft.com/office/officeart/2005/8/layout/StepDownProcess"/>
    <dgm:cxn modelId="{5215FB49-0EE9-48C2-8FA8-A9A9F910DC7A}" type="presParOf" srcId="{F3CB7FC7-4E58-3E4E-879D-314DE6E0B49E}" destId="{F3D42040-F021-964F-93CD-65847BC037C1}" srcOrd="0" destOrd="0" presId="urn:microsoft.com/office/officeart/2005/8/layout/StepDownProcess"/>
    <dgm:cxn modelId="{2CF866A1-F537-4416-9FF4-C6D5D45DD945}" type="presParOf" srcId="{F3CB7FC7-4E58-3E4E-879D-314DE6E0B49E}" destId="{9075642B-6EAB-E943-B846-F505A933299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783EBA-7C62-294D-8A9A-AA0A89320881}" type="doc">
      <dgm:prSet loTypeId="urn:microsoft.com/office/officeart/2009/3/layout/PlusandMinus" loCatId="" qsTypeId="urn:microsoft.com/office/officeart/2005/8/quickstyle/simple2" qsCatId="simple" csTypeId="urn:microsoft.com/office/officeart/2005/8/colors/colorful4" csCatId="colorful" phldr="1"/>
      <dgm:spPr/>
      <dgm:t>
        <a:bodyPr/>
        <a:lstStyle/>
        <a:p>
          <a:endParaRPr lang="en-US"/>
        </a:p>
      </dgm:t>
    </dgm:pt>
    <dgm:pt modelId="{BEF4E9C5-363E-6F43-83F4-17F56CA9D08A}">
      <dgm:prSet/>
      <dgm:spPr/>
      <dgm:t>
        <a:bodyPr/>
        <a:lstStyle/>
        <a:p>
          <a:pPr rtl="0"/>
          <a:r>
            <a:rPr lang="en-US" dirty="0" smtClean="0"/>
            <a:t>Traditional methods</a:t>
          </a:r>
          <a:endParaRPr lang="en-US" dirty="0"/>
        </a:p>
      </dgm:t>
    </dgm:pt>
    <dgm:pt modelId="{267A6C12-71A0-F649-BEC2-FA2EEFC2C5E6}" type="parTrans" cxnId="{B387428C-3866-3D45-B821-63AAEDEED493}">
      <dgm:prSet/>
      <dgm:spPr/>
      <dgm:t>
        <a:bodyPr/>
        <a:lstStyle/>
        <a:p>
          <a:endParaRPr lang="en-US"/>
        </a:p>
      </dgm:t>
    </dgm:pt>
    <dgm:pt modelId="{C47C01FC-E118-F74B-981C-3E45835FF096}" type="sibTrans" cxnId="{B387428C-3866-3D45-B821-63AAEDEED493}">
      <dgm:prSet/>
      <dgm:spPr/>
      <dgm:t>
        <a:bodyPr/>
        <a:lstStyle/>
        <a:p>
          <a:endParaRPr lang="en-US"/>
        </a:p>
      </dgm:t>
    </dgm:pt>
    <dgm:pt modelId="{8854CED8-C1A4-604B-B8CD-B0CF8B0C5118}">
      <dgm:prSet/>
      <dgm:spPr/>
      <dgm:t>
        <a:bodyPr/>
        <a:lstStyle/>
        <a:p>
          <a:pPr rtl="0"/>
          <a:r>
            <a:rPr lang="en-US" dirty="0" smtClean="0"/>
            <a:t>Time consuming</a:t>
          </a:r>
          <a:endParaRPr lang="en-US" dirty="0"/>
        </a:p>
      </dgm:t>
    </dgm:pt>
    <dgm:pt modelId="{2A2BDA34-7AC7-0F43-B4B2-4EE2C2AEA91C}" type="parTrans" cxnId="{A5536977-EE8A-6440-8DF5-4A91B6352883}">
      <dgm:prSet/>
      <dgm:spPr/>
      <dgm:t>
        <a:bodyPr/>
        <a:lstStyle/>
        <a:p>
          <a:endParaRPr lang="en-US"/>
        </a:p>
      </dgm:t>
    </dgm:pt>
    <dgm:pt modelId="{0824ADBD-245B-6A46-840A-585FC1C8382B}" type="sibTrans" cxnId="{A5536977-EE8A-6440-8DF5-4A91B6352883}">
      <dgm:prSet/>
      <dgm:spPr/>
      <dgm:t>
        <a:bodyPr/>
        <a:lstStyle/>
        <a:p>
          <a:endParaRPr lang="en-US"/>
        </a:p>
      </dgm:t>
    </dgm:pt>
    <dgm:pt modelId="{38C96B42-BC87-1B45-A232-BBDC8B052B3A}">
      <dgm:prSet/>
      <dgm:spPr/>
      <dgm:t>
        <a:bodyPr/>
        <a:lstStyle/>
        <a:p>
          <a:pPr rtl="0"/>
          <a:r>
            <a:rPr lang="en-US" dirty="0" smtClean="0"/>
            <a:t>Obfuscation methods break the pipeline</a:t>
          </a:r>
          <a:endParaRPr lang="en-US" dirty="0"/>
        </a:p>
      </dgm:t>
    </dgm:pt>
    <dgm:pt modelId="{F6789B68-A345-FF4A-8C5A-73E55C97B645}" type="parTrans" cxnId="{5092F80A-8905-8743-9A7F-2E68DB350C2D}">
      <dgm:prSet/>
      <dgm:spPr/>
      <dgm:t>
        <a:bodyPr/>
        <a:lstStyle/>
        <a:p>
          <a:endParaRPr lang="en-US"/>
        </a:p>
      </dgm:t>
    </dgm:pt>
    <dgm:pt modelId="{4A987212-49F6-CB4C-B3B5-F0540D4B9E10}" type="sibTrans" cxnId="{5092F80A-8905-8743-9A7F-2E68DB350C2D}">
      <dgm:prSet/>
      <dgm:spPr/>
      <dgm:t>
        <a:bodyPr/>
        <a:lstStyle/>
        <a:p>
          <a:endParaRPr lang="en-US"/>
        </a:p>
      </dgm:t>
    </dgm:pt>
    <dgm:pt modelId="{F463DCAA-16DD-C248-BF03-36D5EC01C56F}">
      <dgm:prSet/>
      <dgm:spPr/>
      <dgm:t>
        <a:bodyPr/>
        <a:lstStyle/>
        <a:p>
          <a:endParaRPr lang="en-US"/>
        </a:p>
      </dgm:t>
    </dgm:pt>
    <dgm:pt modelId="{CB1573F4-0D23-264E-8B7B-6CD7816285AA}" type="parTrans" cxnId="{81BF9EDE-95D7-3E4F-95F6-E3A8E6086C67}">
      <dgm:prSet/>
      <dgm:spPr/>
      <dgm:t>
        <a:bodyPr/>
        <a:lstStyle/>
        <a:p>
          <a:endParaRPr lang="en-US"/>
        </a:p>
      </dgm:t>
    </dgm:pt>
    <dgm:pt modelId="{91B3FD03-4DDF-5E44-8661-693D8A9ED0D6}" type="sibTrans" cxnId="{81BF9EDE-95D7-3E4F-95F6-E3A8E6086C67}">
      <dgm:prSet/>
      <dgm:spPr/>
      <dgm:t>
        <a:bodyPr/>
        <a:lstStyle/>
        <a:p>
          <a:endParaRPr lang="en-US"/>
        </a:p>
      </dgm:t>
    </dgm:pt>
    <dgm:pt modelId="{B5D40887-42D1-914E-98A9-30279327CC40}">
      <dgm:prSet/>
      <dgm:spPr/>
      <dgm:t>
        <a:bodyPr/>
        <a:lstStyle/>
        <a:p>
          <a:endParaRPr lang="en-US"/>
        </a:p>
      </dgm:t>
    </dgm:pt>
    <dgm:pt modelId="{ECCC897D-3D66-6148-A0E5-E535C789BD88}" type="parTrans" cxnId="{2E9AF9EC-0B61-2C41-9531-907C8E9BCCD4}">
      <dgm:prSet/>
      <dgm:spPr/>
      <dgm:t>
        <a:bodyPr/>
        <a:lstStyle/>
        <a:p>
          <a:endParaRPr lang="en-US"/>
        </a:p>
      </dgm:t>
    </dgm:pt>
    <dgm:pt modelId="{78945443-60E0-F740-989D-E90520F6AC45}" type="sibTrans" cxnId="{2E9AF9EC-0B61-2C41-9531-907C8E9BCCD4}">
      <dgm:prSet/>
      <dgm:spPr/>
      <dgm:t>
        <a:bodyPr/>
        <a:lstStyle/>
        <a:p>
          <a:endParaRPr lang="en-US"/>
        </a:p>
      </dgm:t>
    </dgm:pt>
    <dgm:pt modelId="{7FE5F572-7E71-064F-8CEB-3F31950E75A9}">
      <dgm:prSet/>
      <dgm:spPr/>
      <dgm:t>
        <a:bodyPr/>
        <a:lstStyle/>
        <a:p>
          <a:endParaRPr lang="en-US"/>
        </a:p>
      </dgm:t>
    </dgm:pt>
    <dgm:pt modelId="{D4FDF58C-67D8-5141-B48F-1EFF50EAB07C}" type="parTrans" cxnId="{BBD77670-28E5-A142-B7A7-C77EB9C1549D}">
      <dgm:prSet/>
      <dgm:spPr/>
      <dgm:t>
        <a:bodyPr/>
        <a:lstStyle/>
        <a:p>
          <a:endParaRPr lang="en-US"/>
        </a:p>
      </dgm:t>
    </dgm:pt>
    <dgm:pt modelId="{63BF358B-05A5-1143-A5C0-0609EF2B2C37}" type="sibTrans" cxnId="{BBD77670-28E5-A142-B7A7-C77EB9C1549D}">
      <dgm:prSet/>
      <dgm:spPr/>
      <dgm:t>
        <a:bodyPr/>
        <a:lstStyle/>
        <a:p>
          <a:endParaRPr lang="en-US"/>
        </a:p>
      </dgm:t>
    </dgm:pt>
    <dgm:pt modelId="{C4B6FC3C-19B1-E445-B6D3-6F2E8DBE2959}">
      <dgm:prSet/>
      <dgm:spPr/>
      <dgm:t>
        <a:bodyPr/>
        <a:lstStyle/>
        <a:p>
          <a:endParaRPr lang="en-US"/>
        </a:p>
      </dgm:t>
    </dgm:pt>
    <dgm:pt modelId="{E7B8FA14-2B36-F746-A354-FF5B74A7A332}" type="parTrans" cxnId="{A862A93D-28DC-4A4A-A6C5-AA44FB81E6E3}">
      <dgm:prSet/>
      <dgm:spPr/>
      <dgm:t>
        <a:bodyPr/>
        <a:lstStyle/>
        <a:p>
          <a:endParaRPr lang="en-US"/>
        </a:p>
      </dgm:t>
    </dgm:pt>
    <dgm:pt modelId="{0CDC2E53-7051-FC4F-AF85-A7C81935F31B}" type="sibTrans" cxnId="{A862A93D-28DC-4A4A-A6C5-AA44FB81E6E3}">
      <dgm:prSet/>
      <dgm:spPr/>
      <dgm:t>
        <a:bodyPr/>
        <a:lstStyle/>
        <a:p>
          <a:endParaRPr lang="en-US"/>
        </a:p>
      </dgm:t>
    </dgm:pt>
    <dgm:pt modelId="{BBB7697D-EE28-7041-AF65-94D980B911F4}">
      <dgm:prSet/>
      <dgm:spPr/>
      <dgm:t>
        <a:bodyPr/>
        <a:lstStyle/>
        <a:p>
          <a:endParaRPr lang="en-US"/>
        </a:p>
      </dgm:t>
    </dgm:pt>
    <dgm:pt modelId="{F04280F7-1366-D14B-9ADA-C52DBC04BC02}" type="parTrans" cxnId="{506A1CA5-C8E0-9C46-804D-5746371814C3}">
      <dgm:prSet/>
      <dgm:spPr/>
      <dgm:t>
        <a:bodyPr/>
        <a:lstStyle/>
        <a:p>
          <a:endParaRPr lang="en-US"/>
        </a:p>
      </dgm:t>
    </dgm:pt>
    <dgm:pt modelId="{58270414-76F4-1045-B581-C44011EFCEDE}" type="sibTrans" cxnId="{506A1CA5-C8E0-9C46-804D-5746371814C3}">
      <dgm:prSet/>
      <dgm:spPr/>
      <dgm:t>
        <a:bodyPr/>
        <a:lstStyle/>
        <a:p>
          <a:endParaRPr lang="en-US"/>
        </a:p>
      </dgm:t>
    </dgm:pt>
    <dgm:pt modelId="{F2D638EF-4CD3-6C45-BE71-1CD0F55489D3}">
      <dgm:prSet/>
      <dgm:spPr/>
      <dgm:t>
        <a:bodyPr/>
        <a:lstStyle/>
        <a:p>
          <a:endParaRPr lang="en-US"/>
        </a:p>
      </dgm:t>
    </dgm:pt>
    <dgm:pt modelId="{0B7686FD-DCA4-7441-940B-3FDB144E0C84}" type="parTrans" cxnId="{75301F22-A2BD-F640-83D0-1189DD2B3BBB}">
      <dgm:prSet/>
      <dgm:spPr/>
      <dgm:t>
        <a:bodyPr/>
        <a:lstStyle/>
        <a:p>
          <a:endParaRPr lang="en-US"/>
        </a:p>
      </dgm:t>
    </dgm:pt>
    <dgm:pt modelId="{D536519E-F0AE-EE46-A893-7B73EAAA0D96}" type="sibTrans" cxnId="{75301F22-A2BD-F640-83D0-1189DD2B3BBB}">
      <dgm:prSet/>
      <dgm:spPr/>
      <dgm:t>
        <a:bodyPr/>
        <a:lstStyle/>
        <a:p>
          <a:endParaRPr lang="en-US"/>
        </a:p>
      </dgm:t>
    </dgm:pt>
    <dgm:pt modelId="{088A0AED-42BD-F94F-A4FE-19063FCC4F69}">
      <dgm:prSet/>
      <dgm:spPr/>
      <dgm:t>
        <a:bodyPr/>
        <a:lstStyle/>
        <a:p>
          <a:pPr rtl="0"/>
          <a:r>
            <a:rPr lang="en-US" dirty="0" smtClean="0"/>
            <a:t>IR-based systems</a:t>
          </a:r>
          <a:endParaRPr lang="en-US" dirty="0"/>
        </a:p>
      </dgm:t>
    </dgm:pt>
    <dgm:pt modelId="{B6836D60-DC31-5F47-AF52-A7929B70861E}" type="parTrans" cxnId="{827E9690-C967-9E42-A660-DD3195736F84}">
      <dgm:prSet/>
      <dgm:spPr/>
      <dgm:t>
        <a:bodyPr/>
        <a:lstStyle/>
        <a:p>
          <a:endParaRPr lang="en-US"/>
        </a:p>
      </dgm:t>
    </dgm:pt>
    <dgm:pt modelId="{5A92F30E-0DEE-C841-9737-F320B6ABD646}" type="sibTrans" cxnId="{827E9690-C967-9E42-A660-DD3195736F84}">
      <dgm:prSet/>
      <dgm:spPr/>
      <dgm:t>
        <a:bodyPr/>
        <a:lstStyle/>
        <a:p>
          <a:endParaRPr lang="en-US"/>
        </a:p>
      </dgm:t>
    </dgm:pt>
    <dgm:pt modelId="{A9447159-CD41-1D46-ACD6-E27635CE2689}">
      <dgm:prSet/>
      <dgm:spPr/>
      <dgm:t>
        <a:bodyPr/>
        <a:lstStyle/>
        <a:p>
          <a:pPr rtl="0"/>
          <a:r>
            <a:rPr lang="en-US" dirty="0" smtClean="0"/>
            <a:t>Need for manual interaction</a:t>
          </a:r>
          <a:endParaRPr lang="en-US" dirty="0"/>
        </a:p>
      </dgm:t>
    </dgm:pt>
    <dgm:pt modelId="{4F51A3DD-F9EE-3348-BDFA-413AA137448F}" type="parTrans" cxnId="{2EFD8F13-EAC9-E345-96F3-CFB2F0E2A563}">
      <dgm:prSet/>
      <dgm:spPr/>
      <dgm:t>
        <a:bodyPr/>
        <a:lstStyle/>
        <a:p>
          <a:endParaRPr lang="en-US"/>
        </a:p>
      </dgm:t>
    </dgm:pt>
    <dgm:pt modelId="{F0981248-8DE3-704C-BC75-F742D43B9547}" type="sibTrans" cxnId="{2EFD8F13-EAC9-E345-96F3-CFB2F0E2A563}">
      <dgm:prSet/>
      <dgm:spPr/>
      <dgm:t>
        <a:bodyPr/>
        <a:lstStyle/>
        <a:p>
          <a:endParaRPr lang="en-US"/>
        </a:p>
      </dgm:t>
    </dgm:pt>
    <dgm:pt modelId="{D89E0748-9DFA-2B44-ABB8-1AAB8BD2CAA3}">
      <dgm:prSet/>
      <dgm:spPr/>
      <dgm:t>
        <a:bodyPr/>
        <a:lstStyle/>
        <a:p>
          <a:pPr rtl="0"/>
          <a:r>
            <a:rPr lang="en-US" dirty="0" smtClean="0"/>
            <a:t>Efficient</a:t>
          </a:r>
          <a:endParaRPr lang="en-US" dirty="0"/>
        </a:p>
      </dgm:t>
    </dgm:pt>
    <dgm:pt modelId="{525A7EB3-99FB-8A4B-A746-43026CFC9891}" type="parTrans" cxnId="{3C281397-7CD7-C543-A234-AAF9A6AE7644}">
      <dgm:prSet/>
      <dgm:spPr/>
      <dgm:t>
        <a:bodyPr/>
        <a:lstStyle/>
        <a:p>
          <a:endParaRPr lang="en-US"/>
        </a:p>
      </dgm:t>
    </dgm:pt>
    <dgm:pt modelId="{9541448F-8AB9-6349-A6E8-6915A3212B93}" type="sibTrans" cxnId="{3C281397-7CD7-C543-A234-AAF9A6AE7644}">
      <dgm:prSet/>
      <dgm:spPr/>
      <dgm:t>
        <a:bodyPr/>
        <a:lstStyle/>
        <a:p>
          <a:endParaRPr lang="en-US"/>
        </a:p>
      </dgm:t>
    </dgm:pt>
    <dgm:pt modelId="{6F1793E5-7AE8-A44F-B012-945052D21E44}">
      <dgm:prSet/>
      <dgm:spPr/>
      <dgm:t>
        <a:bodyPr/>
        <a:lstStyle/>
        <a:p>
          <a:pPr rtl="0"/>
          <a:r>
            <a:rPr lang="en-US" dirty="0" smtClean="0"/>
            <a:t>Adaptive to obfuscation methods</a:t>
          </a:r>
          <a:endParaRPr lang="en-US" dirty="0"/>
        </a:p>
      </dgm:t>
    </dgm:pt>
    <dgm:pt modelId="{B4D708EB-5B62-784F-893A-0BDF5C63A5C8}" type="parTrans" cxnId="{84212C9B-52A0-0745-BC4B-E647621094F5}">
      <dgm:prSet/>
      <dgm:spPr/>
      <dgm:t>
        <a:bodyPr/>
        <a:lstStyle/>
        <a:p>
          <a:endParaRPr lang="en-US"/>
        </a:p>
      </dgm:t>
    </dgm:pt>
    <dgm:pt modelId="{C0D78E2A-4083-AD4E-B9CC-65C8669BDC9F}" type="sibTrans" cxnId="{84212C9B-52A0-0745-BC4B-E647621094F5}">
      <dgm:prSet/>
      <dgm:spPr/>
      <dgm:t>
        <a:bodyPr/>
        <a:lstStyle/>
        <a:p>
          <a:endParaRPr lang="en-US"/>
        </a:p>
      </dgm:t>
    </dgm:pt>
    <dgm:pt modelId="{476E71E6-3E42-0C4D-B9EB-29B34D12F1A4}">
      <dgm:prSet/>
      <dgm:spPr/>
      <dgm:t>
        <a:bodyPr/>
        <a:lstStyle/>
        <a:p>
          <a:pPr rtl="0"/>
          <a:endParaRPr lang="en-US" dirty="0"/>
        </a:p>
      </dgm:t>
    </dgm:pt>
    <dgm:pt modelId="{4D6104FD-330F-F94B-9014-2ACAA518B5DA}" type="parTrans" cxnId="{19404AC8-877C-7343-8A48-A09F12825562}">
      <dgm:prSet/>
      <dgm:spPr/>
      <dgm:t>
        <a:bodyPr/>
        <a:lstStyle/>
        <a:p>
          <a:endParaRPr lang="en-US"/>
        </a:p>
      </dgm:t>
    </dgm:pt>
    <dgm:pt modelId="{2D2A79A5-16AF-9B4E-A802-B9CE5CDF2B2F}" type="sibTrans" cxnId="{19404AC8-877C-7343-8A48-A09F12825562}">
      <dgm:prSet/>
      <dgm:spPr/>
      <dgm:t>
        <a:bodyPr/>
        <a:lstStyle/>
        <a:p>
          <a:endParaRPr lang="en-US"/>
        </a:p>
      </dgm:t>
    </dgm:pt>
    <dgm:pt modelId="{A635471F-6070-6B4A-9B42-53DF70B39412}">
      <dgm:prSet/>
      <dgm:spPr/>
      <dgm:t>
        <a:bodyPr/>
        <a:lstStyle/>
        <a:p>
          <a:pPr rtl="0"/>
          <a:r>
            <a:rPr lang="en-US" dirty="0" smtClean="0"/>
            <a:t>Completely automated</a:t>
          </a:r>
          <a:endParaRPr lang="en-US" dirty="0"/>
        </a:p>
      </dgm:t>
    </dgm:pt>
    <dgm:pt modelId="{49CC5359-9F3C-AA44-9E20-98D32E615D02}" type="parTrans" cxnId="{69008C48-CD39-7949-9D3E-2C0B46EBECCB}">
      <dgm:prSet/>
      <dgm:spPr/>
      <dgm:t>
        <a:bodyPr/>
        <a:lstStyle/>
        <a:p>
          <a:endParaRPr lang="en-US"/>
        </a:p>
      </dgm:t>
    </dgm:pt>
    <dgm:pt modelId="{5E0F4405-E7AC-5A41-A7A0-7B696AF9A838}" type="sibTrans" cxnId="{69008C48-CD39-7949-9D3E-2C0B46EBECCB}">
      <dgm:prSet/>
      <dgm:spPr/>
      <dgm:t>
        <a:bodyPr/>
        <a:lstStyle/>
        <a:p>
          <a:endParaRPr lang="en-US"/>
        </a:p>
      </dgm:t>
    </dgm:pt>
    <dgm:pt modelId="{3EE44744-7E90-4C46-B177-F05E801389D7}" type="pres">
      <dgm:prSet presAssocID="{3A783EBA-7C62-294D-8A9A-AA0A89320881}" presName="Name0" presStyleCnt="0">
        <dgm:presLayoutVars>
          <dgm:chMax val="2"/>
          <dgm:chPref val="2"/>
          <dgm:dir/>
          <dgm:animOne/>
          <dgm:resizeHandles val="exact"/>
        </dgm:presLayoutVars>
      </dgm:prSet>
      <dgm:spPr/>
      <dgm:t>
        <a:bodyPr/>
        <a:lstStyle/>
        <a:p>
          <a:endParaRPr lang="en-US"/>
        </a:p>
      </dgm:t>
    </dgm:pt>
    <dgm:pt modelId="{F599DB00-2B7F-D842-9B52-13575D0555C6}" type="pres">
      <dgm:prSet presAssocID="{3A783EBA-7C62-294D-8A9A-AA0A89320881}" presName="Background" presStyleLbl="bgImgPlace1" presStyleIdx="0" presStyleCnt="1">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429D48E3-A38C-D94A-B2E9-3188CF8D2FD5}" type="pres">
      <dgm:prSet presAssocID="{3A783EBA-7C62-294D-8A9A-AA0A89320881}" presName="ParentText1" presStyleLbl="revTx" presStyleIdx="0" presStyleCnt="2">
        <dgm:presLayoutVars>
          <dgm:chMax val="0"/>
          <dgm:chPref val="0"/>
          <dgm:bulletEnabled val="1"/>
        </dgm:presLayoutVars>
      </dgm:prSet>
      <dgm:spPr/>
      <dgm:t>
        <a:bodyPr/>
        <a:lstStyle/>
        <a:p>
          <a:endParaRPr lang="en-US"/>
        </a:p>
      </dgm:t>
    </dgm:pt>
    <dgm:pt modelId="{E9812B1F-4675-9C45-B1F9-E774D4FB27DD}" type="pres">
      <dgm:prSet presAssocID="{3A783EBA-7C62-294D-8A9A-AA0A89320881}" presName="ParentText2" presStyleLbl="revTx" presStyleIdx="1" presStyleCnt="2">
        <dgm:presLayoutVars>
          <dgm:chMax val="0"/>
          <dgm:chPref val="0"/>
          <dgm:bulletEnabled val="1"/>
        </dgm:presLayoutVars>
      </dgm:prSet>
      <dgm:spPr/>
      <dgm:t>
        <a:bodyPr/>
        <a:lstStyle/>
        <a:p>
          <a:endParaRPr lang="en-US"/>
        </a:p>
      </dgm:t>
    </dgm:pt>
    <dgm:pt modelId="{52704B0D-0F2E-1D48-88E7-856F3734A357}" type="pres">
      <dgm:prSet presAssocID="{3A783EBA-7C62-294D-8A9A-AA0A89320881}" presName="Plus" presStyleLbl="alignNode1" presStyleIdx="0" presStyleCnt="2" custScaleX="94058" custScaleY="94124" custLinFactX="200000" custLinFactNeighborX="285492" custLinFactNeighborY="0">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952C680-DB3E-2747-B2F8-28C3B138BF7F}" type="pres">
      <dgm:prSet presAssocID="{3A783EBA-7C62-294D-8A9A-AA0A89320881}" presName="Minus" presStyleLbl="alignNode1" presStyleIdx="1" presStyleCnt="2" custScaleX="85398" custScaleY="84523" custLinFactX="-216803" custLinFactNeighborX="-300000" custLinFactNeighborY="5647">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a:p>
      </dgm:t>
    </dgm:pt>
    <dgm:pt modelId="{29837230-E78F-764A-BD54-C9CB21DF9CD2}" type="pres">
      <dgm:prSet presAssocID="{3A783EBA-7C62-294D-8A9A-AA0A89320881}" presName="Divider" presStyleLbl="parChTrans1D1" presStyleIdx="0" presStyleCnt="1"/>
      <dgm:spPr/>
    </dgm:pt>
  </dgm:ptLst>
  <dgm:cxnLst>
    <dgm:cxn modelId="{75301F22-A2BD-F640-83D0-1189DD2B3BBB}" srcId="{3A783EBA-7C62-294D-8A9A-AA0A89320881}" destId="{F2D638EF-4CD3-6C45-BE71-1CD0F55489D3}" srcOrd="7" destOrd="0" parTransId="{0B7686FD-DCA4-7441-940B-3FDB144E0C84}" sibTransId="{D536519E-F0AE-EE46-A893-7B73EAAA0D96}"/>
    <dgm:cxn modelId="{84212C9B-52A0-0745-BC4B-E647621094F5}" srcId="{088A0AED-42BD-F94F-A4FE-19063FCC4F69}" destId="{6F1793E5-7AE8-A44F-B012-945052D21E44}" srcOrd="2" destOrd="0" parTransId="{B4D708EB-5B62-784F-893A-0BDF5C63A5C8}" sibTransId="{C0D78E2A-4083-AD4E-B9CC-65C8669BDC9F}"/>
    <dgm:cxn modelId="{2FD88C64-A21B-4835-B69E-CF813F0684B0}" type="presOf" srcId="{D89E0748-9DFA-2B44-ABB8-1AAB8BD2CAA3}" destId="{E9812B1F-4675-9C45-B1F9-E774D4FB27DD}" srcOrd="0" destOrd="1" presId="urn:microsoft.com/office/officeart/2009/3/layout/PlusandMinus"/>
    <dgm:cxn modelId="{3C281397-7CD7-C543-A234-AAF9A6AE7644}" srcId="{088A0AED-42BD-F94F-A4FE-19063FCC4F69}" destId="{D89E0748-9DFA-2B44-ABB8-1AAB8BD2CAA3}" srcOrd="0" destOrd="0" parTransId="{525A7EB3-99FB-8A4B-A746-43026CFC9891}" sibTransId="{9541448F-8AB9-6349-A6E8-6915A3212B93}"/>
    <dgm:cxn modelId="{FA3A3DB4-15AE-4D49-85BC-F266A06BFF65}" type="presOf" srcId="{38C96B42-BC87-1B45-A232-BBDC8B052B3A}" destId="{429D48E3-A38C-D94A-B2E9-3188CF8D2FD5}" srcOrd="0" destOrd="3" presId="urn:microsoft.com/office/officeart/2009/3/layout/PlusandMinus"/>
    <dgm:cxn modelId="{8D062067-AA7E-4973-8F3D-DDA3A7880508}" type="presOf" srcId="{3A783EBA-7C62-294D-8A9A-AA0A89320881}" destId="{3EE44744-7E90-4C46-B177-F05E801389D7}" srcOrd="0" destOrd="0" presId="urn:microsoft.com/office/officeart/2009/3/layout/PlusandMinus"/>
    <dgm:cxn modelId="{C9928B70-7FCE-493F-B17C-D863F19D058E}" type="presOf" srcId="{6F1793E5-7AE8-A44F-B012-945052D21E44}" destId="{E9812B1F-4675-9C45-B1F9-E774D4FB27DD}" srcOrd="0" destOrd="3" presId="urn:microsoft.com/office/officeart/2009/3/layout/PlusandMinus"/>
    <dgm:cxn modelId="{BBD77670-28E5-A142-B7A7-C77EB9C1549D}" srcId="{3A783EBA-7C62-294D-8A9A-AA0A89320881}" destId="{7FE5F572-7E71-064F-8CEB-3F31950E75A9}" srcOrd="4" destOrd="0" parTransId="{D4FDF58C-67D8-5141-B48F-1EFF50EAB07C}" sibTransId="{63BF358B-05A5-1143-A5C0-0609EF2B2C37}"/>
    <dgm:cxn modelId="{5092F80A-8905-8743-9A7F-2E68DB350C2D}" srcId="{BEF4E9C5-363E-6F43-83F4-17F56CA9D08A}" destId="{38C96B42-BC87-1B45-A232-BBDC8B052B3A}" srcOrd="2" destOrd="0" parTransId="{F6789B68-A345-FF4A-8C5A-73E55C97B645}" sibTransId="{4A987212-49F6-CB4C-B3B5-F0540D4B9E10}"/>
    <dgm:cxn modelId="{A862A93D-28DC-4A4A-A6C5-AA44FB81E6E3}" srcId="{3A783EBA-7C62-294D-8A9A-AA0A89320881}" destId="{C4B6FC3C-19B1-E445-B6D3-6F2E8DBE2959}" srcOrd="5" destOrd="0" parTransId="{E7B8FA14-2B36-F746-A354-FF5B74A7A332}" sibTransId="{0CDC2E53-7051-FC4F-AF85-A7C81935F31B}"/>
    <dgm:cxn modelId="{DF2389D8-0494-494A-BCBB-EA7B436BD51D}" type="presOf" srcId="{088A0AED-42BD-F94F-A4FE-19063FCC4F69}" destId="{E9812B1F-4675-9C45-B1F9-E774D4FB27DD}" srcOrd="0" destOrd="0" presId="urn:microsoft.com/office/officeart/2009/3/layout/PlusandMinus"/>
    <dgm:cxn modelId="{B387428C-3866-3D45-B821-63AAEDEED493}" srcId="{3A783EBA-7C62-294D-8A9A-AA0A89320881}" destId="{BEF4E9C5-363E-6F43-83F4-17F56CA9D08A}" srcOrd="0" destOrd="0" parTransId="{267A6C12-71A0-F649-BEC2-FA2EEFC2C5E6}" sibTransId="{C47C01FC-E118-F74B-981C-3E45835FF096}"/>
    <dgm:cxn modelId="{506A1CA5-C8E0-9C46-804D-5746371814C3}" srcId="{3A783EBA-7C62-294D-8A9A-AA0A89320881}" destId="{BBB7697D-EE28-7041-AF65-94D980B911F4}" srcOrd="6" destOrd="0" parTransId="{F04280F7-1366-D14B-9ADA-C52DBC04BC02}" sibTransId="{58270414-76F4-1045-B581-C44011EFCEDE}"/>
    <dgm:cxn modelId="{19404AC8-877C-7343-8A48-A09F12825562}" srcId="{088A0AED-42BD-F94F-A4FE-19063FCC4F69}" destId="{476E71E6-3E42-0C4D-B9EB-29B34D12F1A4}" srcOrd="3" destOrd="0" parTransId="{4D6104FD-330F-F94B-9014-2ACAA518B5DA}" sibTransId="{2D2A79A5-16AF-9B4E-A802-B9CE5CDF2B2F}"/>
    <dgm:cxn modelId="{81BF9EDE-95D7-3E4F-95F6-E3A8E6086C67}" srcId="{3A783EBA-7C62-294D-8A9A-AA0A89320881}" destId="{F463DCAA-16DD-C248-BF03-36D5EC01C56F}" srcOrd="2" destOrd="0" parTransId="{CB1573F4-0D23-264E-8B7B-6CD7816285AA}" sibTransId="{91B3FD03-4DDF-5E44-8661-693D8A9ED0D6}"/>
    <dgm:cxn modelId="{A2EB3BF2-A5A4-4D53-A1C1-D4371B9E7E22}" type="presOf" srcId="{8854CED8-C1A4-604B-B8CD-B0CF8B0C5118}" destId="{429D48E3-A38C-D94A-B2E9-3188CF8D2FD5}" srcOrd="0" destOrd="1" presId="urn:microsoft.com/office/officeart/2009/3/layout/PlusandMinus"/>
    <dgm:cxn modelId="{69008C48-CD39-7949-9D3E-2C0B46EBECCB}" srcId="{088A0AED-42BD-F94F-A4FE-19063FCC4F69}" destId="{A635471F-6070-6B4A-9B42-53DF70B39412}" srcOrd="1" destOrd="0" parTransId="{49CC5359-9F3C-AA44-9E20-98D32E615D02}" sibTransId="{5E0F4405-E7AC-5A41-A7A0-7B696AF9A838}"/>
    <dgm:cxn modelId="{2E9AF9EC-0B61-2C41-9531-907C8E9BCCD4}" srcId="{3A783EBA-7C62-294D-8A9A-AA0A89320881}" destId="{B5D40887-42D1-914E-98A9-30279327CC40}" srcOrd="3" destOrd="0" parTransId="{ECCC897D-3D66-6148-A0E5-E535C789BD88}" sibTransId="{78945443-60E0-F740-989D-E90520F6AC45}"/>
    <dgm:cxn modelId="{9F1E72F9-56E8-47BF-89A4-05A3955DBA0C}" type="presOf" srcId="{A9447159-CD41-1D46-ACD6-E27635CE2689}" destId="{429D48E3-A38C-D94A-B2E9-3188CF8D2FD5}" srcOrd="0" destOrd="2" presId="urn:microsoft.com/office/officeart/2009/3/layout/PlusandMinus"/>
    <dgm:cxn modelId="{DA7C6F52-F14D-4294-9CF1-8BFC566DAD94}" type="presOf" srcId="{476E71E6-3E42-0C4D-B9EB-29B34D12F1A4}" destId="{E9812B1F-4675-9C45-B1F9-E774D4FB27DD}" srcOrd="0" destOrd="4" presId="urn:microsoft.com/office/officeart/2009/3/layout/PlusandMinus"/>
    <dgm:cxn modelId="{2EFD8F13-EAC9-E345-96F3-CFB2F0E2A563}" srcId="{BEF4E9C5-363E-6F43-83F4-17F56CA9D08A}" destId="{A9447159-CD41-1D46-ACD6-E27635CE2689}" srcOrd="1" destOrd="0" parTransId="{4F51A3DD-F9EE-3348-BDFA-413AA137448F}" sibTransId="{F0981248-8DE3-704C-BC75-F742D43B9547}"/>
    <dgm:cxn modelId="{3E8F88E8-70E8-42BF-9F07-EEE3BD2FC057}" type="presOf" srcId="{BEF4E9C5-363E-6F43-83F4-17F56CA9D08A}" destId="{429D48E3-A38C-D94A-B2E9-3188CF8D2FD5}" srcOrd="0" destOrd="0" presId="urn:microsoft.com/office/officeart/2009/3/layout/PlusandMinus"/>
    <dgm:cxn modelId="{A5536977-EE8A-6440-8DF5-4A91B6352883}" srcId="{BEF4E9C5-363E-6F43-83F4-17F56CA9D08A}" destId="{8854CED8-C1A4-604B-B8CD-B0CF8B0C5118}" srcOrd="0" destOrd="0" parTransId="{2A2BDA34-7AC7-0F43-B4B2-4EE2C2AEA91C}" sibTransId="{0824ADBD-245B-6A46-840A-585FC1C8382B}"/>
    <dgm:cxn modelId="{827E9690-C967-9E42-A660-DD3195736F84}" srcId="{3A783EBA-7C62-294D-8A9A-AA0A89320881}" destId="{088A0AED-42BD-F94F-A4FE-19063FCC4F69}" srcOrd="1" destOrd="0" parTransId="{B6836D60-DC31-5F47-AF52-A7929B70861E}" sibTransId="{5A92F30E-0DEE-C841-9737-F320B6ABD646}"/>
    <dgm:cxn modelId="{48636D0A-3EA0-4C81-B178-6011B927548F}" type="presOf" srcId="{A635471F-6070-6B4A-9B42-53DF70B39412}" destId="{E9812B1F-4675-9C45-B1F9-E774D4FB27DD}" srcOrd="0" destOrd="2" presId="urn:microsoft.com/office/officeart/2009/3/layout/PlusandMinus"/>
    <dgm:cxn modelId="{B05B6B9A-B209-46C1-96E5-07D4807D646F}" type="presParOf" srcId="{3EE44744-7E90-4C46-B177-F05E801389D7}" destId="{F599DB00-2B7F-D842-9B52-13575D0555C6}" srcOrd="0" destOrd="0" presId="urn:microsoft.com/office/officeart/2009/3/layout/PlusandMinus"/>
    <dgm:cxn modelId="{7E5AE93B-C9DD-4237-92C0-8594726BA2CC}" type="presParOf" srcId="{3EE44744-7E90-4C46-B177-F05E801389D7}" destId="{429D48E3-A38C-D94A-B2E9-3188CF8D2FD5}" srcOrd="1" destOrd="0" presId="urn:microsoft.com/office/officeart/2009/3/layout/PlusandMinus"/>
    <dgm:cxn modelId="{E2942491-0AAE-4751-B0A0-1187C26B7EE6}" type="presParOf" srcId="{3EE44744-7E90-4C46-B177-F05E801389D7}" destId="{E9812B1F-4675-9C45-B1F9-E774D4FB27DD}" srcOrd="2" destOrd="0" presId="urn:microsoft.com/office/officeart/2009/3/layout/PlusandMinus"/>
    <dgm:cxn modelId="{ED7574F5-3E61-4295-832F-D35331399D54}" type="presParOf" srcId="{3EE44744-7E90-4C46-B177-F05E801389D7}" destId="{52704B0D-0F2E-1D48-88E7-856F3734A357}" srcOrd="3" destOrd="0" presId="urn:microsoft.com/office/officeart/2009/3/layout/PlusandMinus"/>
    <dgm:cxn modelId="{E32D7EB5-7ABB-4421-B585-BC96B59684F7}" type="presParOf" srcId="{3EE44744-7E90-4C46-B177-F05E801389D7}" destId="{8952C680-DB3E-2747-B2F8-28C3B138BF7F}" srcOrd="4" destOrd="0" presId="urn:microsoft.com/office/officeart/2009/3/layout/PlusandMinus"/>
    <dgm:cxn modelId="{0C90BBD7-3763-4B51-AB2C-1332FDF7504C}" type="presParOf" srcId="{3EE44744-7E90-4C46-B177-F05E801389D7}" destId="{29837230-E78F-764A-BD54-C9CB21DF9CD2}"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78243-716B-2D4E-BE6D-2688EE2ACD45}" type="doc">
      <dgm:prSet loTypeId="urn:microsoft.com/office/officeart/2005/8/layout/vList2" loCatId="" qsTypeId="urn:microsoft.com/office/officeart/2005/8/quickstyle/simple3" qsCatId="simple" csTypeId="urn:microsoft.com/office/officeart/2005/8/colors/colorful3" csCatId="colorful" phldr="1"/>
      <dgm:spPr/>
      <dgm:t>
        <a:bodyPr/>
        <a:lstStyle/>
        <a:p>
          <a:endParaRPr lang="en-US"/>
        </a:p>
      </dgm:t>
    </dgm:pt>
    <dgm:pt modelId="{CD52709A-A5A4-F044-83BA-4C7D68199AAA}">
      <dgm:prSet/>
      <dgm:spPr/>
      <dgm:t>
        <a:bodyPr/>
        <a:lstStyle/>
        <a:p>
          <a:pPr rtl="0"/>
          <a:r>
            <a:rPr lang="en-US" dirty="0" smtClean="0"/>
            <a:t>Explosion of genomics data</a:t>
          </a:r>
          <a:endParaRPr lang="en-US" dirty="0"/>
        </a:p>
      </dgm:t>
    </dgm:pt>
    <dgm:pt modelId="{D5B2E419-DCE2-F84C-91EB-72952331ED95}" type="parTrans" cxnId="{DEBDB99E-5487-8643-B08E-F793F9A1C707}">
      <dgm:prSet/>
      <dgm:spPr/>
      <dgm:t>
        <a:bodyPr/>
        <a:lstStyle/>
        <a:p>
          <a:endParaRPr lang="en-US"/>
        </a:p>
      </dgm:t>
    </dgm:pt>
    <dgm:pt modelId="{D7E2F92E-5B81-FF4E-9664-29B63E461D67}" type="sibTrans" cxnId="{DEBDB99E-5487-8643-B08E-F793F9A1C707}">
      <dgm:prSet/>
      <dgm:spPr/>
      <dgm:t>
        <a:bodyPr/>
        <a:lstStyle/>
        <a:p>
          <a:endParaRPr lang="en-US"/>
        </a:p>
      </dgm:t>
    </dgm:pt>
    <dgm:pt modelId="{6E8F4B5F-7DB5-544A-B306-6E9ECD9F0C69}">
      <dgm:prSet/>
      <dgm:spPr/>
      <dgm:t>
        <a:bodyPr/>
        <a:lstStyle/>
        <a:p>
          <a:pPr rtl="0"/>
          <a:r>
            <a:rPr lang="en-US" dirty="0" smtClean="0"/>
            <a:t>Computer science is playing a central role in genomics </a:t>
          </a:r>
          <a:endParaRPr lang="en-US" dirty="0"/>
        </a:p>
      </dgm:t>
    </dgm:pt>
    <dgm:pt modelId="{EAA9770C-F21B-2549-8577-28A8B0837447}" type="parTrans" cxnId="{7E214904-98FB-5542-BF2E-60A356F4E029}">
      <dgm:prSet/>
      <dgm:spPr/>
      <dgm:t>
        <a:bodyPr/>
        <a:lstStyle/>
        <a:p>
          <a:endParaRPr lang="en-US"/>
        </a:p>
      </dgm:t>
    </dgm:pt>
    <dgm:pt modelId="{384F9483-ABD5-D64E-B0D8-FF829CCABC4A}" type="sibTrans" cxnId="{7E214904-98FB-5542-BF2E-60A356F4E029}">
      <dgm:prSet/>
      <dgm:spPr/>
      <dgm:t>
        <a:bodyPr/>
        <a:lstStyle/>
        <a:p>
          <a:endParaRPr lang="en-US"/>
        </a:p>
      </dgm:t>
    </dgm:pt>
    <dgm:pt modelId="{38678D69-0259-864D-BEBA-54B78190CA89}">
      <dgm:prSet/>
      <dgm:spPr/>
      <dgm:t>
        <a:bodyPr/>
        <a:lstStyle/>
        <a:p>
          <a:pPr rtl="0"/>
          <a:r>
            <a:rPr lang="en-US" dirty="0" smtClean="0"/>
            <a:t>Sequencing and assembling of DNA sequences </a:t>
          </a:r>
          <a:endParaRPr lang="en-US" dirty="0"/>
        </a:p>
      </dgm:t>
    </dgm:pt>
    <dgm:pt modelId="{92485CD7-6A83-434C-BD4A-95D58F00632C}" type="parTrans" cxnId="{D3A69945-A50F-D64E-B989-11892CDF7406}">
      <dgm:prSet/>
      <dgm:spPr/>
      <dgm:t>
        <a:bodyPr/>
        <a:lstStyle/>
        <a:p>
          <a:endParaRPr lang="en-US"/>
        </a:p>
      </dgm:t>
    </dgm:pt>
    <dgm:pt modelId="{89042A34-28A4-7A4D-9391-4A84B7B27C05}" type="sibTrans" cxnId="{D3A69945-A50F-D64E-B989-11892CDF7406}">
      <dgm:prSet/>
      <dgm:spPr/>
      <dgm:t>
        <a:bodyPr/>
        <a:lstStyle/>
        <a:p>
          <a:endParaRPr lang="en-US"/>
        </a:p>
      </dgm:t>
    </dgm:pt>
    <dgm:pt modelId="{EC1AB7B5-E575-454B-B8FB-F5154245CE94}">
      <dgm:prSet/>
      <dgm:spPr/>
      <dgm:t>
        <a:bodyPr/>
        <a:lstStyle/>
        <a:p>
          <a:pPr rtl="0"/>
          <a:r>
            <a:rPr lang="en-US" dirty="0" smtClean="0"/>
            <a:t>Analyzing genomes to locate genes</a:t>
          </a:r>
          <a:endParaRPr lang="en-US" dirty="0"/>
        </a:p>
      </dgm:t>
    </dgm:pt>
    <dgm:pt modelId="{CC19350B-5234-8940-BC7F-AA730AE61DDB}" type="parTrans" cxnId="{79BF208F-7FCE-BD40-A65F-F8262656036B}">
      <dgm:prSet/>
      <dgm:spPr/>
      <dgm:t>
        <a:bodyPr/>
        <a:lstStyle/>
        <a:p>
          <a:endParaRPr lang="en-US"/>
        </a:p>
      </dgm:t>
    </dgm:pt>
    <dgm:pt modelId="{2B7A3CE1-E972-E045-82A1-E8824C5C5717}" type="sibTrans" cxnId="{79BF208F-7FCE-BD40-A65F-F8262656036B}">
      <dgm:prSet/>
      <dgm:spPr/>
      <dgm:t>
        <a:bodyPr/>
        <a:lstStyle/>
        <a:p>
          <a:endParaRPr lang="en-US"/>
        </a:p>
      </dgm:t>
    </dgm:pt>
    <dgm:pt modelId="{5FADA686-1401-464B-B0BA-F33C31067A67}">
      <dgm:prSet/>
      <dgm:spPr/>
      <dgm:t>
        <a:bodyPr/>
        <a:lstStyle/>
        <a:p>
          <a:pPr rtl="0"/>
          <a:r>
            <a:rPr lang="en-US" dirty="0" smtClean="0"/>
            <a:t>Similarities between sequences of different organisms</a:t>
          </a:r>
          <a:endParaRPr lang="en-US" dirty="0"/>
        </a:p>
      </dgm:t>
    </dgm:pt>
    <dgm:pt modelId="{0FE08F5D-7482-074D-AB2C-07DDCB6F96F5}" type="parTrans" cxnId="{C8FBEB17-57AA-1847-9331-02E825083474}">
      <dgm:prSet/>
      <dgm:spPr/>
      <dgm:t>
        <a:bodyPr/>
        <a:lstStyle/>
        <a:p>
          <a:endParaRPr lang="en-US"/>
        </a:p>
      </dgm:t>
    </dgm:pt>
    <dgm:pt modelId="{AB46D84C-F9CC-9942-9BD9-6976384710FF}" type="sibTrans" cxnId="{C8FBEB17-57AA-1847-9331-02E825083474}">
      <dgm:prSet/>
      <dgm:spPr/>
      <dgm:t>
        <a:bodyPr/>
        <a:lstStyle/>
        <a:p>
          <a:endParaRPr lang="en-US"/>
        </a:p>
      </dgm:t>
    </dgm:pt>
    <dgm:pt modelId="{B83D7760-006A-2844-B783-3485703E427A}">
      <dgm:prSet/>
      <dgm:spPr/>
      <dgm:t>
        <a:bodyPr/>
        <a:lstStyle/>
        <a:p>
          <a:pPr rtl="0"/>
          <a:r>
            <a:rPr lang="en-US" dirty="0" smtClean="0"/>
            <a:t>Computational genomics </a:t>
          </a:r>
          <a:endParaRPr lang="en-US" dirty="0"/>
        </a:p>
      </dgm:t>
    </dgm:pt>
    <dgm:pt modelId="{85E94D13-DE0C-5748-8C18-536C8AA941F9}" type="parTrans" cxnId="{3698E23D-8064-5F49-94C2-BDF3051B88F0}">
      <dgm:prSet/>
      <dgm:spPr/>
      <dgm:t>
        <a:bodyPr/>
        <a:lstStyle/>
        <a:p>
          <a:endParaRPr lang="en-US"/>
        </a:p>
      </dgm:t>
    </dgm:pt>
    <dgm:pt modelId="{4F830D44-30D2-9144-89D7-1DF19B775756}" type="sibTrans" cxnId="{3698E23D-8064-5F49-94C2-BDF3051B88F0}">
      <dgm:prSet/>
      <dgm:spPr/>
      <dgm:t>
        <a:bodyPr/>
        <a:lstStyle/>
        <a:p>
          <a:endParaRPr lang="en-US"/>
        </a:p>
      </dgm:t>
    </dgm:pt>
    <dgm:pt modelId="{8808053F-2D03-6043-A552-AEF0F6B40938}">
      <dgm:prSet/>
      <dgm:spPr/>
      <dgm:t>
        <a:bodyPr/>
        <a:lstStyle/>
        <a:p>
          <a:pPr rtl="0"/>
          <a:r>
            <a:rPr lang="en-US" dirty="0" smtClean="0"/>
            <a:t>Applications of older methods</a:t>
          </a:r>
          <a:endParaRPr lang="en-US" dirty="0"/>
        </a:p>
      </dgm:t>
    </dgm:pt>
    <dgm:pt modelId="{BEE090CD-67E2-4745-ACC6-6E76B84C43AC}" type="parTrans" cxnId="{00CF2CA7-E38C-8A4F-9BFE-5F2F0BD44692}">
      <dgm:prSet/>
      <dgm:spPr/>
      <dgm:t>
        <a:bodyPr/>
        <a:lstStyle/>
        <a:p>
          <a:endParaRPr lang="en-US"/>
        </a:p>
      </dgm:t>
    </dgm:pt>
    <dgm:pt modelId="{FDD7F87C-2496-ED44-B842-39B367E2A60E}" type="sibTrans" cxnId="{00CF2CA7-E38C-8A4F-9BFE-5F2F0BD44692}">
      <dgm:prSet/>
      <dgm:spPr/>
      <dgm:t>
        <a:bodyPr/>
        <a:lstStyle/>
        <a:p>
          <a:endParaRPr lang="en-US"/>
        </a:p>
      </dgm:t>
    </dgm:pt>
    <dgm:pt modelId="{5C5DF500-913B-5549-B830-1B6EA70BBBD0}">
      <dgm:prSet/>
      <dgm:spPr/>
      <dgm:t>
        <a:bodyPr/>
        <a:lstStyle/>
        <a:p>
          <a:pPr rtl="0"/>
          <a:r>
            <a:rPr lang="en-US" dirty="0" smtClean="0"/>
            <a:t>Development of novel algorithms for the analysis of genomic sequences. </a:t>
          </a:r>
          <a:endParaRPr lang="en-US" dirty="0"/>
        </a:p>
      </dgm:t>
    </dgm:pt>
    <dgm:pt modelId="{D2557DA3-25E6-FF48-8011-9C1C1BA97941}" type="parTrans" cxnId="{A194A786-4B2C-5943-912B-F7CF50DE0F7E}">
      <dgm:prSet/>
      <dgm:spPr/>
      <dgm:t>
        <a:bodyPr/>
        <a:lstStyle/>
        <a:p>
          <a:endParaRPr lang="en-US"/>
        </a:p>
      </dgm:t>
    </dgm:pt>
    <dgm:pt modelId="{B45CA8EB-6237-7442-99B5-F166F51DB325}" type="sibTrans" cxnId="{A194A786-4B2C-5943-912B-F7CF50DE0F7E}">
      <dgm:prSet/>
      <dgm:spPr/>
      <dgm:t>
        <a:bodyPr/>
        <a:lstStyle/>
        <a:p>
          <a:endParaRPr lang="en-US"/>
        </a:p>
      </dgm:t>
    </dgm:pt>
    <dgm:pt modelId="{EE36E5FC-0A6B-2B47-A70E-25983FEED01C}">
      <dgm:prSet/>
      <dgm:spPr/>
      <dgm:t>
        <a:bodyPr/>
        <a:lstStyle/>
        <a:p>
          <a:pPr rtl="0"/>
          <a:r>
            <a:rPr lang="en-US" dirty="0" smtClean="0"/>
            <a:t>Entire DNA sequences of several organisms, including human, are now available. </a:t>
          </a:r>
          <a:endParaRPr lang="en-US" dirty="0"/>
        </a:p>
      </dgm:t>
    </dgm:pt>
    <dgm:pt modelId="{6BF84B72-E396-6045-9CF3-61A449F028B1}" type="parTrans" cxnId="{9508F350-8B55-7544-8B5B-FD49425B3CA7}">
      <dgm:prSet/>
      <dgm:spPr/>
      <dgm:t>
        <a:bodyPr/>
        <a:lstStyle/>
        <a:p>
          <a:endParaRPr lang="en-US"/>
        </a:p>
      </dgm:t>
    </dgm:pt>
    <dgm:pt modelId="{8BB9080F-7E5E-7746-AB58-A3A5E96448B7}" type="sibTrans" cxnId="{9508F350-8B55-7544-8B5B-FD49425B3CA7}">
      <dgm:prSet/>
      <dgm:spPr/>
      <dgm:t>
        <a:bodyPr/>
        <a:lstStyle/>
        <a:p>
          <a:endParaRPr lang="en-US"/>
        </a:p>
      </dgm:t>
    </dgm:pt>
    <dgm:pt modelId="{F6ECC651-5CE8-7945-A0DB-795901856D8F}" type="pres">
      <dgm:prSet presAssocID="{02278243-716B-2D4E-BE6D-2688EE2ACD45}" presName="linear" presStyleCnt="0">
        <dgm:presLayoutVars>
          <dgm:animLvl val="lvl"/>
          <dgm:resizeHandles val="exact"/>
        </dgm:presLayoutVars>
      </dgm:prSet>
      <dgm:spPr/>
      <dgm:t>
        <a:bodyPr/>
        <a:lstStyle/>
        <a:p>
          <a:endParaRPr lang="en-US"/>
        </a:p>
      </dgm:t>
    </dgm:pt>
    <dgm:pt modelId="{430F88CD-5E09-3642-8AF1-CA61FE53106D}" type="pres">
      <dgm:prSet presAssocID="{CD52709A-A5A4-F044-83BA-4C7D68199AAA}" presName="parentText" presStyleLbl="node1" presStyleIdx="0" presStyleCnt="3">
        <dgm:presLayoutVars>
          <dgm:chMax val="0"/>
          <dgm:bulletEnabled val="1"/>
        </dgm:presLayoutVars>
      </dgm:prSet>
      <dgm:spPr/>
      <dgm:t>
        <a:bodyPr/>
        <a:lstStyle/>
        <a:p>
          <a:endParaRPr lang="en-US"/>
        </a:p>
      </dgm:t>
    </dgm:pt>
    <dgm:pt modelId="{CBA9B9F4-5905-9942-A053-4CE3910BC35D}" type="pres">
      <dgm:prSet presAssocID="{CD52709A-A5A4-F044-83BA-4C7D68199AAA}" presName="childText" presStyleLbl="revTx" presStyleIdx="0" presStyleCnt="3">
        <dgm:presLayoutVars>
          <dgm:bulletEnabled val="1"/>
        </dgm:presLayoutVars>
      </dgm:prSet>
      <dgm:spPr/>
      <dgm:t>
        <a:bodyPr/>
        <a:lstStyle/>
        <a:p>
          <a:endParaRPr lang="en-US"/>
        </a:p>
      </dgm:t>
    </dgm:pt>
    <dgm:pt modelId="{0A824576-2519-0142-B0F6-2823DFC510E0}" type="pres">
      <dgm:prSet presAssocID="{6E8F4B5F-7DB5-544A-B306-6E9ECD9F0C69}" presName="parentText" presStyleLbl="node1" presStyleIdx="1" presStyleCnt="3">
        <dgm:presLayoutVars>
          <dgm:chMax val="0"/>
          <dgm:bulletEnabled val="1"/>
        </dgm:presLayoutVars>
      </dgm:prSet>
      <dgm:spPr/>
      <dgm:t>
        <a:bodyPr/>
        <a:lstStyle/>
        <a:p>
          <a:endParaRPr lang="en-US"/>
        </a:p>
      </dgm:t>
    </dgm:pt>
    <dgm:pt modelId="{2B6A1ACD-CF16-8849-8EA7-11AF58C902CF}" type="pres">
      <dgm:prSet presAssocID="{6E8F4B5F-7DB5-544A-B306-6E9ECD9F0C69}" presName="childText" presStyleLbl="revTx" presStyleIdx="1" presStyleCnt="3">
        <dgm:presLayoutVars>
          <dgm:bulletEnabled val="1"/>
        </dgm:presLayoutVars>
      </dgm:prSet>
      <dgm:spPr/>
      <dgm:t>
        <a:bodyPr/>
        <a:lstStyle/>
        <a:p>
          <a:endParaRPr lang="en-US"/>
        </a:p>
      </dgm:t>
    </dgm:pt>
    <dgm:pt modelId="{8EAE0B67-BCC9-A243-9258-0F9E9A99317F}" type="pres">
      <dgm:prSet presAssocID="{B83D7760-006A-2844-B783-3485703E427A}" presName="parentText" presStyleLbl="node1" presStyleIdx="2" presStyleCnt="3">
        <dgm:presLayoutVars>
          <dgm:chMax val="0"/>
          <dgm:bulletEnabled val="1"/>
        </dgm:presLayoutVars>
      </dgm:prSet>
      <dgm:spPr/>
      <dgm:t>
        <a:bodyPr/>
        <a:lstStyle/>
        <a:p>
          <a:endParaRPr lang="en-US"/>
        </a:p>
      </dgm:t>
    </dgm:pt>
    <dgm:pt modelId="{DDB62C85-4A50-1C4B-879A-5A28F3766CA7}" type="pres">
      <dgm:prSet presAssocID="{B83D7760-006A-2844-B783-3485703E427A}" presName="childText" presStyleLbl="revTx" presStyleIdx="2" presStyleCnt="3">
        <dgm:presLayoutVars>
          <dgm:bulletEnabled val="1"/>
        </dgm:presLayoutVars>
      </dgm:prSet>
      <dgm:spPr/>
      <dgm:t>
        <a:bodyPr/>
        <a:lstStyle/>
        <a:p>
          <a:endParaRPr lang="en-US"/>
        </a:p>
      </dgm:t>
    </dgm:pt>
  </dgm:ptLst>
  <dgm:cxnLst>
    <dgm:cxn modelId="{3698E23D-8064-5F49-94C2-BDF3051B88F0}" srcId="{02278243-716B-2D4E-BE6D-2688EE2ACD45}" destId="{B83D7760-006A-2844-B783-3485703E427A}" srcOrd="2" destOrd="0" parTransId="{85E94D13-DE0C-5748-8C18-536C8AA941F9}" sibTransId="{4F830D44-30D2-9144-89D7-1DF19B775756}"/>
    <dgm:cxn modelId="{79BF208F-7FCE-BD40-A65F-F8262656036B}" srcId="{6E8F4B5F-7DB5-544A-B306-6E9ECD9F0C69}" destId="{EC1AB7B5-E575-454B-B8FB-F5154245CE94}" srcOrd="1" destOrd="0" parTransId="{CC19350B-5234-8940-BC7F-AA730AE61DDB}" sibTransId="{2B7A3CE1-E972-E045-82A1-E8824C5C5717}"/>
    <dgm:cxn modelId="{00CF2CA7-E38C-8A4F-9BFE-5F2F0BD44692}" srcId="{B83D7760-006A-2844-B783-3485703E427A}" destId="{8808053F-2D03-6043-A552-AEF0F6B40938}" srcOrd="0" destOrd="0" parTransId="{BEE090CD-67E2-4745-ACC6-6E76B84C43AC}" sibTransId="{FDD7F87C-2496-ED44-B842-39B367E2A60E}"/>
    <dgm:cxn modelId="{D4FD7596-CBF7-1341-BE5E-4EF8E6E5A91C}" type="presOf" srcId="{B83D7760-006A-2844-B783-3485703E427A}" destId="{8EAE0B67-BCC9-A243-9258-0F9E9A99317F}" srcOrd="0" destOrd="0" presId="urn:microsoft.com/office/officeart/2005/8/layout/vList2"/>
    <dgm:cxn modelId="{1B979D69-4ECD-1246-8FDC-2811CD65663E}" type="presOf" srcId="{38678D69-0259-864D-BEBA-54B78190CA89}" destId="{2B6A1ACD-CF16-8849-8EA7-11AF58C902CF}" srcOrd="0" destOrd="0" presId="urn:microsoft.com/office/officeart/2005/8/layout/vList2"/>
    <dgm:cxn modelId="{A194A786-4B2C-5943-912B-F7CF50DE0F7E}" srcId="{B83D7760-006A-2844-B783-3485703E427A}" destId="{5C5DF500-913B-5549-B830-1B6EA70BBBD0}" srcOrd="1" destOrd="0" parTransId="{D2557DA3-25E6-FF48-8011-9C1C1BA97941}" sibTransId="{B45CA8EB-6237-7442-99B5-F166F51DB325}"/>
    <dgm:cxn modelId="{7E214904-98FB-5542-BF2E-60A356F4E029}" srcId="{02278243-716B-2D4E-BE6D-2688EE2ACD45}" destId="{6E8F4B5F-7DB5-544A-B306-6E9ECD9F0C69}" srcOrd="1" destOrd="0" parTransId="{EAA9770C-F21B-2549-8577-28A8B0837447}" sibTransId="{384F9483-ABD5-D64E-B0D8-FF829CCABC4A}"/>
    <dgm:cxn modelId="{DEBDB99E-5487-8643-B08E-F793F9A1C707}" srcId="{02278243-716B-2D4E-BE6D-2688EE2ACD45}" destId="{CD52709A-A5A4-F044-83BA-4C7D68199AAA}" srcOrd="0" destOrd="0" parTransId="{D5B2E419-DCE2-F84C-91EB-72952331ED95}" sibTransId="{D7E2F92E-5B81-FF4E-9664-29B63E461D67}"/>
    <dgm:cxn modelId="{DDF86D18-F085-1544-9930-126205B20D14}" type="presOf" srcId="{6E8F4B5F-7DB5-544A-B306-6E9ECD9F0C69}" destId="{0A824576-2519-0142-B0F6-2823DFC510E0}" srcOrd="0" destOrd="0" presId="urn:microsoft.com/office/officeart/2005/8/layout/vList2"/>
    <dgm:cxn modelId="{36A65B91-75C0-9F40-BF15-1374B1C55CB9}" type="presOf" srcId="{5FADA686-1401-464B-B0BA-F33C31067A67}" destId="{2B6A1ACD-CF16-8849-8EA7-11AF58C902CF}" srcOrd="0" destOrd="2" presId="urn:microsoft.com/office/officeart/2005/8/layout/vList2"/>
    <dgm:cxn modelId="{9508F350-8B55-7544-8B5B-FD49425B3CA7}" srcId="{CD52709A-A5A4-F044-83BA-4C7D68199AAA}" destId="{EE36E5FC-0A6B-2B47-A70E-25983FEED01C}" srcOrd="0" destOrd="0" parTransId="{6BF84B72-E396-6045-9CF3-61A449F028B1}" sibTransId="{8BB9080F-7E5E-7746-AB58-A3A5E96448B7}"/>
    <dgm:cxn modelId="{A7FE6DDE-76BB-3646-BD05-948D1B1E882C}" type="presOf" srcId="{02278243-716B-2D4E-BE6D-2688EE2ACD45}" destId="{F6ECC651-5CE8-7945-A0DB-795901856D8F}" srcOrd="0" destOrd="0" presId="urn:microsoft.com/office/officeart/2005/8/layout/vList2"/>
    <dgm:cxn modelId="{0EC51A5C-D1C7-2A41-A87C-8C3497FDFBC1}" type="presOf" srcId="{CD52709A-A5A4-F044-83BA-4C7D68199AAA}" destId="{430F88CD-5E09-3642-8AF1-CA61FE53106D}" srcOrd="0" destOrd="0" presId="urn:microsoft.com/office/officeart/2005/8/layout/vList2"/>
    <dgm:cxn modelId="{D3A69945-A50F-D64E-B989-11892CDF7406}" srcId="{6E8F4B5F-7DB5-544A-B306-6E9ECD9F0C69}" destId="{38678D69-0259-864D-BEBA-54B78190CA89}" srcOrd="0" destOrd="0" parTransId="{92485CD7-6A83-434C-BD4A-95D58F00632C}" sibTransId="{89042A34-28A4-7A4D-9391-4A84B7B27C05}"/>
    <dgm:cxn modelId="{AFE580D3-E05E-F041-8A85-3EF6E734FD18}" type="presOf" srcId="{EE36E5FC-0A6B-2B47-A70E-25983FEED01C}" destId="{CBA9B9F4-5905-9942-A053-4CE3910BC35D}" srcOrd="0" destOrd="0" presId="urn:microsoft.com/office/officeart/2005/8/layout/vList2"/>
    <dgm:cxn modelId="{C8FBEB17-57AA-1847-9331-02E825083474}" srcId="{6E8F4B5F-7DB5-544A-B306-6E9ECD9F0C69}" destId="{5FADA686-1401-464B-B0BA-F33C31067A67}" srcOrd="2" destOrd="0" parTransId="{0FE08F5D-7482-074D-AB2C-07DDCB6F96F5}" sibTransId="{AB46D84C-F9CC-9942-9BD9-6976384710FF}"/>
    <dgm:cxn modelId="{8703B604-BD5C-754F-A953-70BB96DAF9DF}" type="presOf" srcId="{EC1AB7B5-E575-454B-B8FB-F5154245CE94}" destId="{2B6A1ACD-CF16-8849-8EA7-11AF58C902CF}" srcOrd="0" destOrd="1" presId="urn:microsoft.com/office/officeart/2005/8/layout/vList2"/>
    <dgm:cxn modelId="{45AEB223-7F7F-B140-8745-E6AA904BCEA3}" type="presOf" srcId="{8808053F-2D03-6043-A552-AEF0F6B40938}" destId="{DDB62C85-4A50-1C4B-879A-5A28F3766CA7}" srcOrd="0" destOrd="0" presId="urn:microsoft.com/office/officeart/2005/8/layout/vList2"/>
    <dgm:cxn modelId="{6C439677-C0DE-A544-8477-E07FD0A9962E}" type="presOf" srcId="{5C5DF500-913B-5549-B830-1B6EA70BBBD0}" destId="{DDB62C85-4A50-1C4B-879A-5A28F3766CA7}" srcOrd="0" destOrd="1" presId="urn:microsoft.com/office/officeart/2005/8/layout/vList2"/>
    <dgm:cxn modelId="{56773FC6-0F60-3742-94CB-3E939F4F1793}" type="presParOf" srcId="{F6ECC651-5CE8-7945-A0DB-795901856D8F}" destId="{430F88CD-5E09-3642-8AF1-CA61FE53106D}" srcOrd="0" destOrd="0" presId="urn:microsoft.com/office/officeart/2005/8/layout/vList2"/>
    <dgm:cxn modelId="{7A75FDA4-1883-AB40-B485-A8410972A486}" type="presParOf" srcId="{F6ECC651-5CE8-7945-A0DB-795901856D8F}" destId="{CBA9B9F4-5905-9942-A053-4CE3910BC35D}" srcOrd="1" destOrd="0" presId="urn:microsoft.com/office/officeart/2005/8/layout/vList2"/>
    <dgm:cxn modelId="{EF844C67-B886-694A-BA6A-5F9DBF8DDE1E}" type="presParOf" srcId="{F6ECC651-5CE8-7945-A0DB-795901856D8F}" destId="{0A824576-2519-0142-B0F6-2823DFC510E0}" srcOrd="2" destOrd="0" presId="urn:microsoft.com/office/officeart/2005/8/layout/vList2"/>
    <dgm:cxn modelId="{ABBBD1A1-C08F-F648-8101-7D0BCE94D37D}" type="presParOf" srcId="{F6ECC651-5CE8-7945-A0DB-795901856D8F}" destId="{2B6A1ACD-CF16-8849-8EA7-11AF58C902CF}" srcOrd="3" destOrd="0" presId="urn:microsoft.com/office/officeart/2005/8/layout/vList2"/>
    <dgm:cxn modelId="{9AA4EDC8-5AC2-264C-895D-83700A371191}" type="presParOf" srcId="{F6ECC651-5CE8-7945-A0DB-795901856D8F}" destId="{8EAE0B67-BCC9-A243-9258-0F9E9A99317F}" srcOrd="4" destOrd="0" presId="urn:microsoft.com/office/officeart/2005/8/layout/vList2"/>
    <dgm:cxn modelId="{74F5CDBD-4844-5442-8C69-E2BC63B84FE6}" type="presParOf" srcId="{F6ECC651-5CE8-7945-A0DB-795901856D8F}" destId="{DDB62C85-4A50-1C4B-879A-5A28F3766CA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9F234C-F323-AC48-B9E5-F70A547734A7}" type="doc">
      <dgm:prSet loTypeId="urn:microsoft.com/office/officeart/2005/8/layout/radial3" loCatId="" qsTypeId="urn:microsoft.com/office/officeart/2005/8/quickstyle/simple4" qsCatId="simple" csTypeId="urn:microsoft.com/office/officeart/2005/8/colors/colorful3" csCatId="colorful" phldr="1"/>
      <dgm:spPr/>
      <dgm:t>
        <a:bodyPr/>
        <a:lstStyle/>
        <a:p>
          <a:endParaRPr lang="en-US"/>
        </a:p>
      </dgm:t>
    </dgm:pt>
    <dgm:pt modelId="{D944AFDC-FD30-7B4D-A9A3-51BA0637089A}">
      <dgm:prSet phldrT="[Text]" custT="1"/>
      <dgm:spPr/>
      <dgm:t>
        <a:bodyPr/>
        <a:lstStyle/>
        <a:p>
          <a:r>
            <a:rPr lang="en-US" sz="3200" dirty="0" smtClean="0"/>
            <a:t>Ranked output engines</a:t>
          </a:r>
          <a:endParaRPr lang="en-US" sz="3200" dirty="0"/>
        </a:p>
      </dgm:t>
    </dgm:pt>
    <dgm:pt modelId="{7F7E5F4F-B01A-A047-B46D-AA68E1F6A27C}" type="parTrans" cxnId="{ABC4851E-0B0B-1345-AFFE-C57A7B7F60F0}">
      <dgm:prSet/>
      <dgm:spPr/>
      <dgm:t>
        <a:bodyPr/>
        <a:lstStyle/>
        <a:p>
          <a:endParaRPr lang="en-US"/>
        </a:p>
      </dgm:t>
    </dgm:pt>
    <dgm:pt modelId="{B7878429-B52A-BA4E-AFFA-881A81B28FA6}" type="sibTrans" cxnId="{ABC4851E-0B0B-1345-AFFE-C57A7B7F60F0}">
      <dgm:prSet/>
      <dgm:spPr/>
      <dgm:t>
        <a:bodyPr/>
        <a:lstStyle/>
        <a:p>
          <a:endParaRPr lang="en-US"/>
        </a:p>
      </dgm:t>
    </dgm:pt>
    <dgm:pt modelId="{37DD34E7-881E-BD4A-86CF-174DBCCB0273}">
      <dgm:prSet phldrT="[Text]"/>
      <dgm:spPr/>
      <dgm:t>
        <a:bodyPr/>
        <a:lstStyle/>
        <a:p>
          <a:r>
            <a:rPr lang="en-US" dirty="0" smtClean="0"/>
            <a:t>Page Rank</a:t>
          </a:r>
          <a:endParaRPr lang="en-US" dirty="0"/>
        </a:p>
      </dgm:t>
    </dgm:pt>
    <dgm:pt modelId="{22B37F34-B635-7F47-80E0-BEACC9BB6BD1}" type="parTrans" cxnId="{A7710622-C26C-8E46-937A-EE03E6F29796}">
      <dgm:prSet/>
      <dgm:spPr/>
      <dgm:t>
        <a:bodyPr/>
        <a:lstStyle/>
        <a:p>
          <a:endParaRPr lang="en-US"/>
        </a:p>
      </dgm:t>
    </dgm:pt>
    <dgm:pt modelId="{8E9813A5-CA69-3947-A60E-79FA603ACCE8}" type="sibTrans" cxnId="{A7710622-C26C-8E46-937A-EE03E6F29796}">
      <dgm:prSet/>
      <dgm:spPr/>
      <dgm:t>
        <a:bodyPr/>
        <a:lstStyle/>
        <a:p>
          <a:endParaRPr lang="en-US"/>
        </a:p>
      </dgm:t>
    </dgm:pt>
    <dgm:pt modelId="{E221479C-B15C-114B-AA9E-71ECC0A48190}">
      <dgm:prSet phldrT="[Text]"/>
      <dgm:spPr/>
      <dgm:t>
        <a:bodyPr/>
        <a:lstStyle/>
        <a:p>
          <a:r>
            <a:rPr lang="en-US" dirty="0" smtClean="0"/>
            <a:t>Protein Rank</a:t>
          </a:r>
          <a:endParaRPr lang="en-US" dirty="0"/>
        </a:p>
      </dgm:t>
    </dgm:pt>
    <dgm:pt modelId="{7F74454B-AD13-974C-8F88-D4B9ECD6A9DD}" type="parTrans" cxnId="{FFC0C760-770A-A349-BD05-503546B0FC12}">
      <dgm:prSet/>
      <dgm:spPr/>
      <dgm:t>
        <a:bodyPr/>
        <a:lstStyle/>
        <a:p>
          <a:endParaRPr lang="en-US"/>
        </a:p>
      </dgm:t>
    </dgm:pt>
    <dgm:pt modelId="{F23B0327-764A-7B44-916F-B6B08CF1FBEA}" type="sibTrans" cxnId="{FFC0C760-770A-A349-BD05-503546B0FC12}">
      <dgm:prSet/>
      <dgm:spPr/>
      <dgm:t>
        <a:bodyPr/>
        <a:lstStyle/>
        <a:p>
          <a:endParaRPr lang="en-US"/>
        </a:p>
      </dgm:t>
    </dgm:pt>
    <dgm:pt modelId="{6C1C6B9C-B168-704F-8DE3-E510A397F224}">
      <dgm:prSet phldrT="[Text]"/>
      <dgm:spPr/>
      <dgm:t>
        <a:bodyPr/>
        <a:lstStyle/>
        <a:p>
          <a:r>
            <a:rPr lang="en-US" dirty="0" smtClean="0"/>
            <a:t>Malware Rank </a:t>
          </a:r>
          <a:endParaRPr lang="en-US" dirty="0"/>
        </a:p>
      </dgm:t>
    </dgm:pt>
    <dgm:pt modelId="{8CF17ABF-907E-1140-ADB4-423210E99E58}" type="parTrans" cxnId="{623FF1B7-7498-2E42-9598-1A756196D56D}">
      <dgm:prSet/>
      <dgm:spPr/>
      <dgm:t>
        <a:bodyPr/>
        <a:lstStyle/>
        <a:p>
          <a:endParaRPr lang="en-US"/>
        </a:p>
      </dgm:t>
    </dgm:pt>
    <dgm:pt modelId="{3788AD34-6E10-4E49-9F46-2D963BD934E9}" type="sibTrans" cxnId="{623FF1B7-7498-2E42-9598-1A756196D56D}">
      <dgm:prSet/>
      <dgm:spPr/>
      <dgm:t>
        <a:bodyPr/>
        <a:lstStyle/>
        <a:p>
          <a:endParaRPr lang="en-US"/>
        </a:p>
      </dgm:t>
    </dgm:pt>
    <dgm:pt modelId="{02CD9E45-C4E2-BC43-B43E-FE8486E89870}">
      <dgm:prSet phldrT="[Text]"/>
      <dgm:spPr/>
      <dgm:t>
        <a:bodyPr/>
        <a:lstStyle/>
        <a:p>
          <a:r>
            <a:rPr lang="en-US" dirty="0" smtClean="0"/>
            <a:t>Gene Rank</a:t>
          </a:r>
          <a:endParaRPr lang="en-US" dirty="0"/>
        </a:p>
      </dgm:t>
    </dgm:pt>
    <dgm:pt modelId="{995A2BDB-6A95-5543-89F8-BCEBFB4F82CE}" type="parTrans" cxnId="{E997F65F-FA0F-1741-83B5-509B147668C8}">
      <dgm:prSet/>
      <dgm:spPr/>
      <dgm:t>
        <a:bodyPr/>
        <a:lstStyle/>
        <a:p>
          <a:endParaRPr lang="en-US"/>
        </a:p>
      </dgm:t>
    </dgm:pt>
    <dgm:pt modelId="{9B68A4E6-DEA3-6249-A598-422E97436209}" type="sibTrans" cxnId="{E997F65F-FA0F-1741-83B5-509B147668C8}">
      <dgm:prSet/>
      <dgm:spPr/>
      <dgm:t>
        <a:bodyPr/>
        <a:lstStyle/>
        <a:p>
          <a:endParaRPr lang="en-US"/>
        </a:p>
      </dgm:t>
    </dgm:pt>
    <dgm:pt modelId="{6A75C507-4288-0A40-8C14-5A3722E8478A}" type="pres">
      <dgm:prSet presAssocID="{5F9F234C-F323-AC48-B9E5-F70A547734A7}" presName="composite" presStyleCnt="0">
        <dgm:presLayoutVars>
          <dgm:chMax val="1"/>
          <dgm:dir/>
          <dgm:resizeHandles val="exact"/>
        </dgm:presLayoutVars>
      </dgm:prSet>
      <dgm:spPr/>
      <dgm:t>
        <a:bodyPr/>
        <a:lstStyle/>
        <a:p>
          <a:endParaRPr lang="en-US"/>
        </a:p>
      </dgm:t>
    </dgm:pt>
    <dgm:pt modelId="{D1801244-3EF4-374E-93DB-8FA69CFC69FB}" type="pres">
      <dgm:prSet presAssocID="{5F9F234C-F323-AC48-B9E5-F70A547734A7}" presName="radial" presStyleCnt="0">
        <dgm:presLayoutVars>
          <dgm:animLvl val="ctr"/>
        </dgm:presLayoutVars>
      </dgm:prSet>
      <dgm:spPr/>
    </dgm:pt>
    <dgm:pt modelId="{F636F951-7D6B-5F47-8B5F-7284AD7C87B8}" type="pres">
      <dgm:prSet presAssocID="{D944AFDC-FD30-7B4D-A9A3-51BA0637089A}" presName="centerShape" presStyleLbl="vennNode1" presStyleIdx="0" presStyleCnt="5"/>
      <dgm:spPr/>
      <dgm:t>
        <a:bodyPr/>
        <a:lstStyle/>
        <a:p>
          <a:endParaRPr lang="en-US"/>
        </a:p>
      </dgm:t>
    </dgm:pt>
    <dgm:pt modelId="{F9D4C41E-44FA-774F-A5B5-5C39D46903CE}" type="pres">
      <dgm:prSet presAssocID="{37DD34E7-881E-BD4A-86CF-174DBCCB0273}" presName="node" presStyleLbl="vennNode1" presStyleIdx="1" presStyleCnt="5">
        <dgm:presLayoutVars>
          <dgm:bulletEnabled val="1"/>
        </dgm:presLayoutVars>
      </dgm:prSet>
      <dgm:spPr/>
      <dgm:t>
        <a:bodyPr/>
        <a:lstStyle/>
        <a:p>
          <a:endParaRPr lang="en-US"/>
        </a:p>
      </dgm:t>
    </dgm:pt>
    <dgm:pt modelId="{6D71813A-E4E5-9148-907A-42A172324118}" type="pres">
      <dgm:prSet presAssocID="{E221479C-B15C-114B-AA9E-71ECC0A48190}" presName="node" presStyleLbl="vennNode1" presStyleIdx="2" presStyleCnt="5">
        <dgm:presLayoutVars>
          <dgm:bulletEnabled val="1"/>
        </dgm:presLayoutVars>
      </dgm:prSet>
      <dgm:spPr/>
      <dgm:t>
        <a:bodyPr/>
        <a:lstStyle/>
        <a:p>
          <a:endParaRPr lang="en-US"/>
        </a:p>
      </dgm:t>
    </dgm:pt>
    <dgm:pt modelId="{457233F3-50F0-AC4B-B547-268BD8ADB349}" type="pres">
      <dgm:prSet presAssocID="{6C1C6B9C-B168-704F-8DE3-E510A397F224}" presName="node" presStyleLbl="vennNode1" presStyleIdx="3" presStyleCnt="5">
        <dgm:presLayoutVars>
          <dgm:bulletEnabled val="1"/>
        </dgm:presLayoutVars>
      </dgm:prSet>
      <dgm:spPr/>
      <dgm:t>
        <a:bodyPr/>
        <a:lstStyle/>
        <a:p>
          <a:endParaRPr lang="en-US"/>
        </a:p>
      </dgm:t>
    </dgm:pt>
    <dgm:pt modelId="{23FD9B40-47F0-BF4A-A604-999C5B90F62F}" type="pres">
      <dgm:prSet presAssocID="{02CD9E45-C4E2-BC43-B43E-FE8486E89870}" presName="node" presStyleLbl="vennNode1" presStyleIdx="4" presStyleCnt="5">
        <dgm:presLayoutVars>
          <dgm:bulletEnabled val="1"/>
        </dgm:presLayoutVars>
      </dgm:prSet>
      <dgm:spPr/>
      <dgm:t>
        <a:bodyPr/>
        <a:lstStyle/>
        <a:p>
          <a:endParaRPr lang="en-US"/>
        </a:p>
      </dgm:t>
    </dgm:pt>
  </dgm:ptLst>
  <dgm:cxnLst>
    <dgm:cxn modelId="{376659FD-2625-42CC-A3A4-88F9E00641D6}" type="presOf" srcId="{D944AFDC-FD30-7B4D-A9A3-51BA0637089A}" destId="{F636F951-7D6B-5F47-8B5F-7284AD7C87B8}" srcOrd="0" destOrd="0" presId="urn:microsoft.com/office/officeart/2005/8/layout/radial3"/>
    <dgm:cxn modelId="{4B9B18D4-56D8-44D5-AC14-EBC3EC4F490A}" type="presOf" srcId="{37DD34E7-881E-BD4A-86CF-174DBCCB0273}" destId="{F9D4C41E-44FA-774F-A5B5-5C39D46903CE}" srcOrd="0" destOrd="0" presId="urn:microsoft.com/office/officeart/2005/8/layout/radial3"/>
    <dgm:cxn modelId="{D47F49E6-5715-44B7-9859-99D62A0CEF5B}" type="presOf" srcId="{E221479C-B15C-114B-AA9E-71ECC0A48190}" destId="{6D71813A-E4E5-9148-907A-42A172324118}" srcOrd="0" destOrd="0" presId="urn:microsoft.com/office/officeart/2005/8/layout/radial3"/>
    <dgm:cxn modelId="{FFC0C760-770A-A349-BD05-503546B0FC12}" srcId="{D944AFDC-FD30-7B4D-A9A3-51BA0637089A}" destId="{E221479C-B15C-114B-AA9E-71ECC0A48190}" srcOrd="1" destOrd="0" parTransId="{7F74454B-AD13-974C-8F88-D4B9ECD6A9DD}" sibTransId="{F23B0327-764A-7B44-916F-B6B08CF1FBEA}"/>
    <dgm:cxn modelId="{E997F65F-FA0F-1741-83B5-509B147668C8}" srcId="{D944AFDC-FD30-7B4D-A9A3-51BA0637089A}" destId="{02CD9E45-C4E2-BC43-B43E-FE8486E89870}" srcOrd="3" destOrd="0" parTransId="{995A2BDB-6A95-5543-89F8-BCEBFB4F82CE}" sibTransId="{9B68A4E6-DEA3-6249-A598-422E97436209}"/>
    <dgm:cxn modelId="{E6935F87-4698-4A07-88E1-97624A59B0E3}" type="presOf" srcId="{02CD9E45-C4E2-BC43-B43E-FE8486E89870}" destId="{23FD9B40-47F0-BF4A-A604-999C5B90F62F}" srcOrd="0" destOrd="0" presId="urn:microsoft.com/office/officeart/2005/8/layout/radial3"/>
    <dgm:cxn modelId="{B17CFF7C-A137-45FA-BA65-1BCAE066C052}" type="presOf" srcId="{6C1C6B9C-B168-704F-8DE3-E510A397F224}" destId="{457233F3-50F0-AC4B-B547-268BD8ADB349}" srcOrd="0" destOrd="0" presId="urn:microsoft.com/office/officeart/2005/8/layout/radial3"/>
    <dgm:cxn modelId="{623FF1B7-7498-2E42-9598-1A756196D56D}" srcId="{D944AFDC-FD30-7B4D-A9A3-51BA0637089A}" destId="{6C1C6B9C-B168-704F-8DE3-E510A397F224}" srcOrd="2" destOrd="0" parTransId="{8CF17ABF-907E-1140-ADB4-423210E99E58}" sibTransId="{3788AD34-6E10-4E49-9F46-2D963BD934E9}"/>
    <dgm:cxn modelId="{38F92F06-DBC4-4F3F-A1F6-A09F3EE2757B}" type="presOf" srcId="{5F9F234C-F323-AC48-B9E5-F70A547734A7}" destId="{6A75C507-4288-0A40-8C14-5A3722E8478A}" srcOrd="0" destOrd="0" presId="urn:microsoft.com/office/officeart/2005/8/layout/radial3"/>
    <dgm:cxn modelId="{ABC4851E-0B0B-1345-AFFE-C57A7B7F60F0}" srcId="{5F9F234C-F323-AC48-B9E5-F70A547734A7}" destId="{D944AFDC-FD30-7B4D-A9A3-51BA0637089A}" srcOrd="0" destOrd="0" parTransId="{7F7E5F4F-B01A-A047-B46D-AA68E1F6A27C}" sibTransId="{B7878429-B52A-BA4E-AFFA-881A81B28FA6}"/>
    <dgm:cxn modelId="{A7710622-C26C-8E46-937A-EE03E6F29796}" srcId="{D944AFDC-FD30-7B4D-A9A3-51BA0637089A}" destId="{37DD34E7-881E-BD4A-86CF-174DBCCB0273}" srcOrd="0" destOrd="0" parTransId="{22B37F34-B635-7F47-80E0-BEACC9BB6BD1}" sibTransId="{8E9813A5-CA69-3947-A60E-79FA603ACCE8}"/>
    <dgm:cxn modelId="{1EB50198-10FE-4EF7-8E75-E5A57E7AFC7E}" type="presParOf" srcId="{6A75C507-4288-0A40-8C14-5A3722E8478A}" destId="{D1801244-3EF4-374E-93DB-8FA69CFC69FB}" srcOrd="0" destOrd="0" presId="urn:microsoft.com/office/officeart/2005/8/layout/radial3"/>
    <dgm:cxn modelId="{2ABD31FA-6F68-4070-A315-9549E1CE8CC0}" type="presParOf" srcId="{D1801244-3EF4-374E-93DB-8FA69CFC69FB}" destId="{F636F951-7D6B-5F47-8B5F-7284AD7C87B8}" srcOrd="0" destOrd="0" presId="urn:microsoft.com/office/officeart/2005/8/layout/radial3"/>
    <dgm:cxn modelId="{B1C0015A-4C9B-4092-BAE3-2CCD68576B17}" type="presParOf" srcId="{D1801244-3EF4-374E-93DB-8FA69CFC69FB}" destId="{F9D4C41E-44FA-774F-A5B5-5C39D46903CE}" srcOrd="1" destOrd="0" presId="urn:microsoft.com/office/officeart/2005/8/layout/radial3"/>
    <dgm:cxn modelId="{02CF551B-21F2-41BB-9821-8B4E047D138F}" type="presParOf" srcId="{D1801244-3EF4-374E-93DB-8FA69CFC69FB}" destId="{6D71813A-E4E5-9148-907A-42A172324118}" srcOrd="2" destOrd="0" presId="urn:microsoft.com/office/officeart/2005/8/layout/radial3"/>
    <dgm:cxn modelId="{32100EE0-C264-486E-8F9D-67CC4011F72C}" type="presParOf" srcId="{D1801244-3EF4-374E-93DB-8FA69CFC69FB}" destId="{457233F3-50F0-AC4B-B547-268BD8ADB349}" srcOrd="3" destOrd="0" presId="urn:microsoft.com/office/officeart/2005/8/layout/radial3"/>
    <dgm:cxn modelId="{30A63311-5602-4E5D-A5F9-ABEA52840CDB}" type="presParOf" srcId="{D1801244-3EF4-374E-93DB-8FA69CFC69FB}" destId="{23FD9B40-47F0-BF4A-A604-999C5B90F62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E3BECEF-F6F8-584B-92B2-BA805C35D81A}" type="doc">
      <dgm:prSet loTypeId="urn:microsoft.com/office/officeart/2005/8/layout/vList2" loCatId="" qsTypeId="urn:microsoft.com/office/officeart/2005/8/quickstyle/simple3" qsCatId="simple" csTypeId="urn:microsoft.com/office/officeart/2005/8/colors/colorful3" csCatId="colorful" phldr="1"/>
      <dgm:spPr/>
      <dgm:t>
        <a:bodyPr/>
        <a:lstStyle/>
        <a:p>
          <a:endParaRPr lang="en-US"/>
        </a:p>
      </dgm:t>
    </dgm:pt>
    <dgm:pt modelId="{2A7B6070-129E-2044-BE17-20E956C6509A}">
      <dgm:prSet custT="1"/>
      <dgm:spPr/>
      <dgm:t>
        <a:bodyPr/>
        <a:lstStyle/>
        <a:p>
          <a:pPr rtl="0"/>
          <a:r>
            <a:rPr lang="en-US" sz="2400" dirty="0" smtClean="0"/>
            <a:t>Discover user preferences based on Link analysis</a:t>
          </a:r>
          <a:endParaRPr lang="en-US" sz="2400" dirty="0"/>
        </a:p>
      </dgm:t>
    </dgm:pt>
    <dgm:pt modelId="{7D53EBF3-27FB-6B49-A4D0-FB2F520DAE66}" type="parTrans" cxnId="{546DAA9A-5983-2248-B21F-83774EFBF36E}">
      <dgm:prSet/>
      <dgm:spPr/>
      <dgm:t>
        <a:bodyPr/>
        <a:lstStyle/>
        <a:p>
          <a:endParaRPr lang="en-US" sz="1000"/>
        </a:p>
      </dgm:t>
    </dgm:pt>
    <dgm:pt modelId="{A5AC128F-2272-0B41-8288-422F902CBC5E}" type="sibTrans" cxnId="{546DAA9A-5983-2248-B21F-83774EFBF36E}">
      <dgm:prSet/>
      <dgm:spPr/>
      <dgm:t>
        <a:bodyPr/>
        <a:lstStyle/>
        <a:p>
          <a:endParaRPr lang="en-US" sz="1000"/>
        </a:p>
      </dgm:t>
    </dgm:pt>
    <dgm:pt modelId="{AF7BCA25-D6AD-214C-BFF2-E1CDB9BC120B}">
      <dgm:prSet custT="1"/>
      <dgm:spPr/>
      <dgm:t>
        <a:bodyPr/>
        <a:lstStyle/>
        <a:p>
          <a:pPr rtl="0"/>
          <a:r>
            <a:rPr lang="en-US" sz="2400" dirty="0" smtClean="0"/>
            <a:t>Provide heuristics for adword auction algorithms</a:t>
          </a:r>
          <a:endParaRPr lang="en-US" sz="2400" dirty="0"/>
        </a:p>
      </dgm:t>
    </dgm:pt>
    <dgm:pt modelId="{799F036E-DA74-DC49-B696-D3F5B0879103}" type="parTrans" cxnId="{68D60133-9A49-D541-ACAF-118C690FBC23}">
      <dgm:prSet/>
      <dgm:spPr/>
      <dgm:t>
        <a:bodyPr/>
        <a:lstStyle/>
        <a:p>
          <a:endParaRPr lang="en-US" sz="1000"/>
        </a:p>
      </dgm:t>
    </dgm:pt>
    <dgm:pt modelId="{86A77B65-5A01-0344-9C9D-B34454E64ED5}" type="sibTrans" cxnId="{68D60133-9A49-D541-ACAF-118C690FBC23}">
      <dgm:prSet/>
      <dgm:spPr/>
      <dgm:t>
        <a:bodyPr/>
        <a:lstStyle/>
        <a:p>
          <a:endParaRPr lang="en-US" sz="1000"/>
        </a:p>
      </dgm:t>
    </dgm:pt>
    <dgm:pt modelId="{39866804-FF05-8B4F-8872-38AAA5083A86}">
      <dgm:prSet custT="1"/>
      <dgm:spPr/>
      <dgm:t>
        <a:bodyPr/>
        <a:lstStyle/>
        <a:p>
          <a:pPr rtl="0"/>
          <a:r>
            <a:rPr lang="en-US" sz="2400" dirty="0" smtClean="0"/>
            <a:t>Better recommender systems </a:t>
          </a:r>
          <a:endParaRPr lang="en-US" sz="2400" dirty="0"/>
        </a:p>
      </dgm:t>
    </dgm:pt>
    <dgm:pt modelId="{5659B5A4-F54C-6242-B307-44E73A971C76}" type="parTrans" cxnId="{80E1AC8C-EA7B-B14B-8000-F288095A233F}">
      <dgm:prSet/>
      <dgm:spPr/>
      <dgm:t>
        <a:bodyPr/>
        <a:lstStyle/>
        <a:p>
          <a:endParaRPr lang="en-US" sz="1000"/>
        </a:p>
      </dgm:t>
    </dgm:pt>
    <dgm:pt modelId="{7D7583AD-6411-E149-A4B3-8405C1DC098D}" type="sibTrans" cxnId="{80E1AC8C-EA7B-B14B-8000-F288095A233F}">
      <dgm:prSet/>
      <dgm:spPr/>
      <dgm:t>
        <a:bodyPr/>
        <a:lstStyle/>
        <a:p>
          <a:endParaRPr lang="en-US" sz="1000"/>
        </a:p>
      </dgm:t>
    </dgm:pt>
    <dgm:pt modelId="{CEBB9589-7B9A-A446-B9FA-824DAA01F433}" type="pres">
      <dgm:prSet presAssocID="{3E3BECEF-F6F8-584B-92B2-BA805C35D81A}" presName="linear" presStyleCnt="0">
        <dgm:presLayoutVars>
          <dgm:animLvl val="lvl"/>
          <dgm:resizeHandles val="exact"/>
        </dgm:presLayoutVars>
      </dgm:prSet>
      <dgm:spPr/>
      <dgm:t>
        <a:bodyPr/>
        <a:lstStyle/>
        <a:p>
          <a:endParaRPr lang="en-US"/>
        </a:p>
      </dgm:t>
    </dgm:pt>
    <dgm:pt modelId="{51A674DD-607D-A94C-96A4-287566CD4043}" type="pres">
      <dgm:prSet presAssocID="{2A7B6070-129E-2044-BE17-20E956C6509A}" presName="parentText" presStyleLbl="node1" presStyleIdx="0" presStyleCnt="3">
        <dgm:presLayoutVars>
          <dgm:chMax val="0"/>
          <dgm:bulletEnabled val="1"/>
        </dgm:presLayoutVars>
      </dgm:prSet>
      <dgm:spPr/>
      <dgm:t>
        <a:bodyPr/>
        <a:lstStyle/>
        <a:p>
          <a:endParaRPr lang="en-US"/>
        </a:p>
      </dgm:t>
    </dgm:pt>
    <dgm:pt modelId="{4524DC48-09C8-E54D-A527-A9A576CDCC24}" type="pres">
      <dgm:prSet presAssocID="{A5AC128F-2272-0B41-8288-422F902CBC5E}" presName="spacer" presStyleCnt="0"/>
      <dgm:spPr/>
    </dgm:pt>
    <dgm:pt modelId="{667764B7-A3C3-B64C-B411-CA8A4FD41138}" type="pres">
      <dgm:prSet presAssocID="{AF7BCA25-D6AD-214C-BFF2-E1CDB9BC120B}" presName="parentText" presStyleLbl="node1" presStyleIdx="1" presStyleCnt="3">
        <dgm:presLayoutVars>
          <dgm:chMax val="0"/>
          <dgm:bulletEnabled val="1"/>
        </dgm:presLayoutVars>
      </dgm:prSet>
      <dgm:spPr/>
      <dgm:t>
        <a:bodyPr/>
        <a:lstStyle/>
        <a:p>
          <a:endParaRPr lang="en-US"/>
        </a:p>
      </dgm:t>
    </dgm:pt>
    <dgm:pt modelId="{9E293F0F-3B06-8944-B593-B73B199C6C4B}" type="pres">
      <dgm:prSet presAssocID="{86A77B65-5A01-0344-9C9D-B34454E64ED5}" presName="spacer" presStyleCnt="0"/>
      <dgm:spPr/>
    </dgm:pt>
    <dgm:pt modelId="{9B5CDD40-962E-A344-9BFA-EEF2B9176DF0}" type="pres">
      <dgm:prSet presAssocID="{39866804-FF05-8B4F-8872-38AAA5083A86}" presName="parentText" presStyleLbl="node1" presStyleIdx="2" presStyleCnt="3">
        <dgm:presLayoutVars>
          <dgm:chMax val="0"/>
          <dgm:bulletEnabled val="1"/>
        </dgm:presLayoutVars>
      </dgm:prSet>
      <dgm:spPr/>
      <dgm:t>
        <a:bodyPr/>
        <a:lstStyle/>
        <a:p>
          <a:endParaRPr lang="en-US"/>
        </a:p>
      </dgm:t>
    </dgm:pt>
  </dgm:ptLst>
  <dgm:cxnLst>
    <dgm:cxn modelId="{CCB85905-2718-4B20-9BDA-9E17F176322D}" type="presOf" srcId="{2A7B6070-129E-2044-BE17-20E956C6509A}" destId="{51A674DD-607D-A94C-96A4-287566CD4043}" srcOrd="0" destOrd="0" presId="urn:microsoft.com/office/officeart/2005/8/layout/vList2"/>
    <dgm:cxn modelId="{4F10370C-B14C-45A5-A9BA-3396CF9D6548}" type="presOf" srcId="{3E3BECEF-F6F8-584B-92B2-BA805C35D81A}" destId="{CEBB9589-7B9A-A446-B9FA-824DAA01F433}" srcOrd="0" destOrd="0" presId="urn:microsoft.com/office/officeart/2005/8/layout/vList2"/>
    <dgm:cxn modelId="{80E1AC8C-EA7B-B14B-8000-F288095A233F}" srcId="{3E3BECEF-F6F8-584B-92B2-BA805C35D81A}" destId="{39866804-FF05-8B4F-8872-38AAA5083A86}" srcOrd="2" destOrd="0" parTransId="{5659B5A4-F54C-6242-B307-44E73A971C76}" sibTransId="{7D7583AD-6411-E149-A4B3-8405C1DC098D}"/>
    <dgm:cxn modelId="{41793F60-A943-452B-A0DF-7AAAE72AE27E}" type="presOf" srcId="{39866804-FF05-8B4F-8872-38AAA5083A86}" destId="{9B5CDD40-962E-A344-9BFA-EEF2B9176DF0}" srcOrd="0" destOrd="0" presId="urn:microsoft.com/office/officeart/2005/8/layout/vList2"/>
    <dgm:cxn modelId="{7CD5F73E-142B-4A9E-9E14-0DE9DE5219E1}" type="presOf" srcId="{AF7BCA25-D6AD-214C-BFF2-E1CDB9BC120B}" destId="{667764B7-A3C3-B64C-B411-CA8A4FD41138}" srcOrd="0" destOrd="0" presId="urn:microsoft.com/office/officeart/2005/8/layout/vList2"/>
    <dgm:cxn modelId="{68D60133-9A49-D541-ACAF-118C690FBC23}" srcId="{3E3BECEF-F6F8-584B-92B2-BA805C35D81A}" destId="{AF7BCA25-D6AD-214C-BFF2-E1CDB9BC120B}" srcOrd="1" destOrd="0" parTransId="{799F036E-DA74-DC49-B696-D3F5B0879103}" sibTransId="{86A77B65-5A01-0344-9C9D-B34454E64ED5}"/>
    <dgm:cxn modelId="{546DAA9A-5983-2248-B21F-83774EFBF36E}" srcId="{3E3BECEF-F6F8-584B-92B2-BA805C35D81A}" destId="{2A7B6070-129E-2044-BE17-20E956C6509A}" srcOrd="0" destOrd="0" parTransId="{7D53EBF3-27FB-6B49-A4D0-FB2F520DAE66}" sibTransId="{A5AC128F-2272-0B41-8288-422F902CBC5E}"/>
    <dgm:cxn modelId="{37EE4A3B-48C7-4EC4-8F46-1514F750764D}" type="presParOf" srcId="{CEBB9589-7B9A-A446-B9FA-824DAA01F433}" destId="{51A674DD-607D-A94C-96A4-287566CD4043}" srcOrd="0" destOrd="0" presId="urn:microsoft.com/office/officeart/2005/8/layout/vList2"/>
    <dgm:cxn modelId="{52EA3C38-ABA4-425F-839E-7DCF31CEB523}" type="presParOf" srcId="{CEBB9589-7B9A-A446-B9FA-824DAA01F433}" destId="{4524DC48-09C8-E54D-A527-A9A576CDCC24}" srcOrd="1" destOrd="0" presId="urn:microsoft.com/office/officeart/2005/8/layout/vList2"/>
    <dgm:cxn modelId="{04130506-DAAC-4219-9D6F-FC3B92F8ABC9}" type="presParOf" srcId="{CEBB9589-7B9A-A446-B9FA-824DAA01F433}" destId="{667764B7-A3C3-B64C-B411-CA8A4FD41138}" srcOrd="2" destOrd="0" presId="urn:microsoft.com/office/officeart/2005/8/layout/vList2"/>
    <dgm:cxn modelId="{7DEA6B40-C3D0-45E7-9BC7-9CCF6521D5AE}" type="presParOf" srcId="{CEBB9589-7B9A-A446-B9FA-824DAA01F433}" destId="{9E293F0F-3B06-8944-B593-B73B199C6C4B}" srcOrd="3" destOrd="0" presId="urn:microsoft.com/office/officeart/2005/8/layout/vList2"/>
    <dgm:cxn modelId="{DA6AB154-7FAE-4CAC-9308-F8D29B802325}" type="presParOf" srcId="{CEBB9589-7B9A-A446-B9FA-824DAA01F433}" destId="{9B5CDD40-962E-A344-9BFA-EEF2B9176D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847C457-0345-3343-8B72-7B7CB52AE78D}" type="doc">
      <dgm:prSet loTypeId="urn:microsoft.com/office/officeart/2005/8/layout/vList2" loCatId="" qsTypeId="urn:microsoft.com/office/officeart/2005/8/quickstyle/simple3" qsCatId="simple" csTypeId="urn:microsoft.com/office/officeart/2005/8/colors/colorful3" csCatId="colorful"/>
      <dgm:spPr/>
      <dgm:t>
        <a:bodyPr/>
        <a:lstStyle/>
        <a:p>
          <a:endParaRPr lang="en-US"/>
        </a:p>
      </dgm:t>
    </dgm:pt>
    <dgm:pt modelId="{E5D7E714-7CB2-5B4D-9CC9-9A390C20D80C}">
      <dgm:prSet custT="1"/>
      <dgm:spPr/>
      <dgm:t>
        <a:bodyPr/>
        <a:lstStyle/>
        <a:p>
          <a:pPr rtl="0"/>
          <a:r>
            <a:rPr lang="en-US" sz="2400" dirty="0" smtClean="0"/>
            <a:t>Apply link analysis to predict flu perimeter</a:t>
          </a:r>
          <a:endParaRPr lang="en-US" sz="2400" dirty="0"/>
        </a:p>
      </dgm:t>
    </dgm:pt>
    <dgm:pt modelId="{836FEC53-0BE3-D743-95E6-7B327084B4CD}" type="parTrans" cxnId="{E2586020-B4FC-1946-AC59-C7ED5DBAB756}">
      <dgm:prSet/>
      <dgm:spPr/>
      <dgm:t>
        <a:bodyPr/>
        <a:lstStyle/>
        <a:p>
          <a:endParaRPr lang="en-US" sz="1200"/>
        </a:p>
      </dgm:t>
    </dgm:pt>
    <dgm:pt modelId="{6DFB547B-86E7-C84B-901E-A0FFA0AE05D6}" type="sibTrans" cxnId="{E2586020-B4FC-1946-AC59-C7ED5DBAB756}">
      <dgm:prSet/>
      <dgm:spPr/>
      <dgm:t>
        <a:bodyPr/>
        <a:lstStyle/>
        <a:p>
          <a:endParaRPr lang="en-US" sz="1200"/>
        </a:p>
      </dgm:t>
    </dgm:pt>
    <dgm:pt modelId="{A1FC8AF5-FC9E-1840-9186-C95CE1B52C2C}">
      <dgm:prSet custT="1"/>
      <dgm:spPr/>
      <dgm:t>
        <a:bodyPr/>
        <a:lstStyle/>
        <a:p>
          <a:pPr rtl="0"/>
          <a:r>
            <a:rPr lang="en-US" sz="2400" dirty="0" smtClean="0"/>
            <a:t>Use patient database network </a:t>
          </a:r>
          <a:endParaRPr lang="en-US" sz="2400" dirty="0"/>
        </a:p>
      </dgm:t>
    </dgm:pt>
    <dgm:pt modelId="{193C1EF2-26FB-1146-AB60-47568D148469}" type="parTrans" cxnId="{ABF6AED7-0EF3-7141-8CF2-1351110DD677}">
      <dgm:prSet/>
      <dgm:spPr/>
      <dgm:t>
        <a:bodyPr/>
        <a:lstStyle/>
        <a:p>
          <a:endParaRPr lang="en-US" sz="1200"/>
        </a:p>
      </dgm:t>
    </dgm:pt>
    <dgm:pt modelId="{48CBF723-1B13-F447-9FB4-A191E2F7B15E}" type="sibTrans" cxnId="{ABF6AED7-0EF3-7141-8CF2-1351110DD677}">
      <dgm:prSet/>
      <dgm:spPr/>
      <dgm:t>
        <a:bodyPr/>
        <a:lstStyle/>
        <a:p>
          <a:endParaRPr lang="en-US" sz="1200"/>
        </a:p>
      </dgm:t>
    </dgm:pt>
    <dgm:pt modelId="{2021E732-6D8C-7E4C-8ED1-46378BBD91DA}">
      <dgm:prSet custT="1"/>
      <dgm:spPr/>
      <dgm:t>
        <a:bodyPr/>
        <a:lstStyle/>
        <a:p>
          <a:pPr rtl="0"/>
          <a:r>
            <a:rPr lang="en-US" sz="2400" dirty="0" smtClean="0"/>
            <a:t>Use city and county records</a:t>
          </a:r>
          <a:endParaRPr lang="en-US" sz="2400" dirty="0"/>
        </a:p>
      </dgm:t>
    </dgm:pt>
    <dgm:pt modelId="{CF700FB5-0B76-5F47-8B11-8272C2D98D67}" type="parTrans" cxnId="{894C1A5B-E6FB-C849-8A41-3C998C77ED88}">
      <dgm:prSet/>
      <dgm:spPr/>
      <dgm:t>
        <a:bodyPr/>
        <a:lstStyle/>
        <a:p>
          <a:endParaRPr lang="en-US" sz="1200"/>
        </a:p>
      </dgm:t>
    </dgm:pt>
    <dgm:pt modelId="{44294B13-F2CA-4F4F-AAF7-764184B6FB01}" type="sibTrans" cxnId="{894C1A5B-E6FB-C849-8A41-3C998C77ED88}">
      <dgm:prSet/>
      <dgm:spPr/>
      <dgm:t>
        <a:bodyPr/>
        <a:lstStyle/>
        <a:p>
          <a:endParaRPr lang="en-US" sz="1200"/>
        </a:p>
      </dgm:t>
    </dgm:pt>
    <dgm:pt modelId="{0C509EC1-F4B8-414A-A96B-27280515366D}">
      <dgm:prSet custT="1"/>
      <dgm:spPr/>
      <dgm:t>
        <a:bodyPr/>
        <a:lstStyle/>
        <a:p>
          <a:pPr rtl="0"/>
          <a:r>
            <a:rPr lang="en-US" sz="2400" dirty="0" smtClean="0"/>
            <a:t>Current methods for CDC predictions </a:t>
          </a:r>
          <a:endParaRPr lang="en-US" sz="2400" dirty="0"/>
        </a:p>
      </dgm:t>
    </dgm:pt>
    <dgm:pt modelId="{43FDA38C-49B2-8F4B-A792-7775129E2E7D}" type="parTrans" cxnId="{AC60CD33-59C6-2649-A0A7-2115600F5343}">
      <dgm:prSet/>
      <dgm:spPr/>
      <dgm:t>
        <a:bodyPr/>
        <a:lstStyle/>
        <a:p>
          <a:endParaRPr lang="en-US" sz="1200"/>
        </a:p>
      </dgm:t>
    </dgm:pt>
    <dgm:pt modelId="{19BDFF97-85AC-6B4A-8529-9B7B08F497C2}" type="sibTrans" cxnId="{AC60CD33-59C6-2649-A0A7-2115600F5343}">
      <dgm:prSet/>
      <dgm:spPr/>
      <dgm:t>
        <a:bodyPr/>
        <a:lstStyle/>
        <a:p>
          <a:endParaRPr lang="en-US" sz="1200"/>
        </a:p>
      </dgm:t>
    </dgm:pt>
    <dgm:pt modelId="{737D9A7E-9B1A-4449-9E8D-89F06738F718}">
      <dgm:prSet custT="1"/>
      <dgm:spPr/>
      <dgm:t>
        <a:bodyPr/>
        <a:lstStyle/>
        <a:p>
          <a:pPr rtl="0"/>
          <a:r>
            <a:rPr lang="en-US" sz="1800" dirty="0" smtClean="0"/>
            <a:t>Low accuracy</a:t>
          </a:r>
          <a:endParaRPr lang="en-US" sz="1800" dirty="0"/>
        </a:p>
      </dgm:t>
    </dgm:pt>
    <dgm:pt modelId="{2900025B-6EB0-E24A-8DEE-5F4010B4ABC2}" type="parTrans" cxnId="{84D8A47C-F631-644A-B717-0BDDB5B276E0}">
      <dgm:prSet/>
      <dgm:spPr/>
      <dgm:t>
        <a:bodyPr/>
        <a:lstStyle/>
        <a:p>
          <a:endParaRPr lang="en-US" sz="1200"/>
        </a:p>
      </dgm:t>
    </dgm:pt>
    <dgm:pt modelId="{33D0DE86-3BFA-4045-89D1-ADBC930EA944}" type="sibTrans" cxnId="{84D8A47C-F631-644A-B717-0BDDB5B276E0}">
      <dgm:prSet/>
      <dgm:spPr/>
      <dgm:t>
        <a:bodyPr/>
        <a:lstStyle/>
        <a:p>
          <a:endParaRPr lang="en-US" sz="1200"/>
        </a:p>
      </dgm:t>
    </dgm:pt>
    <dgm:pt modelId="{0374B150-CBD6-E048-BA8F-FDBA4960D009}">
      <dgm:prSet custT="1"/>
      <dgm:spPr/>
      <dgm:t>
        <a:bodyPr/>
        <a:lstStyle/>
        <a:p>
          <a:pPr rtl="0"/>
          <a:r>
            <a:rPr lang="en-US" sz="1800" dirty="0" smtClean="0"/>
            <a:t>Based on reported incidents  </a:t>
          </a:r>
          <a:endParaRPr lang="en-US" sz="1800" dirty="0"/>
        </a:p>
      </dgm:t>
    </dgm:pt>
    <dgm:pt modelId="{80D28EDE-51BB-5849-9C3E-DA76D2EE91B0}" type="parTrans" cxnId="{721E041F-84FA-EA47-B866-B597F18EA85C}">
      <dgm:prSet/>
      <dgm:spPr/>
      <dgm:t>
        <a:bodyPr/>
        <a:lstStyle/>
        <a:p>
          <a:endParaRPr lang="en-US" sz="1200"/>
        </a:p>
      </dgm:t>
    </dgm:pt>
    <dgm:pt modelId="{2AB0F25F-A074-4647-9006-436FE287D410}" type="sibTrans" cxnId="{721E041F-84FA-EA47-B866-B597F18EA85C}">
      <dgm:prSet/>
      <dgm:spPr/>
      <dgm:t>
        <a:bodyPr/>
        <a:lstStyle/>
        <a:p>
          <a:endParaRPr lang="en-US" sz="1200"/>
        </a:p>
      </dgm:t>
    </dgm:pt>
    <dgm:pt modelId="{F0594C3E-CF2C-074A-B6C3-06E62CC8FB37}" type="pres">
      <dgm:prSet presAssocID="{3847C457-0345-3343-8B72-7B7CB52AE78D}" presName="linear" presStyleCnt="0">
        <dgm:presLayoutVars>
          <dgm:animLvl val="lvl"/>
          <dgm:resizeHandles val="exact"/>
        </dgm:presLayoutVars>
      </dgm:prSet>
      <dgm:spPr/>
      <dgm:t>
        <a:bodyPr/>
        <a:lstStyle/>
        <a:p>
          <a:endParaRPr lang="en-US"/>
        </a:p>
      </dgm:t>
    </dgm:pt>
    <dgm:pt modelId="{4A0FD98B-115A-3C45-BF1E-51E32668D43A}" type="pres">
      <dgm:prSet presAssocID="{E5D7E714-7CB2-5B4D-9CC9-9A390C20D80C}" presName="parentText" presStyleLbl="node1" presStyleIdx="0" presStyleCnt="4">
        <dgm:presLayoutVars>
          <dgm:chMax val="0"/>
          <dgm:bulletEnabled val="1"/>
        </dgm:presLayoutVars>
      </dgm:prSet>
      <dgm:spPr/>
      <dgm:t>
        <a:bodyPr/>
        <a:lstStyle/>
        <a:p>
          <a:endParaRPr lang="en-US"/>
        </a:p>
      </dgm:t>
    </dgm:pt>
    <dgm:pt modelId="{B50705DA-FEF3-6A4F-9F11-662D809B5E32}" type="pres">
      <dgm:prSet presAssocID="{6DFB547B-86E7-C84B-901E-A0FFA0AE05D6}" presName="spacer" presStyleCnt="0"/>
      <dgm:spPr/>
    </dgm:pt>
    <dgm:pt modelId="{3F8A2732-7D27-2044-8C32-72959BDEF4F4}" type="pres">
      <dgm:prSet presAssocID="{A1FC8AF5-FC9E-1840-9186-C95CE1B52C2C}" presName="parentText" presStyleLbl="node1" presStyleIdx="1" presStyleCnt="4">
        <dgm:presLayoutVars>
          <dgm:chMax val="0"/>
          <dgm:bulletEnabled val="1"/>
        </dgm:presLayoutVars>
      </dgm:prSet>
      <dgm:spPr/>
      <dgm:t>
        <a:bodyPr/>
        <a:lstStyle/>
        <a:p>
          <a:endParaRPr lang="en-US"/>
        </a:p>
      </dgm:t>
    </dgm:pt>
    <dgm:pt modelId="{6B4887E7-F6D5-D347-BCB2-C2D3AB9E69D3}" type="pres">
      <dgm:prSet presAssocID="{48CBF723-1B13-F447-9FB4-A191E2F7B15E}" presName="spacer" presStyleCnt="0"/>
      <dgm:spPr/>
    </dgm:pt>
    <dgm:pt modelId="{F1E78017-6298-7D4C-BAC5-2B3215446478}" type="pres">
      <dgm:prSet presAssocID="{2021E732-6D8C-7E4C-8ED1-46378BBD91DA}" presName="parentText" presStyleLbl="node1" presStyleIdx="2" presStyleCnt="4">
        <dgm:presLayoutVars>
          <dgm:chMax val="0"/>
          <dgm:bulletEnabled val="1"/>
        </dgm:presLayoutVars>
      </dgm:prSet>
      <dgm:spPr/>
      <dgm:t>
        <a:bodyPr/>
        <a:lstStyle/>
        <a:p>
          <a:endParaRPr lang="en-US"/>
        </a:p>
      </dgm:t>
    </dgm:pt>
    <dgm:pt modelId="{7BE1D521-9EC5-E54F-B618-4106A371FC1A}" type="pres">
      <dgm:prSet presAssocID="{44294B13-F2CA-4F4F-AAF7-764184B6FB01}" presName="spacer" presStyleCnt="0"/>
      <dgm:spPr/>
    </dgm:pt>
    <dgm:pt modelId="{B8F39A51-3089-7A42-A971-FD63694397D5}" type="pres">
      <dgm:prSet presAssocID="{0C509EC1-F4B8-414A-A96B-27280515366D}" presName="parentText" presStyleLbl="node1" presStyleIdx="3" presStyleCnt="4">
        <dgm:presLayoutVars>
          <dgm:chMax val="0"/>
          <dgm:bulletEnabled val="1"/>
        </dgm:presLayoutVars>
      </dgm:prSet>
      <dgm:spPr/>
      <dgm:t>
        <a:bodyPr/>
        <a:lstStyle/>
        <a:p>
          <a:endParaRPr lang="en-US"/>
        </a:p>
      </dgm:t>
    </dgm:pt>
    <dgm:pt modelId="{571C27C7-845E-2845-994D-560CD24E1662}" type="pres">
      <dgm:prSet presAssocID="{0C509EC1-F4B8-414A-A96B-27280515366D}" presName="childText" presStyleLbl="revTx" presStyleIdx="0" presStyleCnt="1">
        <dgm:presLayoutVars>
          <dgm:bulletEnabled val="1"/>
        </dgm:presLayoutVars>
      </dgm:prSet>
      <dgm:spPr/>
      <dgm:t>
        <a:bodyPr/>
        <a:lstStyle/>
        <a:p>
          <a:endParaRPr lang="en-US"/>
        </a:p>
      </dgm:t>
    </dgm:pt>
  </dgm:ptLst>
  <dgm:cxnLst>
    <dgm:cxn modelId="{0DC25236-8AFC-4FBC-9D88-A26BB86A431D}" type="presOf" srcId="{0C509EC1-F4B8-414A-A96B-27280515366D}" destId="{B8F39A51-3089-7A42-A971-FD63694397D5}" srcOrd="0" destOrd="0" presId="urn:microsoft.com/office/officeart/2005/8/layout/vList2"/>
    <dgm:cxn modelId="{721E041F-84FA-EA47-B866-B597F18EA85C}" srcId="{0C509EC1-F4B8-414A-A96B-27280515366D}" destId="{0374B150-CBD6-E048-BA8F-FDBA4960D009}" srcOrd="1" destOrd="0" parTransId="{80D28EDE-51BB-5849-9C3E-DA76D2EE91B0}" sibTransId="{2AB0F25F-A074-4647-9006-436FE287D410}"/>
    <dgm:cxn modelId="{B1F852D5-5D05-4E8B-8B0C-9FDEE852DBE3}" type="presOf" srcId="{737D9A7E-9B1A-4449-9E8D-89F06738F718}" destId="{571C27C7-845E-2845-994D-560CD24E1662}" srcOrd="0" destOrd="0" presId="urn:microsoft.com/office/officeart/2005/8/layout/vList2"/>
    <dgm:cxn modelId="{0D111D99-FE52-407A-82E0-2F5D198A72DB}" type="presOf" srcId="{E5D7E714-7CB2-5B4D-9CC9-9A390C20D80C}" destId="{4A0FD98B-115A-3C45-BF1E-51E32668D43A}" srcOrd="0" destOrd="0" presId="urn:microsoft.com/office/officeart/2005/8/layout/vList2"/>
    <dgm:cxn modelId="{E2586020-B4FC-1946-AC59-C7ED5DBAB756}" srcId="{3847C457-0345-3343-8B72-7B7CB52AE78D}" destId="{E5D7E714-7CB2-5B4D-9CC9-9A390C20D80C}" srcOrd="0" destOrd="0" parTransId="{836FEC53-0BE3-D743-95E6-7B327084B4CD}" sibTransId="{6DFB547B-86E7-C84B-901E-A0FFA0AE05D6}"/>
    <dgm:cxn modelId="{894C1A5B-E6FB-C849-8A41-3C998C77ED88}" srcId="{3847C457-0345-3343-8B72-7B7CB52AE78D}" destId="{2021E732-6D8C-7E4C-8ED1-46378BBD91DA}" srcOrd="2" destOrd="0" parTransId="{CF700FB5-0B76-5F47-8B11-8272C2D98D67}" sibTransId="{44294B13-F2CA-4F4F-AAF7-764184B6FB01}"/>
    <dgm:cxn modelId="{AC60CD33-59C6-2649-A0A7-2115600F5343}" srcId="{3847C457-0345-3343-8B72-7B7CB52AE78D}" destId="{0C509EC1-F4B8-414A-A96B-27280515366D}" srcOrd="3" destOrd="0" parTransId="{43FDA38C-49B2-8F4B-A792-7775129E2E7D}" sibTransId="{19BDFF97-85AC-6B4A-8529-9B7B08F497C2}"/>
    <dgm:cxn modelId="{4698994A-88FC-478D-935C-27BAC4AC9742}" type="presOf" srcId="{0374B150-CBD6-E048-BA8F-FDBA4960D009}" destId="{571C27C7-845E-2845-994D-560CD24E1662}" srcOrd="0" destOrd="1" presId="urn:microsoft.com/office/officeart/2005/8/layout/vList2"/>
    <dgm:cxn modelId="{A28B7945-3067-4F00-83D1-FA0C637BA8A7}" type="presOf" srcId="{A1FC8AF5-FC9E-1840-9186-C95CE1B52C2C}" destId="{3F8A2732-7D27-2044-8C32-72959BDEF4F4}" srcOrd="0" destOrd="0" presId="urn:microsoft.com/office/officeart/2005/8/layout/vList2"/>
    <dgm:cxn modelId="{84D8A47C-F631-644A-B717-0BDDB5B276E0}" srcId="{0C509EC1-F4B8-414A-A96B-27280515366D}" destId="{737D9A7E-9B1A-4449-9E8D-89F06738F718}" srcOrd="0" destOrd="0" parTransId="{2900025B-6EB0-E24A-8DEE-5F4010B4ABC2}" sibTransId="{33D0DE86-3BFA-4045-89D1-ADBC930EA944}"/>
    <dgm:cxn modelId="{7CC54B03-1CFF-4DC6-8052-807671961710}" type="presOf" srcId="{3847C457-0345-3343-8B72-7B7CB52AE78D}" destId="{F0594C3E-CF2C-074A-B6C3-06E62CC8FB37}" srcOrd="0" destOrd="0" presId="urn:microsoft.com/office/officeart/2005/8/layout/vList2"/>
    <dgm:cxn modelId="{145F613A-74CB-431B-BC75-E287C638D4E5}" type="presOf" srcId="{2021E732-6D8C-7E4C-8ED1-46378BBD91DA}" destId="{F1E78017-6298-7D4C-BAC5-2B3215446478}" srcOrd="0" destOrd="0" presId="urn:microsoft.com/office/officeart/2005/8/layout/vList2"/>
    <dgm:cxn modelId="{ABF6AED7-0EF3-7141-8CF2-1351110DD677}" srcId="{3847C457-0345-3343-8B72-7B7CB52AE78D}" destId="{A1FC8AF5-FC9E-1840-9186-C95CE1B52C2C}" srcOrd="1" destOrd="0" parTransId="{193C1EF2-26FB-1146-AB60-47568D148469}" sibTransId="{48CBF723-1B13-F447-9FB4-A191E2F7B15E}"/>
    <dgm:cxn modelId="{E527571A-3A67-409A-8165-FEC300276FF8}" type="presParOf" srcId="{F0594C3E-CF2C-074A-B6C3-06E62CC8FB37}" destId="{4A0FD98B-115A-3C45-BF1E-51E32668D43A}" srcOrd="0" destOrd="0" presId="urn:microsoft.com/office/officeart/2005/8/layout/vList2"/>
    <dgm:cxn modelId="{55322C35-B77A-4CD2-A4B0-7CE603AF481E}" type="presParOf" srcId="{F0594C3E-CF2C-074A-B6C3-06E62CC8FB37}" destId="{B50705DA-FEF3-6A4F-9F11-662D809B5E32}" srcOrd="1" destOrd="0" presId="urn:microsoft.com/office/officeart/2005/8/layout/vList2"/>
    <dgm:cxn modelId="{56EEFCF0-E796-457A-9134-BE4DFD982C3C}" type="presParOf" srcId="{F0594C3E-CF2C-074A-B6C3-06E62CC8FB37}" destId="{3F8A2732-7D27-2044-8C32-72959BDEF4F4}" srcOrd="2" destOrd="0" presId="urn:microsoft.com/office/officeart/2005/8/layout/vList2"/>
    <dgm:cxn modelId="{1B75FE3F-92FC-4B44-81B0-DCEC3E459CBD}" type="presParOf" srcId="{F0594C3E-CF2C-074A-B6C3-06E62CC8FB37}" destId="{6B4887E7-F6D5-D347-BCB2-C2D3AB9E69D3}" srcOrd="3" destOrd="0" presId="urn:microsoft.com/office/officeart/2005/8/layout/vList2"/>
    <dgm:cxn modelId="{6C98D7F1-8651-4ACE-BE20-7E338C13D3DB}" type="presParOf" srcId="{F0594C3E-CF2C-074A-B6C3-06E62CC8FB37}" destId="{F1E78017-6298-7D4C-BAC5-2B3215446478}" srcOrd="4" destOrd="0" presId="urn:microsoft.com/office/officeart/2005/8/layout/vList2"/>
    <dgm:cxn modelId="{5B569F9C-F641-4A93-8AEF-06F4BB62FB02}" type="presParOf" srcId="{F0594C3E-CF2C-074A-B6C3-06E62CC8FB37}" destId="{7BE1D521-9EC5-E54F-B618-4106A371FC1A}" srcOrd="5" destOrd="0" presId="urn:microsoft.com/office/officeart/2005/8/layout/vList2"/>
    <dgm:cxn modelId="{774091DD-53C9-467E-9A70-7C9A63B3CBFE}" type="presParOf" srcId="{F0594C3E-CF2C-074A-B6C3-06E62CC8FB37}" destId="{B8F39A51-3089-7A42-A971-FD63694397D5}" srcOrd="6" destOrd="0" presId="urn:microsoft.com/office/officeart/2005/8/layout/vList2"/>
    <dgm:cxn modelId="{F5B14A24-1FE6-4AA4-9F19-866362DB7700}" type="presParOf" srcId="{F0594C3E-CF2C-074A-B6C3-06E62CC8FB37}" destId="{571C27C7-845E-2845-994D-560CD24E166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718C3-B65C-A940-AAEB-23AD1FAEBDA0}" type="doc">
      <dgm:prSet loTypeId="urn:microsoft.com/office/officeart/2005/8/layout/hList6" loCatId="" qsTypeId="urn:microsoft.com/office/officeart/2005/8/quickstyle/simple3" qsCatId="simple" csTypeId="urn:microsoft.com/office/officeart/2005/8/colors/colorful3" csCatId="colorful" phldr="1"/>
      <dgm:spPr/>
      <dgm:t>
        <a:bodyPr/>
        <a:lstStyle/>
        <a:p>
          <a:endParaRPr lang="en-US"/>
        </a:p>
      </dgm:t>
    </dgm:pt>
    <dgm:pt modelId="{A9FA595B-A1E9-764B-AE21-414FE65ADA3D}">
      <dgm:prSet custT="1"/>
      <dgm:spPr/>
      <dgm:t>
        <a:bodyPr/>
        <a:lstStyle/>
        <a:p>
          <a:pPr rtl="0"/>
          <a:r>
            <a:rPr lang="en-US" sz="2400" b="1" dirty="0" smtClean="0"/>
            <a:t>Map </a:t>
          </a:r>
          <a:r>
            <a:rPr lang="en-US" sz="2400" b="1" i="1" dirty="0" smtClean="0">
              <a:solidFill>
                <a:schemeClr val="accent2">
                  <a:lumMod val="75000"/>
                </a:schemeClr>
              </a:solidFill>
            </a:rPr>
            <a:t>protein-based molecular architecture </a:t>
          </a:r>
          <a:r>
            <a:rPr lang="en-US" sz="2400" b="1" dirty="0" smtClean="0"/>
            <a:t>of the human body</a:t>
          </a:r>
          <a:endParaRPr lang="en-US" sz="2400" dirty="0"/>
        </a:p>
      </dgm:t>
    </dgm:pt>
    <dgm:pt modelId="{C7EF7007-3DB4-514C-9C66-29F94999AC0B}" type="parTrans" cxnId="{50BA73BE-42EE-4446-B9EA-DD9FFC062B75}">
      <dgm:prSet/>
      <dgm:spPr/>
      <dgm:t>
        <a:bodyPr/>
        <a:lstStyle/>
        <a:p>
          <a:endParaRPr lang="en-US" sz="1600"/>
        </a:p>
      </dgm:t>
    </dgm:pt>
    <dgm:pt modelId="{11710BDB-43C8-5D4C-9CAF-A137EC87E29B}" type="sibTrans" cxnId="{50BA73BE-42EE-4446-B9EA-DD9FFC062B75}">
      <dgm:prSet/>
      <dgm:spPr/>
      <dgm:t>
        <a:bodyPr/>
        <a:lstStyle/>
        <a:p>
          <a:endParaRPr lang="en-US" sz="1600"/>
        </a:p>
      </dgm:t>
    </dgm:pt>
    <dgm:pt modelId="{CD3111C6-E424-3143-940E-660C2349EB0D}">
      <dgm:prSet custT="1"/>
      <dgm:spPr/>
      <dgm:t>
        <a:bodyPr/>
        <a:lstStyle/>
        <a:p>
          <a:pPr rtl="0"/>
          <a:r>
            <a:rPr lang="en-US" sz="2400" b="1" dirty="0" smtClean="0"/>
            <a:t>A resource to advance diagnosis and treatment of diseases like Alzheimer's, Diabetes, Cancer ….   </a:t>
          </a:r>
          <a:endParaRPr lang="en-US" sz="2800" dirty="0"/>
        </a:p>
      </dgm:t>
    </dgm:pt>
    <dgm:pt modelId="{2D149C28-315B-9B44-892F-7E1BD9A8E519}" type="parTrans" cxnId="{C38CAD29-B436-FC4C-B09D-D56D24600B4F}">
      <dgm:prSet/>
      <dgm:spPr/>
      <dgm:t>
        <a:bodyPr/>
        <a:lstStyle/>
        <a:p>
          <a:endParaRPr lang="en-US" sz="1600"/>
        </a:p>
      </dgm:t>
    </dgm:pt>
    <dgm:pt modelId="{090EDAAC-4708-254B-92D3-41650EF9102A}" type="sibTrans" cxnId="{C38CAD29-B436-FC4C-B09D-D56D24600B4F}">
      <dgm:prSet/>
      <dgm:spPr/>
      <dgm:t>
        <a:bodyPr/>
        <a:lstStyle/>
        <a:p>
          <a:endParaRPr lang="en-US" sz="1600"/>
        </a:p>
      </dgm:t>
    </dgm:pt>
    <dgm:pt modelId="{92B3B24B-119E-C942-9B66-72455455901F}">
      <dgm:prSet custT="1"/>
      <dgm:spPr/>
      <dgm:t>
        <a:bodyPr/>
        <a:lstStyle/>
        <a:p>
          <a:pPr rtl="0"/>
          <a:r>
            <a:rPr lang="es-ES_tradnl" sz="2400" b="1" dirty="0" smtClean="0"/>
            <a:t>Duration</a:t>
          </a:r>
        </a:p>
        <a:p>
          <a:pPr rtl="0"/>
          <a:r>
            <a:rPr lang="es-ES_tradnl" sz="2400" b="1" dirty="0" smtClean="0"/>
            <a:t> 2012-2022</a:t>
          </a:r>
          <a:endParaRPr lang="es-ES_tradnl" sz="2400" dirty="0"/>
        </a:p>
      </dgm:t>
    </dgm:pt>
    <dgm:pt modelId="{8CA08B52-DC82-A849-BA6A-1C8E051AA888}" type="parTrans" cxnId="{51341E43-DE46-344A-854B-90A7885EB17D}">
      <dgm:prSet/>
      <dgm:spPr/>
      <dgm:t>
        <a:bodyPr/>
        <a:lstStyle/>
        <a:p>
          <a:endParaRPr lang="en-US" sz="1600"/>
        </a:p>
      </dgm:t>
    </dgm:pt>
    <dgm:pt modelId="{7A9D6096-C640-2C46-87BC-12419C9312AC}" type="sibTrans" cxnId="{51341E43-DE46-344A-854B-90A7885EB17D}">
      <dgm:prSet/>
      <dgm:spPr/>
      <dgm:t>
        <a:bodyPr/>
        <a:lstStyle/>
        <a:p>
          <a:endParaRPr lang="en-US" sz="1600"/>
        </a:p>
      </dgm:t>
    </dgm:pt>
    <dgm:pt modelId="{2069F457-AB56-5D4A-8967-8ACA6839BC3D}" type="pres">
      <dgm:prSet presAssocID="{F3B718C3-B65C-A940-AAEB-23AD1FAEBDA0}" presName="Name0" presStyleCnt="0">
        <dgm:presLayoutVars>
          <dgm:dir/>
          <dgm:resizeHandles val="exact"/>
        </dgm:presLayoutVars>
      </dgm:prSet>
      <dgm:spPr/>
      <dgm:t>
        <a:bodyPr/>
        <a:lstStyle/>
        <a:p>
          <a:endParaRPr lang="en-US"/>
        </a:p>
      </dgm:t>
    </dgm:pt>
    <dgm:pt modelId="{8A618E88-6705-334E-ABCC-6D757E6CFA27}" type="pres">
      <dgm:prSet presAssocID="{A9FA595B-A1E9-764B-AE21-414FE65ADA3D}" presName="node" presStyleLbl="node1" presStyleIdx="0" presStyleCnt="3">
        <dgm:presLayoutVars>
          <dgm:bulletEnabled val="1"/>
        </dgm:presLayoutVars>
      </dgm:prSet>
      <dgm:spPr/>
      <dgm:t>
        <a:bodyPr/>
        <a:lstStyle/>
        <a:p>
          <a:endParaRPr lang="en-US"/>
        </a:p>
      </dgm:t>
    </dgm:pt>
    <dgm:pt modelId="{1ABFFFBA-B2BA-2045-8F53-5C9D94ED8931}" type="pres">
      <dgm:prSet presAssocID="{11710BDB-43C8-5D4C-9CAF-A137EC87E29B}" presName="sibTrans" presStyleCnt="0"/>
      <dgm:spPr/>
    </dgm:pt>
    <dgm:pt modelId="{F7BA5225-D937-2741-B331-10A37F4943E3}" type="pres">
      <dgm:prSet presAssocID="{CD3111C6-E424-3143-940E-660C2349EB0D}" presName="node" presStyleLbl="node1" presStyleIdx="1" presStyleCnt="3">
        <dgm:presLayoutVars>
          <dgm:bulletEnabled val="1"/>
        </dgm:presLayoutVars>
      </dgm:prSet>
      <dgm:spPr/>
      <dgm:t>
        <a:bodyPr/>
        <a:lstStyle/>
        <a:p>
          <a:endParaRPr lang="en-US"/>
        </a:p>
      </dgm:t>
    </dgm:pt>
    <dgm:pt modelId="{0BABACF8-6754-F34D-A12C-1256402D5060}" type="pres">
      <dgm:prSet presAssocID="{090EDAAC-4708-254B-92D3-41650EF9102A}" presName="sibTrans" presStyleCnt="0"/>
      <dgm:spPr/>
    </dgm:pt>
    <dgm:pt modelId="{926534BB-8995-1747-9F97-40E76E7F054A}" type="pres">
      <dgm:prSet presAssocID="{92B3B24B-119E-C942-9B66-72455455901F}" presName="node" presStyleLbl="node1" presStyleIdx="2" presStyleCnt="3">
        <dgm:presLayoutVars>
          <dgm:bulletEnabled val="1"/>
        </dgm:presLayoutVars>
      </dgm:prSet>
      <dgm:spPr/>
      <dgm:t>
        <a:bodyPr/>
        <a:lstStyle/>
        <a:p>
          <a:endParaRPr lang="en-US"/>
        </a:p>
      </dgm:t>
    </dgm:pt>
  </dgm:ptLst>
  <dgm:cxnLst>
    <dgm:cxn modelId="{2F83006F-3CB4-F145-8924-DB1C1B9BD094}" type="presOf" srcId="{92B3B24B-119E-C942-9B66-72455455901F}" destId="{926534BB-8995-1747-9F97-40E76E7F054A}" srcOrd="0" destOrd="0" presId="urn:microsoft.com/office/officeart/2005/8/layout/hList6"/>
    <dgm:cxn modelId="{AE7EC3D2-0EA5-C247-9381-42CBC2743B55}" type="presOf" srcId="{F3B718C3-B65C-A940-AAEB-23AD1FAEBDA0}" destId="{2069F457-AB56-5D4A-8967-8ACA6839BC3D}" srcOrd="0" destOrd="0" presId="urn:microsoft.com/office/officeart/2005/8/layout/hList6"/>
    <dgm:cxn modelId="{50BA73BE-42EE-4446-B9EA-DD9FFC062B75}" srcId="{F3B718C3-B65C-A940-AAEB-23AD1FAEBDA0}" destId="{A9FA595B-A1E9-764B-AE21-414FE65ADA3D}" srcOrd="0" destOrd="0" parTransId="{C7EF7007-3DB4-514C-9C66-29F94999AC0B}" sibTransId="{11710BDB-43C8-5D4C-9CAF-A137EC87E29B}"/>
    <dgm:cxn modelId="{8D9EB1A5-B3F9-A944-8A59-853B9215C6FE}" type="presOf" srcId="{A9FA595B-A1E9-764B-AE21-414FE65ADA3D}" destId="{8A618E88-6705-334E-ABCC-6D757E6CFA27}" srcOrd="0" destOrd="0" presId="urn:microsoft.com/office/officeart/2005/8/layout/hList6"/>
    <dgm:cxn modelId="{C38CAD29-B436-FC4C-B09D-D56D24600B4F}" srcId="{F3B718C3-B65C-A940-AAEB-23AD1FAEBDA0}" destId="{CD3111C6-E424-3143-940E-660C2349EB0D}" srcOrd="1" destOrd="0" parTransId="{2D149C28-315B-9B44-892F-7E1BD9A8E519}" sibTransId="{090EDAAC-4708-254B-92D3-41650EF9102A}"/>
    <dgm:cxn modelId="{51341E43-DE46-344A-854B-90A7885EB17D}" srcId="{F3B718C3-B65C-A940-AAEB-23AD1FAEBDA0}" destId="{92B3B24B-119E-C942-9B66-72455455901F}" srcOrd="2" destOrd="0" parTransId="{8CA08B52-DC82-A849-BA6A-1C8E051AA888}" sibTransId="{7A9D6096-C640-2C46-87BC-12419C9312AC}"/>
    <dgm:cxn modelId="{9AA5565D-6945-6A41-B41F-D0C460BB7AFA}" type="presOf" srcId="{CD3111C6-E424-3143-940E-660C2349EB0D}" destId="{F7BA5225-D937-2741-B331-10A37F4943E3}" srcOrd="0" destOrd="0" presId="urn:microsoft.com/office/officeart/2005/8/layout/hList6"/>
    <dgm:cxn modelId="{D10E5F69-DE44-B747-9591-94D40068EEFF}" type="presParOf" srcId="{2069F457-AB56-5D4A-8967-8ACA6839BC3D}" destId="{8A618E88-6705-334E-ABCC-6D757E6CFA27}" srcOrd="0" destOrd="0" presId="urn:microsoft.com/office/officeart/2005/8/layout/hList6"/>
    <dgm:cxn modelId="{9DF4150A-1CB0-E949-B346-39B5F406087C}" type="presParOf" srcId="{2069F457-AB56-5D4A-8967-8ACA6839BC3D}" destId="{1ABFFFBA-B2BA-2045-8F53-5C9D94ED8931}" srcOrd="1" destOrd="0" presId="urn:microsoft.com/office/officeart/2005/8/layout/hList6"/>
    <dgm:cxn modelId="{6B61857A-52BF-934D-9F99-2E047763FCED}" type="presParOf" srcId="{2069F457-AB56-5D4A-8967-8ACA6839BC3D}" destId="{F7BA5225-D937-2741-B331-10A37F4943E3}" srcOrd="2" destOrd="0" presId="urn:microsoft.com/office/officeart/2005/8/layout/hList6"/>
    <dgm:cxn modelId="{ADF68C70-309D-FB4E-BBEE-91E25C74A392}" type="presParOf" srcId="{2069F457-AB56-5D4A-8967-8ACA6839BC3D}" destId="{0BABACF8-6754-F34D-A12C-1256402D5060}" srcOrd="3" destOrd="0" presId="urn:microsoft.com/office/officeart/2005/8/layout/hList6"/>
    <dgm:cxn modelId="{B053A0F0-ABCD-D148-B83B-FBDE48A4D790}" type="presParOf" srcId="{2069F457-AB56-5D4A-8967-8ACA6839BC3D}" destId="{926534BB-8995-1747-9F97-40E76E7F054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C6C01-227A-B24A-837D-1D27800E1F51}" type="doc">
      <dgm:prSet loTypeId="urn:microsoft.com/office/officeart/2005/8/layout/process2" loCatId="" qsTypeId="urn:microsoft.com/office/officeart/2005/8/quickstyle/simple3" qsCatId="simple" csTypeId="urn:microsoft.com/office/officeart/2005/8/colors/accent2_3" csCatId="accent2" phldr="1"/>
      <dgm:spPr/>
    </dgm:pt>
    <dgm:pt modelId="{5862A2E6-C6CA-ED41-97E6-E3D5F1C82F5C}">
      <dgm:prSet phldrT="[Text]" custT="1"/>
      <dgm:spPr/>
      <dgm:t>
        <a:bodyPr/>
        <a:lstStyle/>
        <a:p>
          <a:r>
            <a:rPr lang="en-US" sz="2000" dirty="0" smtClean="0"/>
            <a:t>Personal</a:t>
          </a:r>
          <a:r>
            <a:rPr lang="en-US" sz="2000" baseline="0" dirty="0" smtClean="0"/>
            <a:t> genome sequencing for $1000</a:t>
          </a:r>
          <a:endParaRPr lang="en-US" sz="2000" dirty="0"/>
        </a:p>
      </dgm:t>
    </dgm:pt>
    <dgm:pt modelId="{BD844ABD-37EB-7245-AEF3-13DACF6EA13F}" type="parTrans" cxnId="{97911B24-6104-794B-8B18-A7C051D8CC62}">
      <dgm:prSet/>
      <dgm:spPr/>
      <dgm:t>
        <a:bodyPr/>
        <a:lstStyle/>
        <a:p>
          <a:endParaRPr lang="en-US"/>
        </a:p>
      </dgm:t>
    </dgm:pt>
    <dgm:pt modelId="{FDB2CF00-4E98-8546-9C94-EE7B3B655889}" type="sibTrans" cxnId="{97911B24-6104-794B-8B18-A7C051D8CC62}">
      <dgm:prSet/>
      <dgm:spPr/>
      <dgm:t>
        <a:bodyPr/>
        <a:lstStyle/>
        <a:p>
          <a:endParaRPr lang="en-US" dirty="0"/>
        </a:p>
      </dgm:t>
    </dgm:pt>
    <dgm:pt modelId="{AB09137B-41BB-8540-91CB-9BE10A86E3D3}">
      <dgm:prSet phldrT="[Text]" custT="1"/>
      <dgm:spPr/>
      <dgm:t>
        <a:bodyPr/>
        <a:lstStyle/>
        <a:p>
          <a:r>
            <a:rPr lang="en-US" sz="2000" dirty="0" smtClean="0"/>
            <a:t>100 GB/ person</a:t>
          </a:r>
          <a:endParaRPr lang="en-US" sz="2000" dirty="0"/>
        </a:p>
      </dgm:t>
    </dgm:pt>
    <dgm:pt modelId="{8FD18605-DBDB-9C41-BE48-E636108CD0FB}" type="parTrans" cxnId="{E9027764-391A-F941-B4B0-1F17EB42EDF5}">
      <dgm:prSet/>
      <dgm:spPr/>
      <dgm:t>
        <a:bodyPr/>
        <a:lstStyle/>
        <a:p>
          <a:endParaRPr lang="en-US"/>
        </a:p>
      </dgm:t>
    </dgm:pt>
    <dgm:pt modelId="{0E21EDC0-B3B2-474A-9E6C-E1CB7A93B68C}" type="sibTrans" cxnId="{E9027764-391A-F941-B4B0-1F17EB42EDF5}">
      <dgm:prSet/>
      <dgm:spPr/>
      <dgm:t>
        <a:bodyPr/>
        <a:lstStyle/>
        <a:p>
          <a:endParaRPr lang="en-US"/>
        </a:p>
      </dgm:t>
    </dgm:pt>
    <dgm:pt modelId="{970338F2-3BE0-6D4A-AD78-E52A480563BB}" type="pres">
      <dgm:prSet presAssocID="{F37C6C01-227A-B24A-837D-1D27800E1F51}" presName="linearFlow" presStyleCnt="0">
        <dgm:presLayoutVars>
          <dgm:resizeHandles val="exact"/>
        </dgm:presLayoutVars>
      </dgm:prSet>
      <dgm:spPr/>
    </dgm:pt>
    <dgm:pt modelId="{E742FE9C-EA72-2145-988D-EA0245CBBC88}" type="pres">
      <dgm:prSet presAssocID="{5862A2E6-C6CA-ED41-97E6-E3D5F1C82F5C}" presName="node" presStyleLbl="node1" presStyleIdx="0" presStyleCnt="2" custScaleY="37395">
        <dgm:presLayoutVars>
          <dgm:bulletEnabled val="1"/>
        </dgm:presLayoutVars>
      </dgm:prSet>
      <dgm:spPr/>
      <dgm:t>
        <a:bodyPr/>
        <a:lstStyle/>
        <a:p>
          <a:endParaRPr lang="en-US"/>
        </a:p>
      </dgm:t>
    </dgm:pt>
    <dgm:pt modelId="{35ACC00E-7C6E-2D43-BD17-791D45C36CC2}" type="pres">
      <dgm:prSet presAssocID="{FDB2CF00-4E98-8546-9C94-EE7B3B655889}" presName="sibTrans" presStyleLbl="sibTrans2D1" presStyleIdx="0" presStyleCnt="1" custScaleY="30022"/>
      <dgm:spPr/>
      <dgm:t>
        <a:bodyPr/>
        <a:lstStyle/>
        <a:p>
          <a:endParaRPr lang="en-US"/>
        </a:p>
      </dgm:t>
    </dgm:pt>
    <dgm:pt modelId="{D8A2D2A0-505E-9D40-A358-3D92F2F7EC3E}" type="pres">
      <dgm:prSet presAssocID="{FDB2CF00-4E98-8546-9C94-EE7B3B655889}" presName="connectorText" presStyleLbl="sibTrans2D1" presStyleIdx="0" presStyleCnt="1"/>
      <dgm:spPr/>
      <dgm:t>
        <a:bodyPr/>
        <a:lstStyle/>
        <a:p>
          <a:endParaRPr lang="en-US"/>
        </a:p>
      </dgm:t>
    </dgm:pt>
    <dgm:pt modelId="{DCBE8597-C739-744A-BD4D-CD243C48FF3B}" type="pres">
      <dgm:prSet presAssocID="{AB09137B-41BB-8540-91CB-9BE10A86E3D3}" presName="node" presStyleLbl="node1" presStyleIdx="1" presStyleCnt="2" custScaleX="100000" custScaleY="26829" custLinFactNeighborY="-12291">
        <dgm:presLayoutVars>
          <dgm:bulletEnabled val="1"/>
        </dgm:presLayoutVars>
      </dgm:prSet>
      <dgm:spPr/>
      <dgm:t>
        <a:bodyPr/>
        <a:lstStyle/>
        <a:p>
          <a:endParaRPr lang="en-US"/>
        </a:p>
      </dgm:t>
    </dgm:pt>
  </dgm:ptLst>
  <dgm:cxnLst>
    <dgm:cxn modelId="{FB0B05EF-AB41-B04C-9933-D8A37793A9A5}" type="presOf" srcId="{5862A2E6-C6CA-ED41-97E6-E3D5F1C82F5C}" destId="{E742FE9C-EA72-2145-988D-EA0245CBBC88}" srcOrd="0" destOrd="0" presId="urn:microsoft.com/office/officeart/2005/8/layout/process2"/>
    <dgm:cxn modelId="{14DDC4F5-DFBB-4947-B6B0-47FE5B36C2FD}" type="presOf" srcId="{F37C6C01-227A-B24A-837D-1D27800E1F51}" destId="{970338F2-3BE0-6D4A-AD78-E52A480563BB}" srcOrd="0" destOrd="0" presId="urn:microsoft.com/office/officeart/2005/8/layout/process2"/>
    <dgm:cxn modelId="{EDF5324A-4FC0-9548-9F7E-850BA46B5E4F}" type="presOf" srcId="{FDB2CF00-4E98-8546-9C94-EE7B3B655889}" destId="{D8A2D2A0-505E-9D40-A358-3D92F2F7EC3E}" srcOrd="1" destOrd="0" presId="urn:microsoft.com/office/officeart/2005/8/layout/process2"/>
    <dgm:cxn modelId="{E9027764-391A-F941-B4B0-1F17EB42EDF5}" srcId="{F37C6C01-227A-B24A-837D-1D27800E1F51}" destId="{AB09137B-41BB-8540-91CB-9BE10A86E3D3}" srcOrd="1" destOrd="0" parTransId="{8FD18605-DBDB-9C41-BE48-E636108CD0FB}" sibTransId="{0E21EDC0-B3B2-474A-9E6C-E1CB7A93B68C}"/>
    <dgm:cxn modelId="{97911B24-6104-794B-8B18-A7C051D8CC62}" srcId="{F37C6C01-227A-B24A-837D-1D27800E1F51}" destId="{5862A2E6-C6CA-ED41-97E6-E3D5F1C82F5C}" srcOrd="0" destOrd="0" parTransId="{BD844ABD-37EB-7245-AEF3-13DACF6EA13F}" sibTransId="{FDB2CF00-4E98-8546-9C94-EE7B3B655889}"/>
    <dgm:cxn modelId="{14275070-CAE8-9541-AFFF-F7C9BBDAEAFD}" type="presOf" srcId="{FDB2CF00-4E98-8546-9C94-EE7B3B655889}" destId="{35ACC00E-7C6E-2D43-BD17-791D45C36CC2}" srcOrd="0" destOrd="0" presId="urn:microsoft.com/office/officeart/2005/8/layout/process2"/>
    <dgm:cxn modelId="{F8D07395-70EC-E449-AAA6-5E19EFC4B170}" type="presOf" srcId="{AB09137B-41BB-8540-91CB-9BE10A86E3D3}" destId="{DCBE8597-C739-744A-BD4D-CD243C48FF3B}" srcOrd="0" destOrd="0" presId="urn:microsoft.com/office/officeart/2005/8/layout/process2"/>
    <dgm:cxn modelId="{1D122DEC-3A0B-0C45-94A3-56CA12A5C936}" type="presParOf" srcId="{970338F2-3BE0-6D4A-AD78-E52A480563BB}" destId="{E742FE9C-EA72-2145-988D-EA0245CBBC88}" srcOrd="0" destOrd="0" presId="urn:microsoft.com/office/officeart/2005/8/layout/process2"/>
    <dgm:cxn modelId="{5D72BF80-D4EC-A54C-8A63-657C9A060FCD}" type="presParOf" srcId="{970338F2-3BE0-6D4A-AD78-E52A480563BB}" destId="{35ACC00E-7C6E-2D43-BD17-791D45C36CC2}" srcOrd="1" destOrd="0" presId="urn:microsoft.com/office/officeart/2005/8/layout/process2"/>
    <dgm:cxn modelId="{BAEE8CDC-D83F-8D42-9831-8A87D3F300EC}" type="presParOf" srcId="{35ACC00E-7C6E-2D43-BD17-791D45C36CC2}" destId="{D8A2D2A0-505E-9D40-A358-3D92F2F7EC3E}" srcOrd="0" destOrd="0" presId="urn:microsoft.com/office/officeart/2005/8/layout/process2"/>
    <dgm:cxn modelId="{56DDE01C-F7F2-FC4E-A776-4017FFA507EB}" type="presParOf" srcId="{970338F2-3BE0-6D4A-AD78-E52A480563BB}" destId="{DCBE8597-C739-744A-BD4D-CD243C48FF3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7C6C01-227A-B24A-837D-1D27800E1F51}" type="doc">
      <dgm:prSet loTypeId="urn:microsoft.com/office/officeart/2005/8/layout/process2" loCatId="" qsTypeId="urn:microsoft.com/office/officeart/2005/8/quickstyle/simple3" qsCatId="simple" csTypeId="urn:microsoft.com/office/officeart/2005/8/colors/accent6_5" csCatId="accent6" phldr="1"/>
      <dgm:spPr/>
    </dgm:pt>
    <dgm:pt modelId="{5862A2E6-C6CA-ED41-97E6-E3D5F1C82F5C}">
      <dgm:prSet phldrT="[Text]" custT="1"/>
      <dgm:spPr/>
      <dgm:t>
        <a:bodyPr/>
        <a:lstStyle/>
        <a:p>
          <a:r>
            <a:rPr lang="en-US" sz="2000" dirty="0" smtClean="0"/>
            <a:t>Personal</a:t>
          </a:r>
          <a:r>
            <a:rPr lang="en-US" sz="2000" baseline="0" dirty="0" smtClean="0"/>
            <a:t> proteome</a:t>
          </a:r>
          <a:endParaRPr lang="en-US" sz="2000" dirty="0"/>
        </a:p>
      </dgm:t>
    </dgm:pt>
    <dgm:pt modelId="{BD844ABD-37EB-7245-AEF3-13DACF6EA13F}" type="parTrans" cxnId="{97911B24-6104-794B-8B18-A7C051D8CC62}">
      <dgm:prSet/>
      <dgm:spPr/>
      <dgm:t>
        <a:bodyPr/>
        <a:lstStyle/>
        <a:p>
          <a:endParaRPr lang="en-US"/>
        </a:p>
      </dgm:t>
    </dgm:pt>
    <dgm:pt modelId="{FDB2CF00-4E98-8546-9C94-EE7B3B655889}" type="sibTrans" cxnId="{97911B24-6104-794B-8B18-A7C051D8CC62}">
      <dgm:prSet/>
      <dgm:spPr/>
      <dgm:t>
        <a:bodyPr/>
        <a:lstStyle/>
        <a:p>
          <a:endParaRPr lang="en-US" dirty="0"/>
        </a:p>
      </dgm:t>
    </dgm:pt>
    <dgm:pt modelId="{AB09137B-41BB-8540-91CB-9BE10A86E3D3}">
      <dgm:prSet phldrT="[Text]" custT="1"/>
      <dgm:spPr/>
      <dgm:t>
        <a:bodyPr/>
        <a:lstStyle/>
        <a:p>
          <a:r>
            <a:rPr lang="en-US" sz="2000" dirty="0" smtClean="0"/>
            <a:t>100 GB +++?/person</a:t>
          </a:r>
          <a:endParaRPr lang="en-US" sz="2000" dirty="0"/>
        </a:p>
      </dgm:t>
    </dgm:pt>
    <dgm:pt modelId="{8FD18605-DBDB-9C41-BE48-E636108CD0FB}" type="parTrans" cxnId="{E9027764-391A-F941-B4B0-1F17EB42EDF5}">
      <dgm:prSet/>
      <dgm:spPr/>
      <dgm:t>
        <a:bodyPr/>
        <a:lstStyle/>
        <a:p>
          <a:endParaRPr lang="en-US"/>
        </a:p>
      </dgm:t>
    </dgm:pt>
    <dgm:pt modelId="{0E21EDC0-B3B2-474A-9E6C-E1CB7A93B68C}" type="sibTrans" cxnId="{E9027764-391A-F941-B4B0-1F17EB42EDF5}">
      <dgm:prSet/>
      <dgm:spPr/>
      <dgm:t>
        <a:bodyPr/>
        <a:lstStyle/>
        <a:p>
          <a:endParaRPr lang="en-US"/>
        </a:p>
      </dgm:t>
    </dgm:pt>
    <dgm:pt modelId="{970338F2-3BE0-6D4A-AD78-E52A480563BB}" type="pres">
      <dgm:prSet presAssocID="{F37C6C01-227A-B24A-837D-1D27800E1F51}" presName="linearFlow" presStyleCnt="0">
        <dgm:presLayoutVars>
          <dgm:resizeHandles val="exact"/>
        </dgm:presLayoutVars>
      </dgm:prSet>
      <dgm:spPr/>
    </dgm:pt>
    <dgm:pt modelId="{E742FE9C-EA72-2145-988D-EA0245CBBC88}" type="pres">
      <dgm:prSet presAssocID="{5862A2E6-C6CA-ED41-97E6-E3D5F1C82F5C}" presName="node" presStyleLbl="node1" presStyleIdx="0" presStyleCnt="2" custScaleY="18240" custLinFactNeighborX="-1080" custLinFactNeighborY="2764">
        <dgm:presLayoutVars>
          <dgm:bulletEnabled val="1"/>
        </dgm:presLayoutVars>
      </dgm:prSet>
      <dgm:spPr/>
      <dgm:t>
        <a:bodyPr/>
        <a:lstStyle/>
        <a:p>
          <a:endParaRPr lang="en-US"/>
        </a:p>
      </dgm:t>
    </dgm:pt>
    <dgm:pt modelId="{35ACC00E-7C6E-2D43-BD17-791D45C36CC2}" type="pres">
      <dgm:prSet presAssocID="{FDB2CF00-4E98-8546-9C94-EE7B3B655889}" presName="sibTrans" presStyleLbl="sibTrans2D1" presStyleIdx="0" presStyleCnt="1" custScaleY="30022"/>
      <dgm:spPr/>
      <dgm:t>
        <a:bodyPr/>
        <a:lstStyle/>
        <a:p>
          <a:endParaRPr lang="en-US"/>
        </a:p>
      </dgm:t>
    </dgm:pt>
    <dgm:pt modelId="{D8A2D2A0-505E-9D40-A358-3D92F2F7EC3E}" type="pres">
      <dgm:prSet presAssocID="{FDB2CF00-4E98-8546-9C94-EE7B3B655889}" presName="connectorText" presStyleLbl="sibTrans2D1" presStyleIdx="0" presStyleCnt="1"/>
      <dgm:spPr/>
      <dgm:t>
        <a:bodyPr/>
        <a:lstStyle/>
        <a:p>
          <a:endParaRPr lang="en-US"/>
        </a:p>
      </dgm:t>
    </dgm:pt>
    <dgm:pt modelId="{DCBE8597-C739-744A-BD4D-CD243C48FF3B}" type="pres">
      <dgm:prSet presAssocID="{AB09137B-41BB-8540-91CB-9BE10A86E3D3}" presName="node" presStyleLbl="node1" presStyleIdx="1" presStyleCnt="2" custScaleX="100000" custScaleY="26829" custLinFactNeighborX="-1080" custLinFactNeighborY="-6763">
        <dgm:presLayoutVars>
          <dgm:bulletEnabled val="1"/>
        </dgm:presLayoutVars>
      </dgm:prSet>
      <dgm:spPr/>
      <dgm:t>
        <a:bodyPr/>
        <a:lstStyle/>
        <a:p>
          <a:endParaRPr lang="en-US"/>
        </a:p>
      </dgm:t>
    </dgm:pt>
  </dgm:ptLst>
  <dgm:cxnLst>
    <dgm:cxn modelId="{E9027764-391A-F941-B4B0-1F17EB42EDF5}" srcId="{F37C6C01-227A-B24A-837D-1D27800E1F51}" destId="{AB09137B-41BB-8540-91CB-9BE10A86E3D3}" srcOrd="1" destOrd="0" parTransId="{8FD18605-DBDB-9C41-BE48-E636108CD0FB}" sibTransId="{0E21EDC0-B3B2-474A-9E6C-E1CB7A93B68C}"/>
    <dgm:cxn modelId="{B7BECBEC-872E-9848-A098-037B7796388D}" type="presOf" srcId="{F37C6C01-227A-B24A-837D-1D27800E1F51}" destId="{970338F2-3BE0-6D4A-AD78-E52A480563BB}" srcOrd="0" destOrd="0" presId="urn:microsoft.com/office/officeart/2005/8/layout/process2"/>
    <dgm:cxn modelId="{65A8FEC9-5FFA-1F44-ACC8-0D5E974EA019}" type="presOf" srcId="{AB09137B-41BB-8540-91CB-9BE10A86E3D3}" destId="{DCBE8597-C739-744A-BD4D-CD243C48FF3B}" srcOrd="0" destOrd="0" presId="urn:microsoft.com/office/officeart/2005/8/layout/process2"/>
    <dgm:cxn modelId="{6BB781A9-D7EE-0C42-B11A-44E07486399F}" type="presOf" srcId="{FDB2CF00-4E98-8546-9C94-EE7B3B655889}" destId="{35ACC00E-7C6E-2D43-BD17-791D45C36CC2}" srcOrd="0" destOrd="0" presId="urn:microsoft.com/office/officeart/2005/8/layout/process2"/>
    <dgm:cxn modelId="{97911B24-6104-794B-8B18-A7C051D8CC62}" srcId="{F37C6C01-227A-B24A-837D-1D27800E1F51}" destId="{5862A2E6-C6CA-ED41-97E6-E3D5F1C82F5C}" srcOrd="0" destOrd="0" parTransId="{BD844ABD-37EB-7245-AEF3-13DACF6EA13F}" sibTransId="{FDB2CF00-4E98-8546-9C94-EE7B3B655889}"/>
    <dgm:cxn modelId="{92696404-7927-FD4C-B5B6-8F83FDDBECFF}" type="presOf" srcId="{5862A2E6-C6CA-ED41-97E6-E3D5F1C82F5C}" destId="{E742FE9C-EA72-2145-988D-EA0245CBBC88}" srcOrd="0" destOrd="0" presId="urn:microsoft.com/office/officeart/2005/8/layout/process2"/>
    <dgm:cxn modelId="{505A7F8C-722D-C845-AED2-8AE9900B9D8C}" type="presOf" srcId="{FDB2CF00-4E98-8546-9C94-EE7B3B655889}" destId="{D8A2D2A0-505E-9D40-A358-3D92F2F7EC3E}" srcOrd="1" destOrd="0" presId="urn:microsoft.com/office/officeart/2005/8/layout/process2"/>
    <dgm:cxn modelId="{E3254122-FB06-0848-8689-76560187BDCC}" type="presParOf" srcId="{970338F2-3BE0-6D4A-AD78-E52A480563BB}" destId="{E742FE9C-EA72-2145-988D-EA0245CBBC88}" srcOrd="0" destOrd="0" presId="urn:microsoft.com/office/officeart/2005/8/layout/process2"/>
    <dgm:cxn modelId="{FD2DC105-29DC-C947-B6CB-6E4C0A51BAAF}" type="presParOf" srcId="{970338F2-3BE0-6D4A-AD78-E52A480563BB}" destId="{35ACC00E-7C6E-2D43-BD17-791D45C36CC2}" srcOrd="1" destOrd="0" presId="urn:microsoft.com/office/officeart/2005/8/layout/process2"/>
    <dgm:cxn modelId="{45A337ED-5E67-DA45-99D0-9FF4BD9EDEC3}" type="presParOf" srcId="{35ACC00E-7C6E-2D43-BD17-791D45C36CC2}" destId="{D8A2D2A0-505E-9D40-A358-3D92F2F7EC3E}" srcOrd="0" destOrd="0" presId="urn:microsoft.com/office/officeart/2005/8/layout/process2"/>
    <dgm:cxn modelId="{DC54F7C5-FB6C-9945-8009-F50ACD5FF585}" type="presParOf" srcId="{970338F2-3BE0-6D4A-AD78-E52A480563BB}" destId="{DCBE8597-C739-744A-BD4D-CD243C48FF3B}"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343035-B85F-D84A-B14E-D310C5BC6B49}" type="doc">
      <dgm:prSet loTypeId="urn:microsoft.com/office/officeart/2008/layout/VerticalCurvedList" loCatId="" qsTypeId="urn:microsoft.com/office/officeart/2005/8/quickstyle/simple3" qsCatId="simple" csTypeId="urn:microsoft.com/office/officeart/2005/8/colors/accent6_2" csCatId="accent6" phldr="1"/>
      <dgm:spPr/>
      <dgm:t>
        <a:bodyPr/>
        <a:lstStyle/>
        <a:p>
          <a:endParaRPr lang="en-US"/>
        </a:p>
      </dgm:t>
    </dgm:pt>
    <dgm:pt modelId="{480E4A6A-7B20-754B-BFD3-717FAC039362}">
      <dgm:prSet custT="1"/>
      <dgm:spPr/>
      <dgm:t>
        <a:bodyPr/>
        <a:lstStyle/>
        <a:p>
          <a:pPr rtl="0"/>
          <a:r>
            <a:rPr lang="en-US" sz="2400" dirty="0" smtClean="0"/>
            <a:t>Data collection</a:t>
          </a:r>
          <a:endParaRPr lang="en-US" sz="2400" dirty="0"/>
        </a:p>
      </dgm:t>
    </dgm:pt>
    <dgm:pt modelId="{F5275C29-9EB4-A74A-B9C2-7E70F5FE0E34}" type="parTrans" cxnId="{ECA23523-DBD1-1E41-9526-2040A221495A}">
      <dgm:prSet/>
      <dgm:spPr/>
      <dgm:t>
        <a:bodyPr/>
        <a:lstStyle/>
        <a:p>
          <a:endParaRPr lang="en-US" sz="2400"/>
        </a:p>
      </dgm:t>
    </dgm:pt>
    <dgm:pt modelId="{60AEB570-30DB-A445-848E-FE47A1308468}" type="sibTrans" cxnId="{ECA23523-DBD1-1E41-9526-2040A221495A}">
      <dgm:prSet/>
      <dgm:spPr/>
      <dgm:t>
        <a:bodyPr/>
        <a:lstStyle/>
        <a:p>
          <a:endParaRPr lang="en-US" sz="2400"/>
        </a:p>
      </dgm:t>
    </dgm:pt>
    <dgm:pt modelId="{54B6B8D2-1DD7-8442-8118-BB73B003B579}">
      <dgm:prSet custT="1"/>
      <dgm:spPr/>
      <dgm:t>
        <a:bodyPr/>
        <a:lstStyle/>
        <a:p>
          <a:pPr rtl="0"/>
          <a:r>
            <a:rPr lang="en-US" sz="2400" dirty="0" smtClean="0"/>
            <a:t>Data analysis</a:t>
          </a:r>
          <a:endParaRPr lang="en-US" sz="2400" dirty="0"/>
        </a:p>
      </dgm:t>
    </dgm:pt>
    <dgm:pt modelId="{6A700945-5E36-CF41-AC63-DE580F2996C8}" type="parTrans" cxnId="{8DBF7451-E17A-C743-8A80-3A7CBF8CE560}">
      <dgm:prSet/>
      <dgm:spPr/>
      <dgm:t>
        <a:bodyPr/>
        <a:lstStyle/>
        <a:p>
          <a:endParaRPr lang="en-US" sz="2400"/>
        </a:p>
      </dgm:t>
    </dgm:pt>
    <dgm:pt modelId="{CC0F5700-6F53-174A-A109-9AC0F13E9756}" type="sibTrans" cxnId="{8DBF7451-E17A-C743-8A80-3A7CBF8CE560}">
      <dgm:prSet/>
      <dgm:spPr/>
      <dgm:t>
        <a:bodyPr/>
        <a:lstStyle/>
        <a:p>
          <a:endParaRPr lang="en-US" sz="2400"/>
        </a:p>
      </dgm:t>
    </dgm:pt>
    <dgm:pt modelId="{4000218E-0A0A-134E-B3EB-6EE2F3A4CE70}">
      <dgm:prSet custT="1"/>
      <dgm:spPr/>
      <dgm:t>
        <a:bodyPr/>
        <a:lstStyle/>
        <a:p>
          <a:pPr rtl="0"/>
          <a:r>
            <a:rPr lang="en-US" sz="2400" dirty="0" smtClean="0"/>
            <a:t>Storage</a:t>
          </a:r>
          <a:endParaRPr lang="en-US" sz="2400" dirty="0"/>
        </a:p>
      </dgm:t>
    </dgm:pt>
    <dgm:pt modelId="{B7A250C7-C801-6F4C-BE4A-108B2D1BB922}" type="parTrans" cxnId="{6E2C1693-2E3C-954F-A5E2-305AE868D315}">
      <dgm:prSet/>
      <dgm:spPr/>
      <dgm:t>
        <a:bodyPr/>
        <a:lstStyle/>
        <a:p>
          <a:endParaRPr lang="en-US" sz="2400"/>
        </a:p>
      </dgm:t>
    </dgm:pt>
    <dgm:pt modelId="{1B19CB5B-AA13-104B-9014-65CE8E8F4B78}" type="sibTrans" cxnId="{6E2C1693-2E3C-954F-A5E2-305AE868D315}">
      <dgm:prSet/>
      <dgm:spPr/>
      <dgm:t>
        <a:bodyPr/>
        <a:lstStyle/>
        <a:p>
          <a:endParaRPr lang="en-US" sz="2400"/>
        </a:p>
      </dgm:t>
    </dgm:pt>
    <dgm:pt modelId="{7B9D1F55-ED2F-964B-A5B2-19D950969890}">
      <dgm:prSet custT="1"/>
      <dgm:spPr/>
      <dgm:t>
        <a:bodyPr/>
        <a:lstStyle/>
        <a:p>
          <a:pPr rtl="0"/>
          <a:r>
            <a:rPr lang="en-US" sz="2400" dirty="0" smtClean="0"/>
            <a:t>Availability</a:t>
          </a:r>
          <a:endParaRPr lang="en-US" sz="2400" dirty="0"/>
        </a:p>
      </dgm:t>
    </dgm:pt>
    <dgm:pt modelId="{0C62D08B-BA7B-404C-ABFC-A1CF69338263}" type="parTrans" cxnId="{85C249F7-6323-A24E-8525-50C9F1DCCC07}">
      <dgm:prSet/>
      <dgm:spPr/>
      <dgm:t>
        <a:bodyPr/>
        <a:lstStyle/>
        <a:p>
          <a:endParaRPr lang="en-US" sz="2400"/>
        </a:p>
      </dgm:t>
    </dgm:pt>
    <dgm:pt modelId="{27F73D7C-6302-4D4C-BCFF-17BD1196442F}" type="sibTrans" cxnId="{85C249F7-6323-A24E-8525-50C9F1DCCC07}">
      <dgm:prSet/>
      <dgm:spPr/>
      <dgm:t>
        <a:bodyPr/>
        <a:lstStyle/>
        <a:p>
          <a:endParaRPr lang="en-US" sz="2400"/>
        </a:p>
      </dgm:t>
    </dgm:pt>
    <dgm:pt modelId="{35A129C6-F145-2B46-AA57-8F2AF28CE779}">
      <dgm:prSet custT="1"/>
      <dgm:spPr/>
      <dgm:t>
        <a:bodyPr/>
        <a:lstStyle/>
        <a:p>
          <a:pPr rtl="0"/>
          <a:r>
            <a:rPr lang="en-US" sz="2400" dirty="0" smtClean="0"/>
            <a:t>Security</a:t>
          </a:r>
          <a:endParaRPr lang="en-US" sz="2400" dirty="0"/>
        </a:p>
      </dgm:t>
    </dgm:pt>
    <dgm:pt modelId="{DA861CA6-10F0-9A4A-BB3F-916BF816AF35}" type="parTrans" cxnId="{C38348C8-5071-2445-BECB-9540CC16A652}">
      <dgm:prSet/>
      <dgm:spPr/>
      <dgm:t>
        <a:bodyPr/>
        <a:lstStyle/>
        <a:p>
          <a:endParaRPr lang="en-US" sz="2400"/>
        </a:p>
      </dgm:t>
    </dgm:pt>
    <dgm:pt modelId="{5E1B1BE0-6D7B-0E43-9796-2A79389D4A48}" type="sibTrans" cxnId="{C38348C8-5071-2445-BECB-9540CC16A652}">
      <dgm:prSet/>
      <dgm:spPr/>
      <dgm:t>
        <a:bodyPr/>
        <a:lstStyle/>
        <a:p>
          <a:endParaRPr lang="en-US" sz="2400"/>
        </a:p>
      </dgm:t>
    </dgm:pt>
    <dgm:pt modelId="{DBDF9EDF-4D43-044C-939A-0DED6E9AD818}">
      <dgm:prSet custT="1"/>
      <dgm:spPr/>
      <dgm:t>
        <a:bodyPr/>
        <a:lstStyle/>
        <a:p>
          <a:pPr rtl="0"/>
          <a:r>
            <a:rPr lang="en-US" sz="2400" dirty="0" smtClean="0"/>
            <a:t>Usability</a:t>
          </a:r>
          <a:endParaRPr lang="en-US" sz="2400" dirty="0"/>
        </a:p>
      </dgm:t>
    </dgm:pt>
    <dgm:pt modelId="{61007FE6-1AF5-E64E-BB63-658154829B80}" type="parTrans" cxnId="{B7571836-0BE7-9341-97AE-5E7A54C94E46}">
      <dgm:prSet/>
      <dgm:spPr/>
      <dgm:t>
        <a:bodyPr/>
        <a:lstStyle/>
        <a:p>
          <a:endParaRPr lang="en-US" sz="2400"/>
        </a:p>
      </dgm:t>
    </dgm:pt>
    <dgm:pt modelId="{D601E6E7-6E51-1B4E-B7D9-84D645FEC572}" type="sibTrans" cxnId="{B7571836-0BE7-9341-97AE-5E7A54C94E46}">
      <dgm:prSet/>
      <dgm:spPr/>
      <dgm:t>
        <a:bodyPr/>
        <a:lstStyle/>
        <a:p>
          <a:endParaRPr lang="en-US" sz="2400"/>
        </a:p>
      </dgm:t>
    </dgm:pt>
    <dgm:pt modelId="{5ACEEBCD-31C3-6C4D-85D3-5D2FD545E0DE}">
      <dgm:prSet custT="1"/>
      <dgm:spPr/>
      <dgm:t>
        <a:bodyPr/>
        <a:lstStyle/>
        <a:p>
          <a:pPr rtl="0"/>
          <a:r>
            <a:rPr lang="en-US" sz="2400" dirty="0" smtClean="0"/>
            <a:t>Integrity</a:t>
          </a:r>
          <a:endParaRPr lang="en-US" sz="2400" dirty="0"/>
        </a:p>
      </dgm:t>
    </dgm:pt>
    <dgm:pt modelId="{49F628B3-4302-3945-8E79-C7BB8142D97B}" type="parTrans" cxnId="{92CB1B76-81DC-A14C-898F-BA25DE4B6750}">
      <dgm:prSet/>
      <dgm:spPr/>
      <dgm:t>
        <a:bodyPr/>
        <a:lstStyle/>
        <a:p>
          <a:endParaRPr lang="en-US" sz="2400"/>
        </a:p>
      </dgm:t>
    </dgm:pt>
    <dgm:pt modelId="{F76AA684-E7E1-714F-9BAC-A66A0BA4F944}" type="sibTrans" cxnId="{92CB1B76-81DC-A14C-898F-BA25DE4B6750}">
      <dgm:prSet/>
      <dgm:spPr/>
      <dgm:t>
        <a:bodyPr/>
        <a:lstStyle/>
        <a:p>
          <a:endParaRPr lang="en-US" sz="2400"/>
        </a:p>
      </dgm:t>
    </dgm:pt>
    <dgm:pt modelId="{566076F6-D113-4242-9978-B9721D8140BD}">
      <dgm:prSet/>
      <dgm:spPr/>
      <dgm:t>
        <a:bodyPr/>
        <a:lstStyle/>
        <a:p>
          <a:endParaRPr lang="en-US"/>
        </a:p>
      </dgm:t>
    </dgm:pt>
    <dgm:pt modelId="{65219CA1-D44A-034B-8E58-2782B2F7C1E4}" type="parTrans" cxnId="{7CF95666-7A9C-FF4C-941F-25204FBB8F2C}">
      <dgm:prSet/>
      <dgm:spPr/>
      <dgm:t>
        <a:bodyPr/>
        <a:lstStyle/>
        <a:p>
          <a:endParaRPr lang="en-US" sz="2400"/>
        </a:p>
      </dgm:t>
    </dgm:pt>
    <dgm:pt modelId="{4A7EA20F-7164-3049-B06A-233BA222D519}" type="sibTrans" cxnId="{7CF95666-7A9C-FF4C-941F-25204FBB8F2C}">
      <dgm:prSet/>
      <dgm:spPr/>
      <dgm:t>
        <a:bodyPr/>
        <a:lstStyle/>
        <a:p>
          <a:endParaRPr lang="en-US" sz="2400"/>
        </a:p>
      </dgm:t>
    </dgm:pt>
    <dgm:pt modelId="{204CE043-65CA-8D46-BB31-7A8C3EDF7D19}">
      <dgm:prSet/>
      <dgm:spPr/>
      <dgm:t>
        <a:bodyPr/>
        <a:lstStyle/>
        <a:p>
          <a:endParaRPr lang="en-US"/>
        </a:p>
      </dgm:t>
    </dgm:pt>
    <dgm:pt modelId="{253BEB7C-9B47-E543-9D14-988EA63B3AC4}" type="parTrans" cxnId="{F352F2EF-8F43-8540-898F-DB3E683D7257}">
      <dgm:prSet/>
      <dgm:spPr/>
      <dgm:t>
        <a:bodyPr/>
        <a:lstStyle/>
        <a:p>
          <a:endParaRPr lang="en-US" sz="2400"/>
        </a:p>
      </dgm:t>
    </dgm:pt>
    <dgm:pt modelId="{167D23DD-5D3D-954B-8DC1-F4E80A5AC47D}" type="sibTrans" cxnId="{F352F2EF-8F43-8540-898F-DB3E683D7257}">
      <dgm:prSet/>
      <dgm:spPr/>
      <dgm:t>
        <a:bodyPr/>
        <a:lstStyle/>
        <a:p>
          <a:endParaRPr lang="en-US" sz="2400"/>
        </a:p>
      </dgm:t>
    </dgm:pt>
    <dgm:pt modelId="{D04B9288-5DD8-DA4C-A39F-058117568F55}">
      <dgm:prSet/>
      <dgm:spPr/>
      <dgm:t>
        <a:bodyPr/>
        <a:lstStyle/>
        <a:p>
          <a:endParaRPr lang="en-US"/>
        </a:p>
      </dgm:t>
    </dgm:pt>
    <dgm:pt modelId="{CDFD6E75-BF41-BF45-BE8F-A6876D9AFEB4}" type="parTrans" cxnId="{F1B6533C-387F-A741-A041-3C4A0916D04F}">
      <dgm:prSet/>
      <dgm:spPr/>
      <dgm:t>
        <a:bodyPr/>
        <a:lstStyle/>
        <a:p>
          <a:endParaRPr lang="en-US" sz="2400"/>
        </a:p>
      </dgm:t>
    </dgm:pt>
    <dgm:pt modelId="{CC5FEC85-D368-784A-82B7-2094BF7AEA9C}" type="sibTrans" cxnId="{F1B6533C-387F-A741-A041-3C4A0916D04F}">
      <dgm:prSet/>
      <dgm:spPr/>
      <dgm:t>
        <a:bodyPr/>
        <a:lstStyle/>
        <a:p>
          <a:endParaRPr lang="en-US" sz="2400"/>
        </a:p>
      </dgm:t>
    </dgm:pt>
    <dgm:pt modelId="{CB93A75A-3B96-5D45-9812-03064A5B5CCA}" type="pres">
      <dgm:prSet presAssocID="{91343035-B85F-D84A-B14E-D310C5BC6B49}" presName="Name0" presStyleCnt="0">
        <dgm:presLayoutVars>
          <dgm:chMax val="7"/>
          <dgm:chPref val="7"/>
          <dgm:dir/>
        </dgm:presLayoutVars>
      </dgm:prSet>
      <dgm:spPr/>
      <dgm:t>
        <a:bodyPr/>
        <a:lstStyle/>
        <a:p>
          <a:endParaRPr lang="en-US"/>
        </a:p>
      </dgm:t>
    </dgm:pt>
    <dgm:pt modelId="{AE94E5AB-B0D6-EC44-B076-F1025A37F902}" type="pres">
      <dgm:prSet presAssocID="{91343035-B85F-D84A-B14E-D310C5BC6B49}" presName="Name1" presStyleCnt="0"/>
      <dgm:spPr/>
    </dgm:pt>
    <dgm:pt modelId="{BB40ACC6-ACE1-E844-8217-99AE20B29061}" type="pres">
      <dgm:prSet presAssocID="{91343035-B85F-D84A-B14E-D310C5BC6B49}" presName="cycle" presStyleCnt="0"/>
      <dgm:spPr/>
    </dgm:pt>
    <dgm:pt modelId="{B0F98438-B19F-2A4D-B5D3-786FA40E4243}" type="pres">
      <dgm:prSet presAssocID="{91343035-B85F-D84A-B14E-D310C5BC6B49}" presName="srcNode" presStyleLbl="node1" presStyleIdx="0" presStyleCnt="7"/>
      <dgm:spPr/>
    </dgm:pt>
    <dgm:pt modelId="{E3118310-2398-5D44-9681-BC88A3CCD3B2}" type="pres">
      <dgm:prSet presAssocID="{91343035-B85F-D84A-B14E-D310C5BC6B49}" presName="conn" presStyleLbl="parChTrans1D2" presStyleIdx="0" presStyleCnt="1"/>
      <dgm:spPr/>
      <dgm:t>
        <a:bodyPr/>
        <a:lstStyle/>
        <a:p>
          <a:endParaRPr lang="en-US"/>
        </a:p>
      </dgm:t>
    </dgm:pt>
    <dgm:pt modelId="{B77DDD27-1DF9-4940-937A-1BB751595305}" type="pres">
      <dgm:prSet presAssocID="{91343035-B85F-D84A-B14E-D310C5BC6B49}" presName="extraNode" presStyleLbl="node1" presStyleIdx="0" presStyleCnt="7"/>
      <dgm:spPr/>
    </dgm:pt>
    <dgm:pt modelId="{EDB66CFD-3F4D-FC41-81E0-AFF6394257FF}" type="pres">
      <dgm:prSet presAssocID="{91343035-B85F-D84A-B14E-D310C5BC6B49}" presName="dstNode" presStyleLbl="node1" presStyleIdx="0" presStyleCnt="7"/>
      <dgm:spPr/>
    </dgm:pt>
    <dgm:pt modelId="{6DC8E8C0-7924-984D-B411-2AB54436009C}" type="pres">
      <dgm:prSet presAssocID="{480E4A6A-7B20-754B-BFD3-717FAC039362}" presName="text_1" presStyleLbl="node1" presStyleIdx="0" presStyleCnt="7">
        <dgm:presLayoutVars>
          <dgm:bulletEnabled val="1"/>
        </dgm:presLayoutVars>
      </dgm:prSet>
      <dgm:spPr/>
      <dgm:t>
        <a:bodyPr/>
        <a:lstStyle/>
        <a:p>
          <a:endParaRPr lang="en-US"/>
        </a:p>
      </dgm:t>
    </dgm:pt>
    <dgm:pt modelId="{A55B0C7E-795D-204A-8C0F-253F9A2A8E91}" type="pres">
      <dgm:prSet presAssocID="{480E4A6A-7B20-754B-BFD3-717FAC039362}" presName="accent_1" presStyleCnt="0"/>
      <dgm:spPr/>
    </dgm:pt>
    <dgm:pt modelId="{944AD629-D618-5E4A-BBE1-06BD05731C8B}" type="pres">
      <dgm:prSet presAssocID="{480E4A6A-7B20-754B-BFD3-717FAC039362}" presName="accentRepeatNode" presStyleLbl="solidFgAcc1" presStyleIdx="0" presStyleCnt="7"/>
      <dgm:spPr/>
    </dgm:pt>
    <dgm:pt modelId="{33365588-A3B8-0B43-8627-869AAF746CBF}" type="pres">
      <dgm:prSet presAssocID="{54B6B8D2-1DD7-8442-8118-BB73B003B579}" presName="text_2" presStyleLbl="node1" presStyleIdx="1" presStyleCnt="7">
        <dgm:presLayoutVars>
          <dgm:bulletEnabled val="1"/>
        </dgm:presLayoutVars>
      </dgm:prSet>
      <dgm:spPr/>
      <dgm:t>
        <a:bodyPr/>
        <a:lstStyle/>
        <a:p>
          <a:endParaRPr lang="en-US"/>
        </a:p>
      </dgm:t>
    </dgm:pt>
    <dgm:pt modelId="{36AED53A-02D8-B44E-A9B9-E82C56818B0E}" type="pres">
      <dgm:prSet presAssocID="{54B6B8D2-1DD7-8442-8118-BB73B003B579}" presName="accent_2" presStyleCnt="0"/>
      <dgm:spPr/>
    </dgm:pt>
    <dgm:pt modelId="{51E497FD-36AD-2C48-8DCB-7B68D0F54E70}" type="pres">
      <dgm:prSet presAssocID="{54B6B8D2-1DD7-8442-8118-BB73B003B579}" presName="accentRepeatNode" presStyleLbl="solidFgAcc1" presStyleIdx="1" presStyleCnt="7"/>
      <dgm:spPr/>
    </dgm:pt>
    <dgm:pt modelId="{E0B38857-7A4F-DE40-A498-36061AB54151}" type="pres">
      <dgm:prSet presAssocID="{4000218E-0A0A-134E-B3EB-6EE2F3A4CE70}" presName="text_3" presStyleLbl="node1" presStyleIdx="2" presStyleCnt="7">
        <dgm:presLayoutVars>
          <dgm:bulletEnabled val="1"/>
        </dgm:presLayoutVars>
      </dgm:prSet>
      <dgm:spPr/>
      <dgm:t>
        <a:bodyPr/>
        <a:lstStyle/>
        <a:p>
          <a:endParaRPr lang="en-US"/>
        </a:p>
      </dgm:t>
    </dgm:pt>
    <dgm:pt modelId="{3D03A795-CD28-E349-BB3F-4DA17ED44605}" type="pres">
      <dgm:prSet presAssocID="{4000218E-0A0A-134E-B3EB-6EE2F3A4CE70}" presName="accent_3" presStyleCnt="0"/>
      <dgm:spPr/>
    </dgm:pt>
    <dgm:pt modelId="{3DA95FDC-8F87-F14A-A983-5A131A824F07}" type="pres">
      <dgm:prSet presAssocID="{4000218E-0A0A-134E-B3EB-6EE2F3A4CE70}" presName="accentRepeatNode" presStyleLbl="solidFgAcc1" presStyleIdx="2" presStyleCnt="7"/>
      <dgm:spPr/>
    </dgm:pt>
    <dgm:pt modelId="{8D468B87-095F-494E-BABA-5870B5EE8129}" type="pres">
      <dgm:prSet presAssocID="{7B9D1F55-ED2F-964B-A5B2-19D950969890}" presName="text_4" presStyleLbl="node1" presStyleIdx="3" presStyleCnt="7">
        <dgm:presLayoutVars>
          <dgm:bulletEnabled val="1"/>
        </dgm:presLayoutVars>
      </dgm:prSet>
      <dgm:spPr/>
      <dgm:t>
        <a:bodyPr/>
        <a:lstStyle/>
        <a:p>
          <a:endParaRPr lang="en-US"/>
        </a:p>
      </dgm:t>
    </dgm:pt>
    <dgm:pt modelId="{3B790530-B6F3-FA4A-AE25-CE58B2643048}" type="pres">
      <dgm:prSet presAssocID="{7B9D1F55-ED2F-964B-A5B2-19D950969890}" presName="accent_4" presStyleCnt="0"/>
      <dgm:spPr/>
    </dgm:pt>
    <dgm:pt modelId="{878A2D94-68F4-BF44-A6B5-84B2C881E550}" type="pres">
      <dgm:prSet presAssocID="{7B9D1F55-ED2F-964B-A5B2-19D950969890}" presName="accentRepeatNode" presStyleLbl="solidFgAcc1" presStyleIdx="3" presStyleCnt="7"/>
      <dgm:spPr/>
    </dgm:pt>
    <dgm:pt modelId="{E053F20F-D9E2-5149-9A39-F2F732D4FD8E}" type="pres">
      <dgm:prSet presAssocID="{35A129C6-F145-2B46-AA57-8F2AF28CE779}" presName="text_5" presStyleLbl="node1" presStyleIdx="4" presStyleCnt="7">
        <dgm:presLayoutVars>
          <dgm:bulletEnabled val="1"/>
        </dgm:presLayoutVars>
      </dgm:prSet>
      <dgm:spPr/>
      <dgm:t>
        <a:bodyPr/>
        <a:lstStyle/>
        <a:p>
          <a:endParaRPr lang="en-US"/>
        </a:p>
      </dgm:t>
    </dgm:pt>
    <dgm:pt modelId="{3F27627F-6362-9D4F-98E6-56B4BAD60E48}" type="pres">
      <dgm:prSet presAssocID="{35A129C6-F145-2B46-AA57-8F2AF28CE779}" presName="accent_5" presStyleCnt="0"/>
      <dgm:spPr/>
    </dgm:pt>
    <dgm:pt modelId="{984397C0-4CEF-3942-B22F-1812CD46DDB8}" type="pres">
      <dgm:prSet presAssocID="{35A129C6-F145-2B46-AA57-8F2AF28CE779}" presName="accentRepeatNode" presStyleLbl="solidFgAcc1" presStyleIdx="4" presStyleCnt="7"/>
      <dgm:spPr/>
    </dgm:pt>
    <dgm:pt modelId="{21A4C3EC-FB79-B94D-9C46-5D42D5A6822B}" type="pres">
      <dgm:prSet presAssocID="{DBDF9EDF-4D43-044C-939A-0DED6E9AD818}" presName="text_6" presStyleLbl="node1" presStyleIdx="5" presStyleCnt="7">
        <dgm:presLayoutVars>
          <dgm:bulletEnabled val="1"/>
        </dgm:presLayoutVars>
      </dgm:prSet>
      <dgm:spPr/>
      <dgm:t>
        <a:bodyPr/>
        <a:lstStyle/>
        <a:p>
          <a:endParaRPr lang="en-US"/>
        </a:p>
      </dgm:t>
    </dgm:pt>
    <dgm:pt modelId="{3113640E-5EDE-F04A-97AC-322B9A2BA24A}" type="pres">
      <dgm:prSet presAssocID="{DBDF9EDF-4D43-044C-939A-0DED6E9AD818}" presName="accent_6" presStyleCnt="0"/>
      <dgm:spPr/>
    </dgm:pt>
    <dgm:pt modelId="{E9777EC0-1FA7-5C4C-B7A1-60666C96AA27}" type="pres">
      <dgm:prSet presAssocID="{DBDF9EDF-4D43-044C-939A-0DED6E9AD818}" presName="accentRepeatNode" presStyleLbl="solidFgAcc1" presStyleIdx="5" presStyleCnt="7"/>
      <dgm:spPr/>
    </dgm:pt>
    <dgm:pt modelId="{2DCAEABB-01D2-854D-A25D-4BF3107A803E}" type="pres">
      <dgm:prSet presAssocID="{5ACEEBCD-31C3-6C4D-85D3-5D2FD545E0DE}" presName="text_7" presStyleLbl="node1" presStyleIdx="6" presStyleCnt="7">
        <dgm:presLayoutVars>
          <dgm:bulletEnabled val="1"/>
        </dgm:presLayoutVars>
      </dgm:prSet>
      <dgm:spPr/>
      <dgm:t>
        <a:bodyPr/>
        <a:lstStyle/>
        <a:p>
          <a:endParaRPr lang="en-US"/>
        </a:p>
      </dgm:t>
    </dgm:pt>
    <dgm:pt modelId="{8CDC109F-9579-F94E-AB7D-F4CCC57073ED}" type="pres">
      <dgm:prSet presAssocID="{5ACEEBCD-31C3-6C4D-85D3-5D2FD545E0DE}" presName="accent_7" presStyleCnt="0"/>
      <dgm:spPr/>
    </dgm:pt>
    <dgm:pt modelId="{380D79B4-9022-0E48-AFBD-C94E1ECD2C71}" type="pres">
      <dgm:prSet presAssocID="{5ACEEBCD-31C3-6C4D-85D3-5D2FD545E0DE}" presName="accentRepeatNode" presStyleLbl="solidFgAcc1" presStyleIdx="6" presStyleCnt="7"/>
      <dgm:spPr/>
    </dgm:pt>
  </dgm:ptLst>
  <dgm:cxnLst>
    <dgm:cxn modelId="{B6AFE514-EB71-3540-A332-6224DF59CD12}" type="presOf" srcId="{7B9D1F55-ED2F-964B-A5B2-19D950969890}" destId="{8D468B87-095F-494E-BABA-5870B5EE8129}" srcOrd="0" destOrd="0" presId="urn:microsoft.com/office/officeart/2008/layout/VerticalCurvedList"/>
    <dgm:cxn modelId="{2554C39A-5C56-8A46-9EA1-EFF3C5E219E5}" type="presOf" srcId="{4000218E-0A0A-134E-B3EB-6EE2F3A4CE70}" destId="{E0B38857-7A4F-DE40-A498-36061AB54151}" srcOrd="0" destOrd="0" presId="urn:microsoft.com/office/officeart/2008/layout/VerticalCurvedList"/>
    <dgm:cxn modelId="{C9E33BFB-0962-8A46-BB84-DEB0D85EC7DD}" type="presOf" srcId="{54B6B8D2-1DD7-8442-8118-BB73B003B579}" destId="{33365588-A3B8-0B43-8627-869AAF746CBF}" srcOrd="0" destOrd="0" presId="urn:microsoft.com/office/officeart/2008/layout/VerticalCurvedList"/>
    <dgm:cxn modelId="{6E2C1693-2E3C-954F-A5E2-305AE868D315}" srcId="{91343035-B85F-D84A-B14E-D310C5BC6B49}" destId="{4000218E-0A0A-134E-B3EB-6EE2F3A4CE70}" srcOrd="2" destOrd="0" parTransId="{B7A250C7-C801-6F4C-BE4A-108B2D1BB922}" sibTransId="{1B19CB5B-AA13-104B-9014-65CE8E8F4B78}"/>
    <dgm:cxn modelId="{8ADEDEB7-5AE6-9C4C-98DE-94AFD8D8E1A2}" type="presOf" srcId="{5ACEEBCD-31C3-6C4D-85D3-5D2FD545E0DE}" destId="{2DCAEABB-01D2-854D-A25D-4BF3107A803E}" srcOrd="0" destOrd="0" presId="urn:microsoft.com/office/officeart/2008/layout/VerticalCurvedList"/>
    <dgm:cxn modelId="{AC664954-E2C7-924D-8887-4A7F39B8743A}" type="presOf" srcId="{91343035-B85F-D84A-B14E-D310C5BC6B49}" destId="{CB93A75A-3B96-5D45-9812-03064A5B5CCA}" srcOrd="0" destOrd="0" presId="urn:microsoft.com/office/officeart/2008/layout/VerticalCurvedList"/>
    <dgm:cxn modelId="{ECA23523-DBD1-1E41-9526-2040A221495A}" srcId="{91343035-B85F-D84A-B14E-D310C5BC6B49}" destId="{480E4A6A-7B20-754B-BFD3-717FAC039362}" srcOrd="0" destOrd="0" parTransId="{F5275C29-9EB4-A74A-B9C2-7E70F5FE0E34}" sibTransId="{60AEB570-30DB-A445-848E-FE47A1308468}"/>
    <dgm:cxn modelId="{C38348C8-5071-2445-BECB-9540CC16A652}" srcId="{91343035-B85F-D84A-B14E-D310C5BC6B49}" destId="{35A129C6-F145-2B46-AA57-8F2AF28CE779}" srcOrd="4" destOrd="0" parTransId="{DA861CA6-10F0-9A4A-BB3F-916BF816AF35}" sibTransId="{5E1B1BE0-6D7B-0E43-9796-2A79389D4A48}"/>
    <dgm:cxn modelId="{7CF95666-7A9C-FF4C-941F-25204FBB8F2C}" srcId="{91343035-B85F-D84A-B14E-D310C5BC6B49}" destId="{566076F6-D113-4242-9978-B9721D8140BD}" srcOrd="7" destOrd="0" parTransId="{65219CA1-D44A-034B-8E58-2782B2F7C1E4}" sibTransId="{4A7EA20F-7164-3049-B06A-233BA222D519}"/>
    <dgm:cxn modelId="{0C3EC385-3587-6A42-A526-2A6F85BA75BA}" type="presOf" srcId="{DBDF9EDF-4D43-044C-939A-0DED6E9AD818}" destId="{21A4C3EC-FB79-B94D-9C46-5D42D5A6822B}" srcOrd="0" destOrd="0" presId="urn:microsoft.com/office/officeart/2008/layout/VerticalCurvedList"/>
    <dgm:cxn modelId="{1AEEC611-345B-F64E-AE47-EC899FDC869E}" type="presOf" srcId="{35A129C6-F145-2B46-AA57-8F2AF28CE779}" destId="{E053F20F-D9E2-5149-9A39-F2F732D4FD8E}" srcOrd="0" destOrd="0" presId="urn:microsoft.com/office/officeart/2008/layout/VerticalCurvedList"/>
    <dgm:cxn modelId="{B7571836-0BE7-9341-97AE-5E7A54C94E46}" srcId="{91343035-B85F-D84A-B14E-D310C5BC6B49}" destId="{DBDF9EDF-4D43-044C-939A-0DED6E9AD818}" srcOrd="5" destOrd="0" parTransId="{61007FE6-1AF5-E64E-BB63-658154829B80}" sibTransId="{D601E6E7-6E51-1B4E-B7D9-84D645FEC572}"/>
    <dgm:cxn modelId="{85C249F7-6323-A24E-8525-50C9F1DCCC07}" srcId="{91343035-B85F-D84A-B14E-D310C5BC6B49}" destId="{7B9D1F55-ED2F-964B-A5B2-19D950969890}" srcOrd="3" destOrd="0" parTransId="{0C62D08B-BA7B-404C-ABFC-A1CF69338263}" sibTransId="{27F73D7C-6302-4D4C-BCFF-17BD1196442F}"/>
    <dgm:cxn modelId="{23708CF5-FF14-B348-BFA4-8B5096040AAC}" type="presOf" srcId="{60AEB570-30DB-A445-848E-FE47A1308468}" destId="{E3118310-2398-5D44-9681-BC88A3CCD3B2}" srcOrd="0" destOrd="0" presId="urn:microsoft.com/office/officeart/2008/layout/VerticalCurvedList"/>
    <dgm:cxn modelId="{8DBF7451-E17A-C743-8A80-3A7CBF8CE560}" srcId="{91343035-B85F-D84A-B14E-D310C5BC6B49}" destId="{54B6B8D2-1DD7-8442-8118-BB73B003B579}" srcOrd="1" destOrd="0" parTransId="{6A700945-5E36-CF41-AC63-DE580F2996C8}" sibTransId="{CC0F5700-6F53-174A-A109-9AC0F13E9756}"/>
    <dgm:cxn modelId="{F1B6533C-387F-A741-A041-3C4A0916D04F}" srcId="{91343035-B85F-D84A-B14E-D310C5BC6B49}" destId="{D04B9288-5DD8-DA4C-A39F-058117568F55}" srcOrd="9" destOrd="0" parTransId="{CDFD6E75-BF41-BF45-BE8F-A6876D9AFEB4}" sibTransId="{CC5FEC85-D368-784A-82B7-2094BF7AEA9C}"/>
    <dgm:cxn modelId="{F0C07919-FD5C-6947-9DD4-2D9F1DEAD517}" type="presOf" srcId="{480E4A6A-7B20-754B-BFD3-717FAC039362}" destId="{6DC8E8C0-7924-984D-B411-2AB54436009C}" srcOrd="0" destOrd="0" presId="urn:microsoft.com/office/officeart/2008/layout/VerticalCurvedList"/>
    <dgm:cxn modelId="{92CB1B76-81DC-A14C-898F-BA25DE4B6750}" srcId="{91343035-B85F-D84A-B14E-D310C5BC6B49}" destId="{5ACEEBCD-31C3-6C4D-85D3-5D2FD545E0DE}" srcOrd="6" destOrd="0" parTransId="{49F628B3-4302-3945-8E79-C7BB8142D97B}" sibTransId="{F76AA684-E7E1-714F-9BAC-A66A0BA4F944}"/>
    <dgm:cxn modelId="{F352F2EF-8F43-8540-898F-DB3E683D7257}" srcId="{91343035-B85F-D84A-B14E-D310C5BC6B49}" destId="{204CE043-65CA-8D46-BB31-7A8C3EDF7D19}" srcOrd="8" destOrd="0" parTransId="{253BEB7C-9B47-E543-9D14-988EA63B3AC4}" sibTransId="{167D23DD-5D3D-954B-8DC1-F4E80A5AC47D}"/>
    <dgm:cxn modelId="{431E9D1A-B7A9-024C-BEB8-D21B9A8EBE05}" type="presParOf" srcId="{CB93A75A-3B96-5D45-9812-03064A5B5CCA}" destId="{AE94E5AB-B0D6-EC44-B076-F1025A37F902}" srcOrd="0" destOrd="0" presId="urn:microsoft.com/office/officeart/2008/layout/VerticalCurvedList"/>
    <dgm:cxn modelId="{885C32EC-6EB1-054E-8487-021069E069D8}" type="presParOf" srcId="{AE94E5AB-B0D6-EC44-B076-F1025A37F902}" destId="{BB40ACC6-ACE1-E844-8217-99AE20B29061}" srcOrd="0" destOrd="0" presId="urn:microsoft.com/office/officeart/2008/layout/VerticalCurvedList"/>
    <dgm:cxn modelId="{6B880C43-5406-7A41-9E0C-15FDC316682E}" type="presParOf" srcId="{BB40ACC6-ACE1-E844-8217-99AE20B29061}" destId="{B0F98438-B19F-2A4D-B5D3-786FA40E4243}" srcOrd="0" destOrd="0" presId="urn:microsoft.com/office/officeart/2008/layout/VerticalCurvedList"/>
    <dgm:cxn modelId="{909CE5B3-6F4A-824E-BD90-A607CA5DAB50}" type="presParOf" srcId="{BB40ACC6-ACE1-E844-8217-99AE20B29061}" destId="{E3118310-2398-5D44-9681-BC88A3CCD3B2}" srcOrd="1" destOrd="0" presId="urn:microsoft.com/office/officeart/2008/layout/VerticalCurvedList"/>
    <dgm:cxn modelId="{77B70616-01E2-034A-B87B-F551FB2985E4}" type="presParOf" srcId="{BB40ACC6-ACE1-E844-8217-99AE20B29061}" destId="{B77DDD27-1DF9-4940-937A-1BB751595305}" srcOrd="2" destOrd="0" presId="urn:microsoft.com/office/officeart/2008/layout/VerticalCurvedList"/>
    <dgm:cxn modelId="{7E0334BB-1FE7-3B4B-AAD7-287B8A8BF016}" type="presParOf" srcId="{BB40ACC6-ACE1-E844-8217-99AE20B29061}" destId="{EDB66CFD-3F4D-FC41-81E0-AFF6394257FF}" srcOrd="3" destOrd="0" presId="urn:microsoft.com/office/officeart/2008/layout/VerticalCurvedList"/>
    <dgm:cxn modelId="{4CE8E0E9-7A87-6045-B24D-41D96FFED28B}" type="presParOf" srcId="{AE94E5AB-B0D6-EC44-B076-F1025A37F902}" destId="{6DC8E8C0-7924-984D-B411-2AB54436009C}" srcOrd="1" destOrd="0" presId="urn:microsoft.com/office/officeart/2008/layout/VerticalCurvedList"/>
    <dgm:cxn modelId="{3373477C-8907-7D48-9D2B-A4BFAC704A55}" type="presParOf" srcId="{AE94E5AB-B0D6-EC44-B076-F1025A37F902}" destId="{A55B0C7E-795D-204A-8C0F-253F9A2A8E91}" srcOrd="2" destOrd="0" presId="urn:microsoft.com/office/officeart/2008/layout/VerticalCurvedList"/>
    <dgm:cxn modelId="{336D9777-AEDE-2B4C-9D04-EA6EDA5E8AE6}" type="presParOf" srcId="{A55B0C7E-795D-204A-8C0F-253F9A2A8E91}" destId="{944AD629-D618-5E4A-BBE1-06BD05731C8B}" srcOrd="0" destOrd="0" presId="urn:microsoft.com/office/officeart/2008/layout/VerticalCurvedList"/>
    <dgm:cxn modelId="{2A8DAABC-C33F-494C-85CE-45046CBCB499}" type="presParOf" srcId="{AE94E5AB-B0D6-EC44-B076-F1025A37F902}" destId="{33365588-A3B8-0B43-8627-869AAF746CBF}" srcOrd="3" destOrd="0" presId="urn:microsoft.com/office/officeart/2008/layout/VerticalCurvedList"/>
    <dgm:cxn modelId="{EACDE115-DEFE-974D-AD77-FBFA41EBF056}" type="presParOf" srcId="{AE94E5AB-B0D6-EC44-B076-F1025A37F902}" destId="{36AED53A-02D8-B44E-A9B9-E82C56818B0E}" srcOrd="4" destOrd="0" presId="urn:microsoft.com/office/officeart/2008/layout/VerticalCurvedList"/>
    <dgm:cxn modelId="{80EF35D4-E72E-E34A-97DE-E758317C947E}" type="presParOf" srcId="{36AED53A-02D8-B44E-A9B9-E82C56818B0E}" destId="{51E497FD-36AD-2C48-8DCB-7B68D0F54E70}" srcOrd="0" destOrd="0" presId="urn:microsoft.com/office/officeart/2008/layout/VerticalCurvedList"/>
    <dgm:cxn modelId="{82C8CA8D-5D0E-2248-8273-A43887DEEBF6}" type="presParOf" srcId="{AE94E5AB-B0D6-EC44-B076-F1025A37F902}" destId="{E0B38857-7A4F-DE40-A498-36061AB54151}" srcOrd="5" destOrd="0" presId="urn:microsoft.com/office/officeart/2008/layout/VerticalCurvedList"/>
    <dgm:cxn modelId="{A3CBA861-D6FA-6349-B92B-5BDBFBDF788C}" type="presParOf" srcId="{AE94E5AB-B0D6-EC44-B076-F1025A37F902}" destId="{3D03A795-CD28-E349-BB3F-4DA17ED44605}" srcOrd="6" destOrd="0" presId="urn:microsoft.com/office/officeart/2008/layout/VerticalCurvedList"/>
    <dgm:cxn modelId="{96AB75EB-BABB-494D-B721-0C92EA0E0117}" type="presParOf" srcId="{3D03A795-CD28-E349-BB3F-4DA17ED44605}" destId="{3DA95FDC-8F87-F14A-A983-5A131A824F07}" srcOrd="0" destOrd="0" presId="urn:microsoft.com/office/officeart/2008/layout/VerticalCurvedList"/>
    <dgm:cxn modelId="{5A2FA443-A50C-E14F-9351-3E4C9C594845}" type="presParOf" srcId="{AE94E5AB-B0D6-EC44-B076-F1025A37F902}" destId="{8D468B87-095F-494E-BABA-5870B5EE8129}" srcOrd="7" destOrd="0" presId="urn:microsoft.com/office/officeart/2008/layout/VerticalCurvedList"/>
    <dgm:cxn modelId="{AF317EE5-C2C9-2047-ACCF-9198DAF55EAA}" type="presParOf" srcId="{AE94E5AB-B0D6-EC44-B076-F1025A37F902}" destId="{3B790530-B6F3-FA4A-AE25-CE58B2643048}" srcOrd="8" destOrd="0" presId="urn:microsoft.com/office/officeart/2008/layout/VerticalCurvedList"/>
    <dgm:cxn modelId="{4327F417-DD80-2149-B75F-C82CB501E2D8}" type="presParOf" srcId="{3B790530-B6F3-FA4A-AE25-CE58B2643048}" destId="{878A2D94-68F4-BF44-A6B5-84B2C881E550}" srcOrd="0" destOrd="0" presId="urn:microsoft.com/office/officeart/2008/layout/VerticalCurvedList"/>
    <dgm:cxn modelId="{129B9C9E-D6EE-4E49-ABFA-AE7AFE4576FB}" type="presParOf" srcId="{AE94E5AB-B0D6-EC44-B076-F1025A37F902}" destId="{E053F20F-D9E2-5149-9A39-F2F732D4FD8E}" srcOrd="9" destOrd="0" presId="urn:microsoft.com/office/officeart/2008/layout/VerticalCurvedList"/>
    <dgm:cxn modelId="{D70ECAF1-F7C1-0D44-B50C-0747898F3CE6}" type="presParOf" srcId="{AE94E5AB-B0D6-EC44-B076-F1025A37F902}" destId="{3F27627F-6362-9D4F-98E6-56B4BAD60E48}" srcOrd="10" destOrd="0" presId="urn:microsoft.com/office/officeart/2008/layout/VerticalCurvedList"/>
    <dgm:cxn modelId="{1CD591B2-2D53-9C42-BBCD-196773D3DC14}" type="presParOf" srcId="{3F27627F-6362-9D4F-98E6-56B4BAD60E48}" destId="{984397C0-4CEF-3942-B22F-1812CD46DDB8}" srcOrd="0" destOrd="0" presId="urn:microsoft.com/office/officeart/2008/layout/VerticalCurvedList"/>
    <dgm:cxn modelId="{9A4A1155-AACF-BF41-860E-F52665E2A816}" type="presParOf" srcId="{AE94E5AB-B0D6-EC44-B076-F1025A37F902}" destId="{21A4C3EC-FB79-B94D-9C46-5D42D5A6822B}" srcOrd="11" destOrd="0" presId="urn:microsoft.com/office/officeart/2008/layout/VerticalCurvedList"/>
    <dgm:cxn modelId="{BE9FF3D6-4F0D-6849-885E-C0DCF9F0E2C6}" type="presParOf" srcId="{AE94E5AB-B0D6-EC44-B076-F1025A37F902}" destId="{3113640E-5EDE-F04A-97AC-322B9A2BA24A}" srcOrd="12" destOrd="0" presId="urn:microsoft.com/office/officeart/2008/layout/VerticalCurvedList"/>
    <dgm:cxn modelId="{B6E50C1D-4DBD-BC43-93B7-FCFA1AF5721B}" type="presParOf" srcId="{3113640E-5EDE-F04A-97AC-322B9A2BA24A}" destId="{E9777EC0-1FA7-5C4C-B7A1-60666C96AA27}" srcOrd="0" destOrd="0" presId="urn:microsoft.com/office/officeart/2008/layout/VerticalCurvedList"/>
    <dgm:cxn modelId="{DF1ED638-3AA1-A84E-9882-16645B8DABC7}" type="presParOf" srcId="{AE94E5AB-B0D6-EC44-B076-F1025A37F902}" destId="{2DCAEABB-01D2-854D-A25D-4BF3107A803E}" srcOrd="13" destOrd="0" presId="urn:microsoft.com/office/officeart/2008/layout/VerticalCurvedList"/>
    <dgm:cxn modelId="{858717B2-AC5C-8F4D-A2F4-27AFD5B679C3}" type="presParOf" srcId="{AE94E5AB-B0D6-EC44-B076-F1025A37F902}" destId="{8CDC109F-9579-F94E-AB7D-F4CCC57073ED}" srcOrd="14" destOrd="0" presId="urn:microsoft.com/office/officeart/2008/layout/VerticalCurvedList"/>
    <dgm:cxn modelId="{81495F4C-10DD-0D4A-B7BC-5E0A84F8E42D}" type="presParOf" srcId="{8CDC109F-9579-F94E-AB7D-F4CCC57073ED}" destId="{380D79B4-9022-0E48-AFBD-C94E1ECD2C71}"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2C3176-70C3-7C4F-91BB-7944671AFA59}" type="doc">
      <dgm:prSet loTypeId="urn:microsoft.com/office/officeart/2005/8/layout/process1" loCatId="" qsTypeId="urn:microsoft.com/office/officeart/2005/8/quickstyle/simple3" qsCatId="simple" csTypeId="urn:microsoft.com/office/officeart/2005/8/colors/accent2_3" csCatId="accent2" phldr="1"/>
      <dgm:spPr/>
      <dgm:t>
        <a:bodyPr/>
        <a:lstStyle/>
        <a:p>
          <a:endParaRPr lang="en-US"/>
        </a:p>
      </dgm:t>
    </dgm:pt>
    <dgm:pt modelId="{829675CA-4BA8-3040-A9A4-195292C39761}">
      <dgm:prSet phldrT="[Text]" custT="1"/>
      <dgm:spPr/>
      <dgm:t>
        <a:bodyPr/>
        <a:lstStyle/>
        <a:p>
          <a:r>
            <a:rPr lang="en-US" sz="2800" dirty="0" smtClean="0"/>
            <a:t>Nature</a:t>
          </a:r>
          <a:endParaRPr lang="en-US" sz="2800" dirty="0"/>
        </a:p>
      </dgm:t>
    </dgm:pt>
    <dgm:pt modelId="{4567AB36-405D-1D4A-B14B-3C13B5F128C6}" type="parTrans" cxnId="{04537C91-7532-FA40-BA6E-453074B1DD5E}">
      <dgm:prSet/>
      <dgm:spPr/>
      <dgm:t>
        <a:bodyPr/>
        <a:lstStyle/>
        <a:p>
          <a:endParaRPr lang="en-US"/>
        </a:p>
      </dgm:t>
    </dgm:pt>
    <dgm:pt modelId="{B3EEFFCE-0924-BF41-9A86-EBE6B4DE4AF8}" type="sibTrans" cxnId="{04537C91-7532-FA40-BA6E-453074B1DD5E}">
      <dgm:prSet custT="1"/>
      <dgm:spPr/>
      <dgm:t>
        <a:bodyPr/>
        <a:lstStyle/>
        <a:p>
          <a:endParaRPr lang="en-US" sz="2800" dirty="0"/>
        </a:p>
      </dgm:t>
    </dgm:pt>
    <dgm:pt modelId="{B0E803D8-D38F-844F-9667-256EFC882D5C}">
      <dgm:prSet phldrT="[Text]" custT="1"/>
      <dgm:spPr/>
      <dgm:t>
        <a:bodyPr/>
        <a:lstStyle/>
        <a:p>
          <a:r>
            <a:rPr lang="en-US" sz="2800" dirty="0" smtClean="0"/>
            <a:t>Science</a:t>
          </a:r>
          <a:endParaRPr lang="en-US" sz="2800" dirty="0"/>
        </a:p>
      </dgm:t>
    </dgm:pt>
    <dgm:pt modelId="{61796B67-0147-8B42-B30F-72B970FDA136}" type="parTrans" cxnId="{85DE5DE5-80CB-4E47-89C2-A7FD9482DF57}">
      <dgm:prSet/>
      <dgm:spPr/>
      <dgm:t>
        <a:bodyPr/>
        <a:lstStyle/>
        <a:p>
          <a:endParaRPr lang="en-US"/>
        </a:p>
      </dgm:t>
    </dgm:pt>
    <dgm:pt modelId="{F34A39D1-552E-0947-A4BD-1AD129A78B4A}" type="sibTrans" cxnId="{85DE5DE5-80CB-4E47-89C2-A7FD9482DF57}">
      <dgm:prSet custT="1"/>
      <dgm:spPr/>
      <dgm:t>
        <a:bodyPr/>
        <a:lstStyle/>
        <a:p>
          <a:endParaRPr lang="en-US" sz="2800" dirty="0"/>
        </a:p>
      </dgm:t>
    </dgm:pt>
    <dgm:pt modelId="{F53BA065-5E19-BB48-8BAE-20FCB147636A}">
      <dgm:prSet phldrT="[Text]" custT="1"/>
      <dgm:spPr/>
      <dgm:t>
        <a:bodyPr/>
        <a:lstStyle/>
        <a:p>
          <a:r>
            <a:rPr lang="en-US" sz="2800" dirty="0" smtClean="0"/>
            <a:t>Computation</a:t>
          </a:r>
          <a:endParaRPr lang="en-US" sz="2800" dirty="0"/>
        </a:p>
      </dgm:t>
    </dgm:pt>
    <dgm:pt modelId="{1787A4F6-1EF4-1443-AF6D-A93EB1981455}" type="parTrans" cxnId="{6612B78B-93FD-E346-BB08-7BDBBF93D795}">
      <dgm:prSet/>
      <dgm:spPr/>
      <dgm:t>
        <a:bodyPr/>
        <a:lstStyle/>
        <a:p>
          <a:endParaRPr lang="en-US"/>
        </a:p>
      </dgm:t>
    </dgm:pt>
    <dgm:pt modelId="{9CD86C6C-7262-EE4A-8C1A-05A96F20D3EC}" type="sibTrans" cxnId="{6612B78B-93FD-E346-BB08-7BDBBF93D795}">
      <dgm:prSet/>
      <dgm:spPr/>
      <dgm:t>
        <a:bodyPr/>
        <a:lstStyle/>
        <a:p>
          <a:endParaRPr lang="en-US"/>
        </a:p>
      </dgm:t>
    </dgm:pt>
    <dgm:pt modelId="{8D22A6EF-6FA7-5246-A866-ED90D6F697E0}" type="pres">
      <dgm:prSet presAssocID="{632C3176-70C3-7C4F-91BB-7944671AFA59}" presName="Name0" presStyleCnt="0">
        <dgm:presLayoutVars>
          <dgm:dir/>
          <dgm:resizeHandles val="exact"/>
        </dgm:presLayoutVars>
      </dgm:prSet>
      <dgm:spPr/>
      <dgm:t>
        <a:bodyPr/>
        <a:lstStyle/>
        <a:p>
          <a:endParaRPr lang="en-US"/>
        </a:p>
      </dgm:t>
    </dgm:pt>
    <dgm:pt modelId="{47FE01EA-BBC6-CC44-954B-6A2D7041B492}" type="pres">
      <dgm:prSet presAssocID="{829675CA-4BA8-3040-A9A4-195292C39761}" presName="node" presStyleLbl="node1" presStyleIdx="0" presStyleCnt="3" custScaleY="140056">
        <dgm:presLayoutVars>
          <dgm:bulletEnabled val="1"/>
        </dgm:presLayoutVars>
      </dgm:prSet>
      <dgm:spPr/>
      <dgm:t>
        <a:bodyPr/>
        <a:lstStyle/>
        <a:p>
          <a:endParaRPr lang="en-US"/>
        </a:p>
      </dgm:t>
    </dgm:pt>
    <dgm:pt modelId="{24C57BAA-5198-E447-AE4A-47B54524D3DB}" type="pres">
      <dgm:prSet presAssocID="{B3EEFFCE-0924-BF41-9A86-EBE6B4DE4AF8}" presName="sibTrans" presStyleLbl="sibTrans2D1" presStyleIdx="0" presStyleCnt="2"/>
      <dgm:spPr/>
      <dgm:t>
        <a:bodyPr/>
        <a:lstStyle/>
        <a:p>
          <a:endParaRPr lang="en-US"/>
        </a:p>
      </dgm:t>
    </dgm:pt>
    <dgm:pt modelId="{EB01F8FA-3832-004F-8795-4F9014FA392A}" type="pres">
      <dgm:prSet presAssocID="{B3EEFFCE-0924-BF41-9A86-EBE6B4DE4AF8}" presName="connectorText" presStyleLbl="sibTrans2D1" presStyleIdx="0" presStyleCnt="2"/>
      <dgm:spPr/>
      <dgm:t>
        <a:bodyPr/>
        <a:lstStyle/>
        <a:p>
          <a:endParaRPr lang="en-US"/>
        </a:p>
      </dgm:t>
    </dgm:pt>
    <dgm:pt modelId="{7FECACBC-5331-0F45-B99B-DCCF1A1CC325}" type="pres">
      <dgm:prSet presAssocID="{B0E803D8-D38F-844F-9667-256EFC882D5C}" presName="node" presStyleLbl="node1" presStyleIdx="1" presStyleCnt="3" custScaleY="148751">
        <dgm:presLayoutVars>
          <dgm:bulletEnabled val="1"/>
        </dgm:presLayoutVars>
      </dgm:prSet>
      <dgm:spPr/>
      <dgm:t>
        <a:bodyPr/>
        <a:lstStyle/>
        <a:p>
          <a:endParaRPr lang="en-US"/>
        </a:p>
      </dgm:t>
    </dgm:pt>
    <dgm:pt modelId="{75AE9061-F9A8-4947-81A6-11C68E60A9FD}" type="pres">
      <dgm:prSet presAssocID="{F34A39D1-552E-0947-A4BD-1AD129A78B4A}" presName="sibTrans" presStyleLbl="sibTrans2D1" presStyleIdx="1" presStyleCnt="2"/>
      <dgm:spPr/>
      <dgm:t>
        <a:bodyPr/>
        <a:lstStyle/>
        <a:p>
          <a:endParaRPr lang="en-US"/>
        </a:p>
      </dgm:t>
    </dgm:pt>
    <dgm:pt modelId="{490F3C74-3827-834E-AC54-8FB1B6FE1BCF}" type="pres">
      <dgm:prSet presAssocID="{F34A39D1-552E-0947-A4BD-1AD129A78B4A}" presName="connectorText" presStyleLbl="sibTrans2D1" presStyleIdx="1" presStyleCnt="2"/>
      <dgm:spPr/>
      <dgm:t>
        <a:bodyPr/>
        <a:lstStyle/>
        <a:p>
          <a:endParaRPr lang="en-US"/>
        </a:p>
      </dgm:t>
    </dgm:pt>
    <dgm:pt modelId="{15F20C09-FF61-5540-A7ED-227F7AB212FE}" type="pres">
      <dgm:prSet presAssocID="{F53BA065-5E19-BB48-8BAE-20FCB147636A}" presName="node" presStyleLbl="node1" presStyleIdx="2" presStyleCnt="3" custScaleX="111564" custScaleY="150924">
        <dgm:presLayoutVars>
          <dgm:bulletEnabled val="1"/>
        </dgm:presLayoutVars>
      </dgm:prSet>
      <dgm:spPr/>
      <dgm:t>
        <a:bodyPr/>
        <a:lstStyle/>
        <a:p>
          <a:endParaRPr lang="en-US"/>
        </a:p>
      </dgm:t>
    </dgm:pt>
  </dgm:ptLst>
  <dgm:cxnLst>
    <dgm:cxn modelId="{8C53FCDB-692A-6646-98DF-1BAFB6CBA598}" type="presOf" srcId="{B3EEFFCE-0924-BF41-9A86-EBE6B4DE4AF8}" destId="{24C57BAA-5198-E447-AE4A-47B54524D3DB}" srcOrd="0" destOrd="0" presId="urn:microsoft.com/office/officeart/2005/8/layout/process1"/>
    <dgm:cxn modelId="{269B3642-4057-4E42-B824-F2B0186FC9AF}" type="presOf" srcId="{F34A39D1-552E-0947-A4BD-1AD129A78B4A}" destId="{490F3C74-3827-834E-AC54-8FB1B6FE1BCF}" srcOrd="1" destOrd="0" presId="urn:microsoft.com/office/officeart/2005/8/layout/process1"/>
    <dgm:cxn modelId="{6612B78B-93FD-E346-BB08-7BDBBF93D795}" srcId="{632C3176-70C3-7C4F-91BB-7944671AFA59}" destId="{F53BA065-5E19-BB48-8BAE-20FCB147636A}" srcOrd="2" destOrd="0" parTransId="{1787A4F6-1EF4-1443-AF6D-A93EB1981455}" sibTransId="{9CD86C6C-7262-EE4A-8C1A-05A96F20D3EC}"/>
    <dgm:cxn modelId="{E542D857-F95C-1C43-A575-F25794527FCD}" type="presOf" srcId="{F53BA065-5E19-BB48-8BAE-20FCB147636A}" destId="{15F20C09-FF61-5540-A7ED-227F7AB212FE}" srcOrd="0" destOrd="0" presId="urn:microsoft.com/office/officeart/2005/8/layout/process1"/>
    <dgm:cxn modelId="{0F128525-72C8-6D4E-A82F-FAD1D93EBD99}" type="presOf" srcId="{F34A39D1-552E-0947-A4BD-1AD129A78B4A}" destId="{75AE9061-F9A8-4947-81A6-11C68E60A9FD}" srcOrd="0" destOrd="0" presId="urn:microsoft.com/office/officeart/2005/8/layout/process1"/>
    <dgm:cxn modelId="{04537C91-7532-FA40-BA6E-453074B1DD5E}" srcId="{632C3176-70C3-7C4F-91BB-7944671AFA59}" destId="{829675CA-4BA8-3040-A9A4-195292C39761}" srcOrd="0" destOrd="0" parTransId="{4567AB36-405D-1D4A-B14B-3C13B5F128C6}" sibTransId="{B3EEFFCE-0924-BF41-9A86-EBE6B4DE4AF8}"/>
    <dgm:cxn modelId="{3ED6204D-B7BA-7D4E-AD76-F051953F1B9D}" type="presOf" srcId="{B3EEFFCE-0924-BF41-9A86-EBE6B4DE4AF8}" destId="{EB01F8FA-3832-004F-8795-4F9014FA392A}" srcOrd="1" destOrd="0" presId="urn:microsoft.com/office/officeart/2005/8/layout/process1"/>
    <dgm:cxn modelId="{C0E0FAE5-F4D5-7C48-BAEF-69558417E531}" type="presOf" srcId="{632C3176-70C3-7C4F-91BB-7944671AFA59}" destId="{8D22A6EF-6FA7-5246-A866-ED90D6F697E0}" srcOrd="0" destOrd="0" presId="urn:microsoft.com/office/officeart/2005/8/layout/process1"/>
    <dgm:cxn modelId="{43249958-538F-1F41-BD23-CC62EFDBBC36}" type="presOf" srcId="{829675CA-4BA8-3040-A9A4-195292C39761}" destId="{47FE01EA-BBC6-CC44-954B-6A2D7041B492}" srcOrd="0" destOrd="0" presId="urn:microsoft.com/office/officeart/2005/8/layout/process1"/>
    <dgm:cxn modelId="{85DE5DE5-80CB-4E47-89C2-A7FD9482DF57}" srcId="{632C3176-70C3-7C4F-91BB-7944671AFA59}" destId="{B0E803D8-D38F-844F-9667-256EFC882D5C}" srcOrd="1" destOrd="0" parTransId="{61796B67-0147-8B42-B30F-72B970FDA136}" sibTransId="{F34A39D1-552E-0947-A4BD-1AD129A78B4A}"/>
    <dgm:cxn modelId="{C44FCF1F-99B4-6D44-B62B-16EA55A5905F}" type="presOf" srcId="{B0E803D8-D38F-844F-9667-256EFC882D5C}" destId="{7FECACBC-5331-0F45-B99B-DCCF1A1CC325}" srcOrd="0" destOrd="0" presId="urn:microsoft.com/office/officeart/2005/8/layout/process1"/>
    <dgm:cxn modelId="{07333FD8-5B01-8C4D-91F8-690DD82F4FCE}" type="presParOf" srcId="{8D22A6EF-6FA7-5246-A866-ED90D6F697E0}" destId="{47FE01EA-BBC6-CC44-954B-6A2D7041B492}" srcOrd="0" destOrd="0" presId="urn:microsoft.com/office/officeart/2005/8/layout/process1"/>
    <dgm:cxn modelId="{32E6AA0A-8D2F-524A-B865-FE314E261B25}" type="presParOf" srcId="{8D22A6EF-6FA7-5246-A866-ED90D6F697E0}" destId="{24C57BAA-5198-E447-AE4A-47B54524D3DB}" srcOrd="1" destOrd="0" presId="urn:microsoft.com/office/officeart/2005/8/layout/process1"/>
    <dgm:cxn modelId="{16635501-ABE3-3549-A608-2D10930C2349}" type="presParOf" srcId="{24C57BAA-5198-E447-AE4A-47B54524D3DB}" destId="{EB01F8FA-3832-004F-8795-4F9014FA392A}" srcOrd="0" destOrd="0" presId="urn:microsoft.com/office/officeart/2005/8/layout/process1"/>
    <dgm:cxn modelId="{F6B9DC02-BD9B-334F-91B9-D5434ADB32E9}" type="presParOf" srcId="{8D22A6EF-6FA7-5246-A866-ED90D6F697E0}" destId="{7FECACBC-5331-0F45-B99B-DCCF1A1CC325}" srcOrd="2" destOrd="0" presId="urn:microsoft.com/office/officeart/2005/8/layout/process1"/>
    <dgm:cxn modelId="{30292213-4880-F947-B88E-77A294666B7A}" type="presParOf" srcId="{8D22A6EF-6FA7-5246-A866-ED90D6F697E0}" destId="{75AE9061-F9A8-4947-81A6-11C68E60A9FD}" srcOrd="3" destOrd="0" presId="urn:microsoft.com/office/officeart/2005/8/layout/process1"/>
    <dgm:cxn modelId="{D16B3B60-AFCC-6B4C-8B6F-C658E2AEB8F0}" type="presParOf" srcId="{75AE9061-F9A8-4947-81A6-11C68E60A9FD}" destId="{490F3C74-3827-834E-AC54-8FB1B6FE1BCF}" srcOrd="0" destOrd="0" presId="urn:microsoft.com/office/officeart/2005/8/layout/process1"/>
    <dgm:cxn modelId="{B11D24FB-E099-D046-B693-0C3CEDE6B68A}" type="presParOf" srcId="{8D22A6EF-6FA7-5246-A866-ED90D6F697E0}" destId="{15F20C09-FF61-5540-A7ED-227F7AB212F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DEC1E3-6427-4A3A-8D6C-6CA49647E316}"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US"/>
        </a:p>
      </dgm:t>
    </dgm:pt>
    <dgm:pt modelId="{35E089D8-0CB7-428B-9EEA-D1A4008FF8EC}">
      <dgm:prSet custT="1"/>
      <dgm:spPr/>
      <dgm:t>
        <a:bodyPr/>
        <a:lstStyle/>
        <a:p>
          <a:pPr rtl="0"/>
          <a:r>
            <a:rPr lang="en-US" sz="2800" b="1" dirty="0" smtClean="0"/>
            <a:t>Protein structure largely determines protein function.</a:t>
          </a:r>
          <a:endParaRPr lang="en-US" sz="2800" dirty="0"/>
        </a:p>
      </dgm:t>
    </dgm:pt>
    <dgm:pt modelId="{584018EB-923F-4581-B4EE-50D6EAFE377B}" type="parTrans" cxnId="{823855CE-4231-49F9-A195-D98FE07C927D}">
      <dgm:prSet/>
      <dgm:spPr/>
      <dgm:t>
        <a:bodyPr/>
        <a:lstStyle/>
        <a:p>
          <a:endParaRPr lang="en-US"/>
        </a:p>
      </dgm:t>
    </dgm:pt>
    <dgm:pt modelId="{9BCFFEB5-E018-4309-9334-6D739D96E0D4}" type="sibTrans" cxnId="{823855CE-4231-49F9-A195-D98FE07C927D}">
      <dgm:prSet/>
      <dgm:spPr/>
      <dgm:t>
        <a:bodyPr/>
        <a:lstStyle/>
        <a:p>
          <a:endParaRPr lang="en-US"/>
        </a:p>
      </dgm:t>
    </dgm:pt>
    <dgm:pt modelId="{AAE9E6AA-F32F-4D4F-A376-E6028E1D6B79}" type="pres">
      <dgm:prSet presAssocID="{0DDEC1E3-6427-4A3A-8D6C-6CA49647E316}" presName="Name0" presStyleCnt="0">
        <dgm:presLayoutVars>
          <dgm:dir/>
          <dgm:resizeHandles val="exact"/>
        </dgm:presLayoutVars>
      </dgm:prSet>
      <dgm:spPr/>
      <dgm:t>
        <a:bodyPr/>
        <a:lstStyle/>
        <a:p>
          <a:endParaRPr lang="en-US"/>
        </a:p>
      </dgm:t>
    </dgm:pt>
    <dgm:pt modelId="{7812BB53-2072-4641-8036-8B90E79D361D}" type="pres">
      <dgm:prSet presAssocID="{35E089D8-0CB7-428B-9EEA-D1A4008FF8EC}" presName="node" presStyleLbl="node1" presStyleIdx="0" presStyleCnt="1" custScaleX="405946" custScaleY="117893" custRadScaleRad="119093" custRadScaleInc="-8643">
        <dgm:presLayoutVars>
          <dgm:bulletEnabled val="1"/>
        </dgm:presLayoutVars>
      </dgm:prSet>
      <dgm:spPr/>
      <dgm:t>
        <a:bodyPr/>
        <a:lstStyle/>
        <a:p>
          <a:endParaRPr lang="en-US"/>
        </a:p>
      </dgm:t>
    </dgm:pt>
  </dgm:ptLst>
  <dgm:cxnLst>
    <dgm:cxn modelId="{823855CE-4231-49F9-A195-D98FE07C927D}" srcId="{0DDEC1E3-6427-4A3A-8D6C-6CA49647E316}" destId="{35E089D8-0CB7-428B-9EEA-D1A4008FF8EC}" srcOrd="0" destOrd="0" parTransId="{584018EB-923F-4581-B4EE-50D6EAFE377B}" sibTransId="{9BCFFEB5-E018-4309-9334-6D739D96E0D4}"/>
    <dgm:cxn modelId="{0ED02E69-9A1E-4F18-AFEB-278BD02B48F2}" type="presOf" srcId="{35E089D8-0CB7-428B-9EEA-D1A4008FF8EC}" destId="{7812BB53-2072-4641-8036-8B90E79D361D}" srcOrd="0" destOrd="0" presId="urn:microsoft.com/office/officeart/2005/8/layout/cycle7"/>
    <dgm:cxn modelId="{3DE02212-D35E-4B9B-899B-00DE0F423BD3}" type="presOf" srcId="{0DDEC1E3-6427-4A3A-8D6C-6CA49647E316}" destId="{AAE9E6AA-F32F-4D4F-A376-E6028E1D6B79}" srcOrd="0" destOrd="0" presId="urn:microsoft.com/office/officeart/2005/8/layout/cycle7"/>
    <dgm:cxn modelId="{12F29502-275C-4CF6-A8B9-B0E796369A72}" type="presParOf" srcId="{AAE9E6AA-F32F-4D4F-A376-E6028E1D6B79}" destId="{7812BB53-2072-4641-8036-8B90E79D361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34408-4221-47FA-B9C0-87BC09EA97A7}">
      <dsp:nvSpPr>
        <dsp:cNvPr id="0" name=""/>
        <dsp:cNvSpPr/>
      </dsp:nvSpPr>
      <dsp:spPr>
        <a:xfrm>
          <a:off x="0" y="669"/>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Overview</a:t>
          </a:r>
          <a:endParaRPr lang="en-US" sz="1800" kern="1200" dirty="0"/>
        </a:p>
      </dsp:txBody>
      <dsp:txXfrm>
        <a:off x="18740" y="19409"/>
        <a:ext cx="7849219" cy="346404"/>
      </dsp:txXfrm>
    </dsp:sp>
    <dsp:sp modelId="{20A589C9-0117-45BF-A4EE-F0BB85FFB047}">
      <dsp:nvSpPr>
        <dsp:cNvPr id="0" name=""/>
        <dsp:cNvSpPr/>
      </dsp:nvSpPr>
      <dsp:spPr>
        <a:xfrm>
          <a:off x="0" y="397281"/>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Introduction</a:t>
          </a:r>
          <a:endParaRPr lang="en-US" sz="1800" kern="1200" dirty="0"/>
        </a:p>
      </dsp:txBody>
      <dsp:txXfrm>
        <a:off x="18740" y="416021"/>
        <a:ext cx="7849219" cy="346404"/>
      </dsp:txXfrm>
    </dsp:sp>
    <dsp:sp modelId="{37779F17-03CA-46D3-A978-28D8C3072AC3}">
      <dsp:nvSpPr>
        <dsp:cNvPr id="0" name=""/>
        <dsp:cNvSpPr/>
      </dsp:nvSpPr>
      <dsp:spPr>
        <a:xfrm>
          <a:off x="0" y="793892"/>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Proteomics: The Nature</a:t>
          </a:r>
          <a:endParaRPr lang="en-US" sz="1800" kern="1200" dirty="0"/>
        </a:p>
      </dsp:txBody>
      <dsp:txXfrm>
        <a:off x="18740" y="812632"/>
        <a:ext cx="7849219" cy="346404"/>
      </dsp:txXfrm>
    </dsp:sp>
    <dsp:sp modelId="{7516FCBA-7571-4C2A-A8A1-0BE9406680A1}">
      <dsp:nvSpPr>
        <dsp:cNvPr id="0" name=""/>
        <dsp:cNvSpPr/>
      </dsp:nvSpPr>
      <dsp:spPr>
        <a:xfrm>
          <a:off x="0" y="1190503"/>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Proteomics: The Science of Modeling the Nature</a:t>
          </a:r>
          <a:endParaRPr lang="en-US" sz="1800" kern="1200" dirty="0"/>
        </a:p>
      </dsp:txBody>
      <dsp:txXfrm>
        <a:off x="18740" y="1209243"/>
        <a:ext cx="7849219" cy="346404"/>
      </dsp:txXfrm>
    </dsp:sp>
    <dsp:sp modelId="{4F9C02E1-C6D1-46C2-98E4-C84AFC7866E3}">
      <dsp:nvSpPr>
        <dsp:cNvPr id="0" name=""/>
        <dsp:cNvSpPr/>
      </dsp:nvSpPr>
      <dsp:spPr>
        <a:xfrm>
          <a:off x="0" y="1587115"/>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Proteomics</a:t>
          </a:r>
          <a:r>
            <a:rPr lang="en-US" sz="1800" kern="1200" smtClean="0"/>
            <a:t>: </a:t>
          </a:r>
          <a:r>
            <a:rPr lang="en-US" sz="1800" kern="1200" smtClean="0"/>
            <a:t>Computation</a:t>
          </a:r>
          <a:endParaRPr lang="en-US" sz="1800" kern="1200" dirty="0"/>
        </a:p>
      </dsp:txBody>
      <dsp:txXfrm>
        <a:off x="18740" y="1605855"/>
        <a:ext cx="7849219" cy="346404"/>
      </dsp:txXfrm>
    </dsp:sp>
    <dsp:sp modelId="{9872525F-9BB0-48E3-B487-C1E2C33CBE1E}">
      <dsp:nvSpPr>
        <dsp:cNvPr id="0" name=""/>
        <dsp:cNvSpPr/>
      </dsp:nvSpPr>
      <dsp:spPr>
        <a:xfrm>
          <a:off x="0" y="1983726"/>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Testing of Model and Computational </a:t>
          </a:r>
          <a:r>
            <a:rPr lang="en-US" sz="1800" kern="1200" dirty="0" smtClean="0"/>
            <a:t>Methods</a:t>
          </a:r>
          <a:endParaRPr lang="en-US" sz="1800" kern="1200" dirty="0"/>
        </a:p>
      </dsp:txBody>
      <dsp:txXfrm>
        <a:off x="18740" y="2002466"/>
        <a:ext cx="7849219" cy="346404"/>
      </dsp:txXfrm>
    </dsp:sp>
    <dsp:sp modelId="{D97BBD23-3F1D-4994-8408-C6D4CC3FBD6B}">
      <dsp:nvSpPr>
        <dsp:cNvPr id="0" name=""/>
        <dsp:cNvSpPr/>
      </dsp:nvSpPr>
      <dsp:spPr>
        <a:xfrm>
          <a:off x="0" y="2380337"/>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Prediction and </a:t>
          </a:r>
          <a:r>
            <a:rPr lang="en-US" sz="1800" kern="1200" dirty="0" smtClean="0"/>
            <a:t>Discovery</a:t>
          </a:r>
          <a:endParaRPr lang="en-US" sz="1800" kern="1200" dirty="0"/>
        </a:p>
      </dsp:txBody>
      <dsp:txXfrm>
        <a:off x="18740" y="2399077"/>
        <a:ext cx="7849219" cy="346404"/>
      </dsp:txXfrm>
    </dsp:sp>
    <dsp:sp modelId="{B673C484-9363-4228-B2FF-947D333983D8}">
      <dsp:nvSpPr>
        <dsp:cNvPr id="0" name=""/>
        <dsp:cNvSpPr/>
      </dsp:nvSpPr>
      <dsp:spPr>
        <a:xfrm>
          <a:off x="0" y="2776949"/>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Protein Structure Search Tool</a:t>
          </a:r>
          <a:endParaRPr lang="en-US" sz="1800" kern="1200" dirty="0"/>
        </a:p>
      </dsp:txBody>
      <dsp:txXfrm>
        <a:off x="18740" y="2795689"/>
        <a:ext cx="7849219" cy="346404"/>
      </dsp:txXfrm>
    </dsp:sp>
    <dsp:sp modelId="{D3E45A69-692B-4A7A-B240-B4D295EBC4F0}">
      <dsp:nvSpPr>
        <dsp:cNvPr id="0" name=""/>
        <dsp:cNvSpPr/>
      </dsp:nvSpPr>
      <dsp:spPr>
        <a:xfrm>
          <a:off x="0" y="3173560"/>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Place of IR in </a:t>
          </a:r>
          <a:r>
            <a:rPr lang="en-US" sz="1800" kern="1200" dirty="0" smtClean="0"/>
            <a:t>Cybersecurity</a:t>
          </a:r>
          <a:endParaRPr lang="en-US" sz="1800" kern="1200" dirty="0"/>
        </a:p>
      </dsp:txBody>
      <dsp:txXfrm>
        <a:off x="18740" y="3192300"/>
        <a:ext cx="7849219" cy="346404"/>
      </dsp:txXfrm>
    </dsp:sp>
    <dsp:sp modelId="{77485071-152F-433B-A6C2-AF73B4A9B3E0}">
      <dsp:nvSpPr>
        <dsp:cNvPr id="0" name=""/>
        <dsp:cNvSpPr/>
      </dsp:nvSpPr>
      <dsp:spPr>
        <a:xfrm>
          <a:off x="0" y="3570172"/>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Future </a:t>
          </a:r>
          <a:r>
            <a:rPr lang="en-US" sz="1800" kern="1200" dirty="0" smtClean="0"/>
            <a:t>Work</a:t>
          </a:r>
          <a:endParaRPr lang="en-US" sz="1800" kern="1200" dirty="0"/>
        </a:p>
      </dsp:txBody>
      <dsp:txXfrm>
        <a:off x="18740" y="3588912"/>
        <a:ext cx="7849219" cy="346404"/>
      </dsp:txXfrm>
    </dsp:sp>
    <dsp:sp modelId="{784D7059-E71D-4715-9359-D3583078CFB8}">
      <dsp:nvSpPr>
        <dsp:cNvPr id="0" name=""/>
        <dsp:cNvSpPr/>
      </dsp:nvSpPr>
      <dsp:spPr>
        <a:xfrm>
          <a:off x="0" y="3966783"/>
          <a:ext cx="7886699" cy="38388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Conclusion</a:t>
          </a:r>
          <a:endParaRPr lang="en-US" sz="1800" kern="1200" dirty="0"/>
        </a:p>
      </dsp:txBody>
      <dsp:txXfrm>
        <a:off x="18740" y="3985523"/>
        <a:ext cx="7849219" cy="3464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F3002-A2AE-2641-967B-F08B3465EFE0}">
      <dsp:nvSpPr>
        <dsp:cNvPr id="0" name=""/>
        <dsp:cNvSpPr/>
      </dsp:nvSpPr>
      <dsp:spPr>
        <a:xfrm>
          <a:off x="2141878" y="0"/>
          <a:ext cx="1427918" cy="970942"/>
        </a:xfrm>
        <a:prstGeom prst="trapezoid">
          <a:avLst>
            <a:gd name="adj" fmla="val 73533"/>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Class</a:t>
          </a:r>
          <a:endParaRPr lang="en-US" sz="2400" kern="1200" dirty="0"/>
        </a:p>
      </dsp:txBody>
      <dsp:txXfrm>
        <a:off x="2141878" y="0"/>
        <a:ext cx="1427918" cy="970942"/>
      </dsp:txXfrm>
    </dsp:sp>
    <dsp:sp modelId="{C614229C-2020-7A4A-869E-60B8FB5C693E}">
      <dsp:nvSpPr>
        <dsp:cNvPr id="0" name=""/>
        <dsp:cNvSpPr/>
      </dsp:nvSpPr>
      <dsp:spPr>
        <a:xfrm>
          <a:off x="1427918" y="970942"/>
          <a:ext cx="2855837" cy="970942"/>
        </a:xfrm>
        <a:prstGeom prst="trapezoid">
          <a:avLst>
            <a:gd name="adj" fmla="val 73533"/>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Fold</a:t>
          </a:r>
          <a:endParaRPr lang="en-US" sz="2400" kern="1200" dirty="0"/>
        </a:p>
      </dsp:txBody>
      <dsp:txXfrm>
        <a:off x="1927690" y="970942"/>
        <a:ext cx="1856294" cy="970942"/>
      </dsp:txXfrm>
    </dsp:sp>
    <dsp:sp modelId="{14853AD7-71BD-B645-BC0D-5844F03E5D4F}">
      <dsp:nvSpPr>
        <dsp:cNvPr id="0" name=""/>
        <dsp:cNvSpPr/>
      </dsp:nvSpPr>
      <dsp:spPr>
        <a:xfrm>
          <a:off x="713959" y="1941884"/>
          <a:ext cx="4283756" cy="970942"/>
        </a:xfrm>
        <a:prstGeom prst="trapezoid">
          <a:avLst>
            <a:gd name="adj" fmla="val 73533"/>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Superfamily</a:t>
          </a:r>
          <a:endParaRPr lang="en-US" sz="2400" kern="1200" dirty="0"/>
        </a:p>
      </dsp:txBody>
      <dsp:txXfrm>
        <a:off x="1463616" y="1941884"/>
        <a:ext cx="2784441" cy="970942"/>
      </dsp:txXfrm>
    </dsp:sp>
    <dsp:sp modelId="{1A54E6C0-29E7-2548-85B5-0DD6B090F058}">
      <dsp:nvSpPr>
        <dsp:cNvPr id="0" name=""/>
        <dsp:cNvSpPr/>
      </dsp:nvSpPr>
      <dsp:spPr>
        <a:xfrm>
          <a:off x="0" y="2912827"/>
          <a:ext cx="5711675" cy="970942"/>
        </a:xfrm>
        <a:prstGeom prst="trapezoid">
          <a:avLst>
            <a:gd name="adj" fmla="val 73533"/>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Family </a:t>
          </a:r>
        </a:p>
      </dsp:txBody>
      <dsp:txXfrm>
        <a:off x="999543" y="2912827"/>
        <a:ext cx="3712588" cy="9709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F3002-A2AE-2641-967B-F08B3465EFE0}">
      <dsp:nvSpPr>
        <dsp:cNvPr id="0" name=""/>
        <dsp:cNvSpPr/>
      </dsp:nvSpPr>
      <dsp:spPr>
        <a:xfrm>
          <a:off x="3062635" y="0"/>
          <a:ext cx="1531317" cy="745218"/>
        </a:xfrm>
        <a:prstGeom prst="trapezoid">
          <a:avLst>
            <a:gd name="adj" fmla="val 102743"/>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Class</a:t>
          </a:r>
          <a:endParaRPr lang="en-US" sz="2400" kern="1200" dirty="0"/>
        </a:p>
      </dsp:txBody>
      <dsp:txXfrm>
        <a:off x="3062635" y="0"/>
        <a:ext cx="1531317" cy="745218"/>
      </dsp:txXfrm>
    </dsp:sp>
    <dsp:sp modelId="{C614229C-2020-7A4A-869E-60B8FB5C693E}">
      <dsp:nvSpPr>
        <dsp:cNvPr id="0" name=""/>
        <dsp:cNvSpPr/>
      </dsp:nvSpPr>
      <dsp:spPr>
        <a:xfrm>
          <a:off x="2296976" y="745217"/>
          <a:ext cx="3062635" cy="745218"/>
        </a:xfrm>
        <a:prstGeom prst="trapezoid">
          <a:avLst>
            <a:gd name="adj" fmla="val 102743"/>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Fold</a:t>
          </a:r>
          <a:endParaRPr lang="en-US" sz="2400" kern="1200" dirty="0"/>
        </a:p>
      </dsp:txBody>
      <dsp:txXfrm>
        <a:off x="2832937" y="745217"/>
        <a:ext cx="1990712" cy="745218"/>
      </dsp:txXfrm>
    </dsp:sp>
    <dsp:sp modelId="{14853AD7-71BD-B645-BC0D-5844F03E5D4F}">
      <dsp:nvSpPr>
        <dsp:cNvPr id="0" name=""/>
        <dsp:cNvSpPr/>
      </dsp:nvSpPr>
      <dsp:spPr>
        <a:xfrm>
          <a:off x="1531317" y="1490435"/>
          <a:ext cx="4593952" cy="745218"/>
        </a:xfrm>
        <a:prstGeom prst="trapezoid">
          <a:avLst>
            <a:gd name="adj" fmla="val 102743"/>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Superfamily</a:t>
          </a:r>
          <a:endParaRPr lang="en-US" sz="2400" kern="1200" dirty="0"/>
        </a:p>
      </dsp:txBody>
      <dsp:txXfrm>
        <a:off x="2335259" y="1490435"/>
        <a:ext cx="2986069" cy="745218"/>
      </dsp:txXfrm>
    </dsp:sp>
    <dsp:sp modelId="{1A54E6C0-29E7-2548-85B5-0DD6B090F058}">
      <dsp:nvSpPr>
        <dsp:cNvPr id="0" name=""/>
        <dsp:cNvSpPr/>
      </dsp:nvSpPr>
      <dsp:spPr>
        <a:xfrm>
          <a:off x="765658" y="2235654"/>
          <a:ext cx="6125270" cy="745218"/>
        </a:xfrm>
        <a:prstGeom prst="trapezoid">
          <a:avLst>
            <a:gd name="adj" fmla="val 102743"/>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Family</a:t>
          </a:r>
          <a:endParaRPr lang="en-US" sz="2400" kern="1200" dirty="0"/>
        </a:p>
      </dsp:txBody>
      <dsp:txXfrm>
        <a:off x="1837581" y="2235654"/>
        <a:ext cx="3981425" cy="745218"/>
      </dsp:txXfrm>
    </dsp:sp>
    <dsp:sp modelId="{1EB9DA47-69E6-C941-AD29-48B9A3F3D624}">
      <dsp:nvSpPr>
        <dsp:cNvPr id="0" name=""/>
        <dsp:cNvSpPr/>
      </dsp:nvSpPr>
      <dsp:spPr>
        <a:xfrm>
          <a:off x="0" y="2980872"/>
          <a:ext cx="7656588" cy="745218"/>
        </a:xfrm>
        <a:prstGeom prst="trapezoid">
          <a:avLst>
            <a:gd name="adj" fmla="val 102743"/>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Extremely Difficult to find Functional Clusters</a:t>
          </a:r>
          <a:endParaRPr lang="en-US" sz="2400" b="1" kern="1200" dirty="0"/>
        </a:p>
      </dsp:txBody>
      <dsp:txXfrm>
        <a:off x="1339902" y="2980872"/>
        <a:ext cx="4976782" cy="7452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1E46F-39B4-5A49-B585-B7E18F201933}">
      <dsp:nvSpPr>
        <dsp:cNvPr id="0" name=""/>
        <dsp:cNvSpPr/>
      </dsp:nvSpPr>
      <dsp:spPr>
        <a:xfrm>
          <a:off x="2336757" y="1939700"/>
          <a:ext cx="1628406" cy="1628406"/>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i="1" kern="1200" dirty="0" smtClean="0"/>
            <a:t>(x, y, z)</a:t>
          </a:r>
          <a:r>
            <a:rPr lang="en-US" sz="1800" kern="1200" dirty="0" smtClean="0"/>
            <a:t> coordinates for every atom</a:t>
          </a:r>
          <a:endParaRPr lang="en-US" sz="1800" kern="1200" dirty="0"/>
        </a:p>
      </dsp:txBody>
      <dsp:txXfrm>
        <a:off x="2575232" y="2178175"/>
        <a:ext cx="1151456" cy="1151456"/>
      </dsp:txXfrm>
    </dsp:sp>
    <dsp:sp modelId="{B3774E2E-EABA-F34D-983E-01D5E5B0015D}">
      <dsp:nvSpPr>
        <dsp:cNvPr id="0" name=""/>
        <dsp:cNvSpPr/>
      </dsp:nvSpPr>
      <dsp:spPr>
        <a:xfrm rot="12900000">
          <a:off x="1289782" y="1655417"/>
          <a:ext cx="1247552" cy="464095"/>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8295D08-DED6-4747-8E92-D3D826185A06}">
      <dsp:nvSpPr>
        <dsp:cNvPr id="0" name=""/>
        <dsp:cNvSpPr/>
      </dsp:nvSpPr>
      <dsp:spPr>
        <a:xfrm>
          <a:off x="629097" y="910887"/>
          <a:ext cx="1546986" cy="123758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X-ray diffraction method</a:t>
          </a:r>
          <a:endParaRPr lang="en-US" sz="1800" kern="1200" dirty="0"/>
        </a:p>
      </dsp:txBody>
      <dsp:txXfrm>
        <a:off x="665345" y="947135"/>
        <a:ext cx="1474490" cy="1165092"/>
      </dsp:txXfrm>
    </dsp:sp>
    <dsp:sp modelId="{4AF782BF-0DB3-0047-A529-3B7B4AAC828E}">
      <dsp:nvSpPr>
        <dsp:cNvPr id="0" name=""/>
        <dsp:cNvSpPr/>
      </dsp:nvSpPr>
      <dsp:spPr>
        <a:xfrm rot="16200000">
          <a:off x="2527184" y="1011267"/>
          <a:ext cx="1247552" cy="464095"/>
        </a:xfrm>
        <a:prstGeom prst="leftArrow">
          <a:avLst>
            <a:gd name="adj1" fmla="val 60000"/>
            <a:gd name="adj2" fmla="val 5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9CD82CB-FD0F-C240-8315-6C145E0353C5}">
      <dsp:nvSpPr>
        <dsp:cNvPr id="0" name=""/>
        <dsp:cNvSpPr/>
      </dsp:nvSpPr>
      <dsp:spPr>
        <a:xfrm>
          <a:off x="2377467" y="744"/>
          <a:ext cx="1546986" cy="1237588"/>
        </a:xfrm>
        <a:prstGeom prst="roundRect">
          <a:avLst>
            <a:gd name="adj" fmla="val 1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Nuclear magnetic resonance method</a:t>
          </a:r>
          <a:endParaRPr lang="en-US" sz="1800" kern="1200" dirty="0"/>
        </a:p>
      </dsp:txBody>
      <dsp:txXfrm>
        <a:off x="2413715" y="36992"/>
        <a:ext cx="1474490" cy="1165092"/>
      </dsp:txXfrm>
    </dsp:sp>
    <dsp:sp modelId="{51D186D2-3884-E144-B53D-BDA947912744}">
      <dsp:nvSpPr>
        <dsp:cNvPr id="0" name=""/>
        <dsp:cNvSpPr/>
      </dsp:nvSpPr>
      <dsp:spPr>
        <a:xfrm rot="19500000">
          <a:off x="3764585" y="1655417"/>
          <a:ext cx="1247552" cy="464095"/>
        </a:xfrm>
        <a:prstGeom prst="lef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1C379C7-6394-0247-B521-6D209C7B5CFC}">
      <dsp:nvSpPr>
        <dsp:cNvPr id="0" name=""/>
        <dsp:cNvSpPr/>
      </dsp:nvSpPr>
      <dsp:spPr>
        <a:xfrm>
          <a:off x="4125836" y="910887"/>
          <a:ext cx="1546986" cy="1237588"/>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Computational (prediction)</a:t>
          </a:r>
          <a:endParaRPr lang="en-US" sz="2000" kern="1200" dirty="0"/>
        </a:p>
      </dsp:txBody>
      <dsp:txXfrm>
        <a:off x="4162084" y="947135"/>
        <a:ext cx="1474490" cy="11650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31BC-DE8E-4A95-BE76-D45E3573B18E}">
      <dsp:nvSpPr>
        <dsp:cNvPr id="0" name=""/>
        <dsp:cNvSpPr/>
      </dsp:nvSpPr>
      <dsp:spPr>
        <a:xfrm>
          <a:off x="-4777740" y="-732290"/>
          <a:ext cx="5690687" cy="5690687"/>
        </a:xfrm>
        <a:prstGeom prst="blockArc">
          <a:avLst>
            <a:gd name="adj1" fmla="val 18900000"/>
            <a:gd name="adj2" fmla="val 2700000"/>
            <a:gd name="adj3" fmla="val 38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4327C-4AAA-42DD-A594-AE2B23238C20}">
      <dsp:nvSpPr>
        <dsp:cNvPr id="0" name=""/>
        <dsp:cNvSpPr/>
      </dsp:nvSpPr>
      <dsp:spPr>
        <a:xfrm>
          <a:off x="478123" y="324903"/>
          <a:ext cx="4744582" cy="65014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052"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Structural “Unit”</a:t>
          </a:r>
          <a:endParaRPr lang="en-US" sz="1900" kern="1200" dirty="0"/>
        </a:p>
      </dsp:txBody>
      <dsp:txXfrm>
        <a:off x="478123" y="324903"/>
        <a:ext cx="4744582" cy="650144"/>
      </dsp:txXfrm>
    </dsp:sp>
    <dsp:sp modelId="{5EA2418F-DA01-4AC4-A5CC-7747B0A01A3F}">
      <dsp:nvSpPr>
        <dsp:cNvPr id="0" name=""/>
        <dsp:cNvSpPr/>
      </dsp:nvSpPr>
      <dsp:spPr>
        <a:xfrm>
          <a:off x="71783" y="243635"/>
          <a:ext cx="812680" cy="8126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3040CDD-D3D8-4184-8271-36087A8ECDF4}">
      <dsp:nvSpPr>
        <dsp:cNvPr id="0" name=""/>
        <dsp:cNvSpPr/>
      </dsp:nvSpPr>
      <dsp:spPr>
        <a:xfrm>
          <a:off x="850866" y="1300288"/>
          <a:ext cx="4371839" cy="650144"/>
        </a:xfrm>
        <a:prstGeom prst="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052"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Sequence representation of “Unit”</a:t>
          </a:r>
          <a:endParaRPr lang="en-US" sz="1900" kern="1200" dirty="0"/>
        </a:p>
      </dsp:txBody>
      <dsp:txXfrm>
        <a:off x="850866" y="1300288"/>
        <a:ext cx="4371839" cy="650144"/>
      </dsp:txXfrm>
    </dsp:sp>
    <dsp:sp modelId="{305BC9ED-D1DB-4DD5-9E5F-4A7FE0E58AA9}">
      <dsp:nvSpPr>
        <dsp:cNvPr id="0" name=""/>
        <dsp:cNvSpPr/>
      </dsp:nvSpPr>
      <dsp:spPr>
        <a:xfrm>
          <a:off x="444525" y="1219020"/>
          <a:ext cx="812680" cy="8126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903533"/>
              <a:satOff val="33333"/>
              <a:lumOff val="-49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3B42D1DB-857E-4492-98C9-DC1D805AE383}">
      <dsp:nvSpPr>
        <dsp:cNvPr id="0" name=""/>
        <dsp:cNvSpPr/>
      </dsp:nvSpPr>
      <dsp:spPr>
        <a:xfrm>
          <a:off x="825465" y="2280712"/>
          <a:ext cx="4371839" cy="650144"/>
        </a:xfrm>
        <a:prstGeom prst="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052"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Structural representation of “Unit”</a:t>
          </a:r>
          <a:endParaRPr lang="en-US" sz="1900" kern="1200" dirty="0"/>
        </a:p>
      </dsp:txBody>
      <dsp:txXfrm>
        <a:off x="825465" y="2280712"/>
        <a:ext cx="4371839" cy="650144"/>
      </dsp:txXfrm>
    </dsp:sp>
    <dsp:sp modelId="{D73E9B19-FC39-449C-8F03-3494819C0700}">
      <dsp:nvSpPr>
        <dsp:cNvPr id="0" name=""/>
        <dsp:cNvSpPr/>
      </dsp:nvSpPr>
      <dsp:spPr>
        <a:xfrm>
          <a:off x="444525" y="2194406"/>
          <a:ext cx="812680" cy="8126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C3266935-7DF4-4B5B-8DEC-E835BFAC165C}">
      <dsp:nvSpPr>
        <dsp:cNvPr id="0" name=""/>
        <dsp:cNvSpPr/>
      </dsp:nvSpPr>
      <dsp:spPr>
        <a:xfrm>
          <a:off x="478123" y="3251059"/>
          <a:ext cx="4744582" cy="650144"/>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052"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Hash function for transformation of “Unit”</a:t>
          </a:r>
          <a:endParaRPr lang="en-US" sz="1900" kern="1200" dirty="0"/>
        </a:p>
      </dsp:txBody>
      <dsp:txXfrm>
        <a:off x="478123" y="3251059"/>
        <a:ext cx="4744582" cy="650144"/>
      </dsp:txXfrm>
    </dsp:sp>
    <dsp:sp modelId="{97456ADB-FEF1-4ACD-8ECA-1AA51CBF9D3D}">
      <dsp:nvSpPr>
        <dsp:cNvPr id="0" name=""/>
        <dsp:cNvSpPr/>
      </dsp:nvSpPr>
      <dsp:spPr>
        <a:xfrm>
          <a:off x="71783" y="3169791"/>
          <a:ext cx="812680" cy="8126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66A44-B7B6-4482-85F2-6A73BBDD1BD3}">
      <dsp:nvSpPr>
        <dsp:cNvPr id="0" name=""/>
        <dsp:cNvSpPr/>
      </dsp:nvSpPr>
      <dsp:spPr>
        <a:xfrm>
          <a:off x="-4349510" y="-667188"/>
          <a:ext cx="5181981" cy="5181981"/>
        </a:xfrm>
        <a:prstGeom prst="blockArc">
          <a:avLst>
            <a:gd name="adj1" fmla="val 18900000"/>
            <a:gd name="adj2" fmla="val 2700000"/>
            <a:gd name="adj3" fmla="val 41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1D78E-1F6C-4BEA-B688-07891F0B9D3D}">
      <dsp:nvSpPr>
        <dsp:cNvPr id="0" name=""/>
        <dsp:cNvSpPr/>
      </dsp:nvSpPr>
      <dsp:spPr>
        <a:xfrm>
          <a:off x="436107" y="295803"/>
          <a:ext cx="6353165" cy="59191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9833" tIns="43180" rIns="43180" bIns="43180" numCol="1" spcCol="1270" anchor="ctr" anchorCtr="0">
          <a:noAutofit/>
        </a:bodyPr>
        <a:lstStyle/>
        <a:p>
          <a:pPr lvl="0" algn="l" defTabSz="755650" rtl="0">
            <a:lnSpc>
              <a:spcPct val="90000"/>
            </a:lnSpc>
            <a:spcBef>
              <a:spcPct val="0"/>
            </a:spcBef>
            <a:spcAft>
              <a:spcPct val="35000"/>
            </a:spcAft>
          </a:pPr>
          <a:r>
            <a:rPr lang="en-US" sz="1700" kern="1200" dirty="0" smtClean="0"/>
            <a:t>Function</a:t>
          </a:r>
          <a:r>
            <a:rPr lang="en-US" sz="1700" b="1" kern="1200" dirty="0" smtClean="0"/>
            <a:t> </a:t>
          </a:r>
          <a14:m xmlns:a14="http://schemas.microsoft.com/office/drawing/2010/main">
            <m:oMath xmlns:m="http://schemas.openxmlformats.org/officeDocument/2006/math">
              <m:sSubSup>
                <m:sSubSupPr>
                  <m:ctrlPr>
                    <a:rPr lang="en-US" sz="1700" b="1" i="1" kern="1200" smtClean="0">
                      <a:latin typeface="Cambria Math"/>
                    </a:rPr>
                  </m:ctrlPr>
                </m:sSubSupPr>
                <m:e>
                  <m:r>
                    <a:rPr lang="en-US" sz="1700" b="1" i="1" kern="1200" smtClean="0">
                      <a:latin typeface="Cambria Math" panose="02040503050406030204" pitchFamily="18" charset="0"/>
                    </a:rPr>
                    <m:t>𝒇</m:t>
                  </m:r>
                </m:e>
                <m:sub>
                  <m:r>
                    <a:rPr lang="en-US" sz="1700" b="1" i="1" kern="1200" smtClean="0">
                      <a:latin typeface="Cambria Math" panose="02040503050406030204" pitchFamily="18" charset="0"/>
                    </a:rPr>
                    <m:t>𝟑</m:t>
                  </m:r>
                  <m:r>
                    <a:rPr lang="en-US" sz="1700" b="1" i="1" kern="1200" smtClean="0">
                      <a:latin typeface="Cambria Math" panose="02040503050406030204" pitchFamily="18" charset="0"/>
                    </a:rPr>
                    <m:t>𝑫</m:t>
                  </m:r>
                </m:sub>
                <m:sup>
                  <m:r>
                    <a:rPr lang="en-US" sz="1700" b="1" i="1" kern="1200" smtClean="0">
                      <a:latin typeface="Cambria Math" panose="02040503050406030204" pitchFamily="18" charset="0"/>
                    </a:rPr>
                    <m:t>𝒔</m:t>
                  </m:r>
                </m:sup>
              </m:sSubSup>
            </m:oMath>
          </a14:m>
          <a:r>
            <a:rPr lang="en-US" sz="1700" kern="1200" dirty="0" smtClean="0"/>
            <a:t> is </a:t>
          </a:r>
          <a:r>
            <a:rPr lang="en-US" sz="2000" b="1" i="1" kern="1200" dirty="0" smtClean="0"/>
            <a:t>deterministic</a:t>
          </a:r>
          <a:endParaRPr lang="en-US" sz="2000" b="1" i="1" kern="1200" dirty="0"/>
        </a:p>
      </dsp:txBody>
      <dsp:txXfrm>
        <a:off x="436107" y="295803"/>
        <a:ext cx="6353165" cy="591915"/>
      </dsp:txXfrm>
    </dsp:sp>
    <dsp:sp modelId="{896F0DD1-B777-4B6B-AFBA-28D6A909BA6E}">
      <dsp:nvSpPr>
        <dsp:cNvPr id="0" name=""/>
        <dsp:cNvSpPr/>
      </dsp:nvSpPr>
      <dsp:spPr>
        <a:xfrm>
          <a:off x="66160" y="221814"/>
          <a:ext cx="739894" cy="7398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3BBEA62-97FD-4B37-8B17-B2F2B7EFFAD8}">
      <dsp:nvSpPr>
        <dsp:cNvPr id="0" name=""/>
        <dsp:cNvSpPr/>
      </dsp:nvSpPr>
      <dsp:spPr>
        <a:xfrm>
          <a:off x="775466" y="1183831"/>
          <a:ext cx="6013806" cy="59191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9833" tIns="43180" rIns="43180" bIns="43180" numCol="1" spcCol="1270" anchor="ctr" anchorCtr="0">
          <a:noAutofit/>
        </a:bodyPr>
        <a:lstStyle/>
        <a:p>
          <a:pPr lvl="0" algn="l" defTabSz="755650" rtl="0">
            <a:lnSpc>
              <a:spcPct val="90000"/>
            </a:lnSpc>
            <a:spcBef>
              <a:spcPct val="0"/>
            </a:spcBef>
            <a:spcAft>
              <a:spcPct val="35000"/>
            </a:spcAft>
          </a:pPr>
          <a:r>
            <a:rPr lang="en-US" sz="1700" kern="1200" dirty="0" smtClean="0"/>
            <a:t>Key </a:t>
          </a:r>
          <a14:m xmlns:a14="http://schemas.microsoft.com/office/drawing/2010/main">
            <m:oMath xmlns:m="http://schemas.openxmlformats.org/officeDocument/2006/math">
              <m:sSubSup>
                <m:sSubSupPr>
                  <m:ctrlPr>
                    <a:rPr lang="en-US" sz="1700" b="1" i="1" kern="1200" smtClean="0">
                      <a:latin typeface="Cambria Math"/>
                    </a:rPr>
                  </m:ctrlPr>
                </m:sSubSupPr>
                <m:e>
                  <m:r>
                    <a:rPr lang="en-US" sz="1700" b="1" i="1" kern="1200" smtClean="0">
                      <a:latin typeface="Cambria Math" panose="02040503050406030204" pitchFamily="18" charset="0"/>
                    </a:rPr>
                    <m:t>𝒇</m:t>
                  </m:r>
                </m:e>
                <m:sub>
                  <m:r>
                    <a:rPr lang="en-US" sz="1700" b="1" i="1" kern="1200" smtClean="0">
                      <a:latin typeface="Cambria Math" panose="02040503050406030204" pitchFamily="18" charset="0"/>
                    </a:rPr>
                    <m:t>𝟑</m:t>
                  </m:r>
                  <m:r>
                    <a:rPr lang="en-US" sz="1700" b="1" i="1" kern="1200" smtClean="0">
                      <a:latin typeface="Cambria Math" panose="02040503050406030204" pitchFamily="18" charset="0"/>
                    </a:rPr>
                    <m:t>𝑫</m:t>
                  </m:r>
                </m:sub>
                <m:sup>
                  <m:r>
                    <a:rPr lang="en-US" sz="1700" b="1" i="1" kern="1200" smtClean="0">
                      <a:latin typeface="Cambria Math" panose="02040503050406030204" pitchFamily="18" charset="0"/>
                    </a:rPr>
                    <m:t>𝒔</m:t>
                  </m:r>
                </m:sup>
              </m:sSubSup>
            </m:oMath>
          </a14:m>
          <a:r>
            <a:rPr lang="en-US" sz="1700" b="1" i="1" kern="1200" dirty="0" smtClean="0">
              <a:latin typeface="Times New Roman" panose="02020603050405020304" pitchFamily="18" charset="0"/>
              <a:cs typeface="Times New Roman" panose="02020603050405020304" pitchFamily="18" charset="0"/>
            </a:rPr>
            <a:t>(Quintuple)</a:t>
          </a:r>
          <a:r>
            <a:rPr lang="en-US" sz="1700" kern="1200" dirty="0" smtClean="0"/>
            <a:t> is </a:t>
          </a:r>
          <a:r>
            <a:rPr lang="en-US" sz="2000" b="1" i="1" kern="1200" dirty="0" smtClean="0"/>
            <a:t>scale sensitive</a:t>
          </a:r>
          <a:endParaRPr lang="en-US" sz="1700" b="1" i="1" kern="1200" dirty="0"/>
        </a:p>
      </dsp:txBody>
      <dsp:txXfrm>
        <a:off x="775466" y="1183831"/>
        <a:ext cx="6013806" cy="591915"/>
      </dsp:txXfrm>
    </dsp:sp>
    <dsp:sp modelId="{92AEDF33-C151-437F-A3C3-41CA365BBEBA}">
      <dsp:nvSpPr>
        <dsp:cNvPr id="0" name=""/>
        <dsp:cNvSpPr/>
      </dsp:nvSpPr>
      <dsp:spPr>
        <a:xfrm>
          <a:off x="405519" y="1109841"/>
          <a:ext cx="739894" cy="7398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7925D38-D422-4E46-8774-1C199B7D9DA2}">
      <dsp:nvSpPr>
        <dsp:cNvPr id="0" name=""/>
        <dsp:cNvSpPr/>
      </dsp:nvSpPr>
      <dsp:spPr>
        <a:xfrm>
          <a:off x="775466" y="2071858"/>
          <a:ext cx="6013806" cy="59191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9833" tIns="43180" rIns="43180" bIns="43180" numCol="1" spcCol="1270" anchor="ctr" anchorCtr="0">
          <a:noAutofit/>
        </a:bodyPr>
        <a:lstStyle/>
        <a:p>
          <a:pPr lvl="0" algn="l" defTabSz="755650" rtl="0">
            <a:lnSpc>
              <a:spcPct val="90000"/>
            </a:lnSpc>
            <a:spcBef>
              <a:spcPct val="0"/>
            </a:spcBef>
            <a:spcAft>
              <a:spcPct val="35000"/>
            </a:spcAft>
          </a:pPr>
          <a:r>
            <a:rPr lang="en-US" sz="1700" kern="1200" dirty="0" smtClean="0"/>
            <a:t>Key </a:t>
          </a:r>
          <a14:m xmlns:a14="http://schemas.microsoft.com/office/drawing/2010/main">
            <m:oMath xmlns:m="http://schemas.openxmlformats.org/officeDocument/2006/math">
              <m:sSubSup>
                <m:sSubSupPr>
                  <m:ctrlPr>
                    <a:rPr lang="en-US" sz="1700" b="1" i="1" kern="1200" smtClean="0">
                      <a:latin typeface="Cambria Math"/>
                    </a:rPr>
                  </m:ctrlPr>
                </m:sSubSupPr>
                <m:e>
                  <m:r>
                    <a:rPr lang="en-US" sz="1700" b="1" i="1" kern="1200" smtClean="0">
                      <a:latin typeface="Cambria Math" panose="02040503050406030204" pitchFamily="18" charset="0"/>
                    </a:rPr>
                    <m:t>𝒇</m:t>
                  </m:r>
                </m:e>
                <m:sub>
                  <m:r>
                    <a:rPr lang="en-US" sz="1700" b="1" i="1" kern="1200" smtClean="0">
                      <a:latin typeface="Cambria Math" panose="02040503050406030204" pitchFamily="18" charset="0"/>
                    </a:rPr>
                    <m:t>𝟑</m:t>
                  </m:r>
                  <m:r>
                    <a:rPr lang="en-US" sz="1700" b="1" i="1" kern="1200" smtClean="0">
                      <a:latin typeface="Cambria Math" panose="02040503050406030204" pitchFamily="18" charset="0"/>
                    </a:rPr>
                    <m:t>𝑫</m:t>
                  </m:r>
                </m:sub>
                <m:sup>
                  <m:r>
                    <a:rPr lang="en-US" sz="1700" b="1" i="1" kern="1200" smtClean="0">
                      <a:latin typeface="Cambria Math" panose="02040503050406030204" pitchFamily="18" charset="0"/>
                    </a:rPr>
                    <m:t>𝒔</m:t>
                  </m:r>
                </m:sup>
              </m:sSubSup>
            </m:oMath>
          </a14:m>
          <a:r>
            <a:rPr lang="en-US" sz="1700" b="1" i="1" kern="1200" dirty="0" smtClean="0">
              <a:latin typeface="Times New Roman" panose="02020603050405020304" pitchFamily="18" charset="0"/>
              <a:cs typeface="Times New Roman" panose="02020603050405020304" pitchFamily="18" charset="0"/>
            </a:rPr>
            <a:t>(Quintuple)</a:t>
          </a:r>
          <a:r>
            <a:rPr lang="en-US" sz="1700" kern="1200" dirty="0" smtClean="0"/>
            <a:t> is </a:t>
          </a:r>
          <a:r>
            <a:rPr lang="en-US" sz="1800" b="1" i="1" kern="1200" dirty="0" smtClean="0"/>
            <a:t>rotation</a:t>
          </a:r>
          <a:r>
            <a:rPr lang="en-US" sz="1700" kern="1200" dirty="0" smtClean="0"/>
            <a:t> and </a:t>
          </a:r>
          <a:r>
            <a:rPr lang="en-US" sz="1800" b="1" i="1" kern="1200" dirty="0" smtClean="0"/>
            <a:t>translation invariant</a:t>
          </a:r>
          <a:endParaRPr lang="en-US" sz="1800" b="1" i="1" kern="1200" dirty="0"/>
        </a:p>
      </dsp:txBody>
      <dsp:txXfrm>
        <a:off x="775466" y="2071858"/>
        <a:ext cx="6013806" cy="591915"/>
      </dsp:txXfrm>
    </dsp:sp>
    <dsp:sp modelId="{E3D6D4EE-18E5-43A1-AB4A-8825C3C4B741}">
      <dsp:nvSpPr>
        <dsp:cNvPr id="0" name=""/>
        <dsp:cNvSpPr/>
      </dsp:nvSpPr>
      <dsp:spPr>
        <a:xfrm>
          <a:off x="405519" y="1997868"/>
          <a:ext cx="739894" cy="7398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F1688DB-7E76-4C41-B32F-EB8C025C889D}">
      <dsp:nvSpPr>
        <dsp:cNvPr id="0" name=""/>
        <dsp:cNvSpPr/>
      </dsp:nvSpPr>
      <dsp:spPr>
        <a:xfrm>
          <a:off x="436107" y="2959885"/>
          <a:ext cx="6353165" cy="59191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9833" tIns="45720" rIns="45720" bIns="45720" numCol="1" spcCol="1270" anchor="ctr" anchorCtr="0">
          <a:noAutofit/>
        </a:bodyPr>
        <a:lstStyle/>
        <a:p>
          <a:pPr lvl="0" algn="l" defTabSz="800100">
            <a:lnSpc>
              <a:spcPct val="90000"/>
            </a:lnSpc>
            <a:spcBef>
              <a:spcPct val="0"/>
            </a:spcBef>
            <a:spcAft>
              <a:spcPct val="35000"/>
            </a:spcAft>
          </a:pPr>
          <a:r>
            <a:rPr lang="en-US" sz="1800" b="1" i="1" kern="1200" dirty="0" smtClean="0"/>
            <a:t>Solves the inversion problem</a:t>
          </a:r>
          <a:endParaRPr lang="en-US" sz="1800" b="1" i="1" kern="1200" dirty="0"/>
        </a:p>
      </dsp:txBody>
      <dsp:txXfrm>
        <a:off x="436107" y="2959885"/>
        <a:ext cx="6353165" cy="591915"/>
      </dsp:txXfrm>
    </dsp:sp>
    <dsp:sp modelId="{8E9798A0-B91D-E440-BE07-BB0A85C60776}">
      <dsp:nvSpPr>
        <dsp:cNvPr id="0" name=""/>
        <dsp:cNvSpPr/>
      </dsp:nvSpPr>
      <dsp:spPr>
        <a:xfrm>
          <a:off x="66160" y="2885896"/>
          <a:ext cx="739894" cy="7398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4FE5-CAC3-45E2-A7C7-64B022CCFDB5}">
      <dsp:nvSpPr>
        <dsp:cNvPr id="0" name=""/>
        <dsp:cNvSpPr/>
      </dsp:nvSpPr>
      <dsp:spPr>
        <a:xfrm>
          <a:off x="0" y="6725"/>
          <a:ext cx="7886700" cy="212574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Binning of </a:t>
          </a:r>
          <a:r>
            <a:rPr lang="en-US" sz="3000" b="1" kern="1200" dirty="0" smtClean="0"/>
            <a:t>Representative Length </a:t>
          </a:r>
          <a:r>
            <a:rPr lang="en-US" sz="3000" kern="1200" dirty="0" smtClean="0"/>
            <a:t>and </a:t>
          </a:r>
          <a:r>
            <a:rPr lang="en-US" sz="3000" b="1" kern="1200" dirty="0" smtClean="0"/>
            <a:t>Representative Angle.</a:t>
          </a:r>
          <a:endParaRPr lang="en-US" sz="3000" b="1" kern="1200" dirty="0"/>
        </a:p>
      </dsp:txBody>
      <dsp:txXfrm>
        <a:off x="103770" y="110495"/>
        <a:ext cx="7679160" cy="1918203"/>
      </dsp:txXfrm>
    </dsp:sp>
    <dsp:sp modelId="{76BE8C40-6CCF-4DFF-9819-1AB36ACDB48D}">
      <dsp:nvSpPr>
        <dsp:cNvPr id="0" name=""/>
        <dsp:cNvSpPr/>
      </dsp:nvSpPr>
      <dsp:spPr>
        <a:xfrm>
          <a:off x="0" y="2218869"/>
          <a:ext cx="7886700" cy="212574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An </a:t>
          </a:r>
          <a:r>
            <a:rPr lang="en-US" sz="3000" b="1" kern="1200" dirty="0" smtClean="0"/>
            <a:t>iterative</a:t>
          </a:r>
          <a:r>
            <a:rPr lang="en-US" sz="3000" kern="1200" dirty="0" smtClean="0"/>
            <a:t> and </a:t>
          </a:r>
          <a:r>
            <a:rPr lang="en-US" sz="3000" b="1" kern="1200" dirty="0" smtClean="0"/>
            <a:t>adaptive</a:t>
          </a:r>
          <a:r>
            <a:rPr lang="en-US" sz="3000" kern="1200" dirty="0" smtClean="0"/>
            <a:t> binning algorithm is proposed to prevent inconsistency in bin assignment and </a:t>
          </a:r>
          <a:r>
            <a:rPr lang="en-US" sz="3000" b="1" i="1" kern="1200" dirty="0" smtClean="0"/>
            <a:t>optimized</a:t>
          </a:r>
          <a:r>
            <a:rPr lang="en-US" sz="3000" kern="1200" dirty="0" smtClean="0"/>
            <a:t> to </a:t>
          </a:r>
          <a:r>
            <a:rPr lang="en-US" sz="3000" b="1" i="1" kern="1200" dirty="0" smtClean="0"/>
            <a:t>reduce intra bin variance while maximizing similarity.</a:t>
          </a:r>
          <a:endParaRPr lang="en-US" sz="3000" kern="1200" dirty="0"/>
        </a:p>
      </dsp:txBody>
      <dsp:txXfrm>
        <a:off x="103770" y="2322639"/>
        <a:ext cx="7679160" cy="19182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31BC-DE8E-4A95-BE76-D45E3573B18E}">
      <dsp:nvSpPr>
        <dsp:cNvPr id="0" name=""/>
        <dsp:cNvSpPr/>
      </dsp:nvSpPr>
      <dsp:spPr>
        <a:xfrm>
          <a:off x="-4981451" y="-763259"/>
          <a:ext cx="5932681" cy="5932681"/>
        </a:xfrm>
        <a:prstGeom prst="blockArc">
          <a:avLst>
            <a:gd name="adj1" fmla="val 18900000"/>
            <a:gd name="adj2" fmla="val 2700000"/>
            <a:gd name="adj3" fmla="val 364"/>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102A21-D5CC-43AF-A695-763F512186F6}">
      <dsp:nvSpPr>
        <dsp:cNvPr id="0" name=""/>
        <dsp:cNvSpPr/>
      </dsp:nvSpPr>
      <dsp:spPr>
        <a:xfrm>
          <a:off x="498110" y="338745"/>
          <a:ext cx="6289403" cy="67784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03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Structural key generation using Structural Relationship based Hashing</a:t>
          </a:r>
          <a:endParaRPr lang="en-US" sz="2000" kern="1200" dirty="0">
            <a:solidFill>
              <a:schemeClr val="tx1"/>
            </a:solidFill>
          </a:endParaRPr>
        </a:p>
      </dsp:txBody>
      <dsp:txXfrm>
        <a:off x="498110" y="338745"/>
        <a:ext cx="6289403" cy="677843"/>
      </dsp:txXfrm>
    </dsp:sp>
    <dsp:sp modelId="{F6E8A351-DCA0-42A7-B01C-7D7C5DED7C3A}">
      <dsp:nvSpPr>
        <dsp:cNvPr id="0" name=""/>
        <dsp:cNvSpPr/>
      </dsp:nvSpPr>
      <dsp:spPr>
        <a:xfrm>
          <a:off x="74458" y="254015"/>
          <a:ext cx="847304" cy="84730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8CBBEF-3FD6-46B4-9E9C-7B83DEB9BE5C}">
      <dsp:nvSpPr>
        <dsp:cNvPr id="0" name=""/>
        <dsp:cNvSpPr/>
      </dsp:nvSpPr>
      <dsp:spPr>
        <a:xfrm>
          <a:off x="886734" y="1355687"/>
          <a:ext cx="5900780" cy="677843"/>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03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Global similarity among protein structures</a:t>
          </a:r>
          <a:endParaRPr lang="en-US" sz="2000" kern="1200" dirty="0">
            <a:solidFill>
              <a:schemeClr val="tx1"/>
            </a:solidFill>
          </a:endParaRPr>
        </a:p>
      </dsp:txBody>
      <dsp:txXfrm>
        <a:off x="886734" y="1355687"/>
        <a:ext cx="5900780" cy="677843"/>
      </dsp:txXfrm>
    </dsp:sp>
    <dsp:sp modelId="{27E36EC4-57F1-4E4A-A3EE-D30089923D4A}">
      <dsp:nvSpPr>
        <dsp:cNvPr id="0" name=""/>
        <dsp:cNvSpPr/>
      </dsp:nvSpPr>
      <dsp:spPr>
        <a:xfrm>
          <a:off x="463081" y="1270957"/>
          <a:ext cx="847304" cy="847304"/>
        </a:xfrm>
        <a:prstGeom prst="ellipse">
          <a:avLst/>
        </a:prstGeom>
        <a:solidFill>
          <a:schemeClr val="lt1">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5660F-9E07-4D88-8D54-F5D30E0811C7}">
      <dsp:nvSpPr>
        <dsp:cNvPr id="0" name=""/>
        <dsp:cNvSpPr/>
      </dsp:nvSpPr>
      <dsp:spPr>
        <a:xfrm>
          <a:off x="886734" y="2372630"/>
          <a:ext cx="5900780" cy="677843"/>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03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Structural classification of proteins</a:t>
          </a:r>
          <a:endParaRPr lang="en-US" sz="2000" kern="1200" dirty="0">
            <a:solidFill>
              <a:schemeClr val="tx1"/>
            </a:solidFill>
          </a:endParaRPr>
        </a:p>
      </dsp:txBody>
      <dsp:txXfrm>
        <a:off x="886734" y="2372630"/>
        <a:ext cx="5900780" cy="677843"/>
      </dsp:txXfrm>
    </dsp:sp>
    <dsp:sp modelId="{D73E9B19-FC39-449C-8F03-3494819C0700}">
      <dsp:nvSpPr>
        <dsp:cNvPr id="0" name=""/>
        <dsp:cNvSpPr/>
      </dsp:nvSpPr>
      <dsp:spPr>
        <a:xfrm>
          <a:off x="463081" y="2287899"/>
          <a:ext cx="847304" cy="847304"/>
        </a:xfrm>
        <a:prstGeom prst="ellipse">
          <a:avLst/>
        </a:prstGeom>
        <a:solidFill>
          <a:schemeClr val="lt1">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FA3F2F-CC27-40E7-B055-DF5B1C23F3E8}">
      <dsp:nvSpPr>
        <dsp:cNvPr id="0" name=""/>
        <dsp:cNvSpPr/>
      </dsp:nvSpPr>
      <dsp:spPr>
        <a:xfrm>
          <a:off x="498110" y="3389572"/>
          <a:ext cx="6289403" cy="677843"/>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03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Local functional clusters and motifs</a:t>
          </a:r>
          <a:endParaRPr lang="en-US" sz="2000" kern="1200" dirty="0">
            <a:solidFill>
              <a:schemeClr val="tx1"/>
            </a:solidFill>
          </a:endParaRPr>
        </a:p>
      </dsp:txBody>
      <dsp:txXfrm>
        <a:off x="498110" y="3389572"/>
        <a:ext cx="6289403" cy="677843"/>
      </dsp:txXfrm>
    </dsp:sp>
    <dsp:sp modelId="{97456ADB-FEF1-4ACD-8ECA-1AA51CBF9D3D}">
      <dsp:nvSpPr>
        <dsp:cNvPr id="0" name=""/>
        <dsp:cNvSpPr/>
      </dsp:nvSpPr>
      <dsp:spPr>
        <a:xfrm>
          <a:off x="74458" y="3304841"/>
          <a:ext cx="847304" cy="847304"/>
        </a:xfrm>
        <a:prstGeom prst="ellipse">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2BB53-2072-4641-8036-8B90E79D361D}">
      <dsp:nvSpPr>
        <dsp:cNvPr id="0" name=""/>
        <dsp:cNvSpPr/>
      </dsp:nvSpPr>
      <dsp:spPr>
        <a:xfrm>
          <a:off x="3" y="-28204"/>
          <a:ext cx="6100755" cy="88587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Structural similarity </a:t>
          </a:r>
          <a:r>
            <a:rPr lang="en-US" sz="2800" b="0" kern="1200" dirty="0" smtClean="0"/>
            <a:t>between two proteins </a:t>
          </a:r>
          <a:r>
            <a:rPr lang="en-US" sz="2800" b="1" kern="1200" dirty="0" smtClean="0"/>
            <a:t> </a:t>
          </a:r>
          <a:r>
            <a:rPr lang="en-US" sz="2800" b="0" kern="1200" dirty="0" smtClean="0"/>
            <a:t>means</a:t>
          </a:r>
          <a:r>
            <a:rPr lang="en-US" sz="2800" b="1" kern="1200" dirty="0" smtClean="0"/>
            <a:t> functional similarities</a:t>
          </a:r>
          <a:endParaRPr lang="en-US" sz="2800" kern="1200" dirty="0"/>
        </a:p>
      </dsp:txBody>
      <dsp:txXfrm>
        <a:off x="25949" y="-2258"/>
        <a:ext cx="6048863" cy="833984"/>
      </dsp:txXfrm>
    </dsp:sp>
    <dsp:sp modelId="{69459A16-FB8B-454B-8BC2-8118BE95C4A8}">
      <dsp:nvSpPr>
        <dsp:cNvPr id="0" name=""/>
        <dsp:cNvSpPr/>
      </dsp:nvSpPr>
      <dsp:spPr>
        <a:xfrm rot="3600000">
          <a:off x="3288042" y="1429663"/>
          <a:ext cx="848459" cy="262998"/>
        </a:xfrm>
        <a:prstGeom prst="lef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366941" y="1482263"/>
        <a:ext cx="690661" cy="157798"/>
      </dsp:txXfrm>
    </dsp:sp>
    <dsp:sp modelId="{D5F405F3-4615-4F89-9947-B7F4DB6106DB}">
      <dsp:nvSpPr>
        <dsp:cNvPr id="0" name=""/>
        <dsp:cNvSpPr/>
      </dsp:nvSpPr>
      <dsp:spPr>
        <a:xfrm>
          <a:off x="3583925" y="2264653"/>
          <a:ext cx="1502849" cy="751424"/>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Predict binding site</a:t>
          </a:r>
          <a:endParaRPr lang="en-US" sz="2000" b="1" kern="1200" dirty="0"/>
        </a:p>
      </dsp:txBody>
      <dsp:txXfrm>
        <a:off x="3605933" y="2286661"/>
        <a:ext cx="1458833" cy="707408"/>
      </dsp:txXfrm>
    </dsp:sp>
    <dsp:sp modelId="{8E062D90-C9B5-4F99-A462-C81139CA7C97}">
      <dsp:nvSpPr>
        <dsp:cNvPr id="0" name=""/>
        <dsp:cNvSpPr/>
      </dsp:nvSpPr>
      <dsp:spPr>
        <a:xfrm rot="10800000">
          <a:off x="2629409" y="2508866"/>
          <a:ext cx="848459" cy="262998"/>
        </a:xfrm>
        <a:prstGeom prst="lef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708308" y="2561466"/>
        <a:ext cx="690661" cy="157798"/>
      </dsp:txXfrm>
    </dsp:sp>
    <dsp:sp modelId="{737153C3-5DAE-48AC-A33D-E69D88D588A1}">
      <dsp:nvSpPr>
        <dsp:cNvPr id="0" name=""/>
        <dsp:cNvSpPr/>
      </dsp:nvSpPr>
      <dsp:spPr>
        <a:xfrm>
          <a:off x="1007473" y="2264653"/>
          <a:ext cx="1515878" cy="7514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Predict drug interaction</a:t>
          </a:r>
          <a:endParaRPr lang="en-US" sz="2000" b="1" kern="1200" dirty="0"/>
        </a:p>
      </dsp:txBody>
      <dsp:txXfrm>
        <a:off x="1029481" y="2286661"/>
        <a:ext cx="1471862" cy="707408"/>
      </dsp:txXfrm>
    </dsp:sp>
    <dsp:sp modelId="{BCF9789A-C17C-410B-83AA-2DF203934887}">
      <dsp:nvSpPr>
        <dsp:cNvPr id="0" name=""/>
        <dsp:cNvSpPr/>
      </dsp:nvSpPr>
      <dsp:spPr>
        <a:xfrm rot="18000000">
          <a:off x="1964260" y="1429663"/>
          <a:ext cx="848459" cy="262998"/>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43159" y="1482263"/>
        <a:ext cx="690661" cy="1577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F3002-A2AE-2641-967B-F08B3465EFE0}">
      <dsp:nvSpPr>
        <dsp:cNvPr id="0" name=""/>
        <dsp:cNvSpPr/>
      </dsp:nvSpPr>
      <dsp:spPr>
        <a:xfrm>
          <a:off x="1701006" y="0"/>
          <a:ext cx="1134004" cy="771261"/>
        </a:xfrm>
        <a:prstGeom prst="trapezoid">
          <a:avLst>
            <a:gd name="adj" fmla="val 7351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Class</a:t>
          </a:r>
          <a:endParaRPr lang="en-US" sz="2400" kern="1200" dirty="0"/>
        </a:p>
      </dsp:txBody>
      <dsp:txXfrm>
        <a:off x="1701006" y="0"/>
        <a:ext cx="1134004" cy="771261"/>
      </dsp:txXfrm>
    </dsp:sp>
    <dsp:sp modelId="{C614229C-2020-7A4A-869E-60B8FB5C693E}">
      <dsp:nvSpPr>
        <dsp:cNvPr id="0" name=""/>
        <dsp:cNvSpPr/>
      </dsp:nvSpPr>
      <dsp:spPr>
        <a:xfrm>
          <a:off x="1134004" y="771261"/>
          <a:ext cx="2268009" cy="771261"/>
        </a:xfrm>
        <a:prstGeom prst="trapezoid">
          <a:avLst>
            <a:gd name="adj" fmla="val 73516"/>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Fold</a:t>
          </a:r>
          <a:endParaRPr lang="en-US" sz="2400" kern="1200" dirty="0"/>
        </a:p>
      </dsp:txBody>
      <dsp:txXfrm>
        <a:off x="1530906" y="771261"/>
        <a:ext cx="1474205" cy="771261"/>
      </dsp:txXfrm>
    </dsp:sp>
    <dsp:sp modelId="{14853AD7-71BD-B645-BC0D-5844F03E5D4F}">
      <dsp:nvSpPr>
        <dsp:cNvPr id="0" name=""/>
        <dsp:cNvSpPr/>
      </dsp:nvSpPr>
      <dsp:spPr>
        <a:xfrm>
          <a:off x="567002" y="1542522"/>
          <a:ext cx="3402013" cy="771261"/>
        </a:xfrm>
        <a:prstGeom prst="trapezoid">
          <a:avLst>
            <a:gd name="adj" fmla="val 73516"/>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Superfamily</a:t>
          </a:r>
          <a:endParaRPr lang="en-US" sz="2400" kern="1200" dirty="0"/>
        </a:p>
      </dsp:txBody>
      <dsp:txXfrm>
        <a:off x="1162354" y="1542522"/>
        <a:ext cx="2211308" cy="771261"/>
      </dsp:txXfrm>
    </dsp:sp>
    <dsp:sp modelId="{1A54E6C0-29E7-2548-85B5-0DD6B090F058}">
      <dsp:nvSpPr>
        <dsp:cNvPr id="0" name=""/>
        <dsp:cNvSpPr/>
      </dsp:nvSpPr>
      <dsp:spPr>
        <a:xfrm>
          <a:off x="0" y="2313783"/>
          <a:ext cx="4536018" cy="771261"/>
        </a:xfrm>
        <a:prstGeom prst="trapezoid">
          <a:avLst>
            <a:gd name="adj" fmla="val 73516"/>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Family </a:t>
          </a:r>
        </a:p>
      </dsp:txBody>
      <dsp:txXfrm>
        <a:off x="793803" y="2313783"/>
        <a:ext cx="2948411" cy="7712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7E96-60F9-DA49-A9F0-18EED97256F8}">
      <dsp:nvSpPr>
        <dsp:cNvPr id="0" name=""/>
        <dsp:cNvSpPr/>
      </dsp:nvSpPr>
      <dsp:spPr>
        <a:xfrm>
          <a:off x="0" y="693212"/>
          <a:ext cx="6757802" cy="378000"/>
        </a:xfrm>
        <a:prstGeom prst="rect">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62C5CA-C2EB-9743-8607-4282755A2406}">
      <dsp:nvSpPr>
        <dsp:cNvPr id="0" name=""/>
        <dsp:cNvSpPr/>
      </dsp:nvSpPr>
      <dsp:spPr>
        <a:xfrm>
          <a:off x="337890" y="46144"/>
          <a:ext cx="4730461" cy="868468"/>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8800" tIns="0" rIns="178800" bIns="0" numCol="1" spcCol="1270" anchor="ctr" anchorCtr="0">
          <a:noAutofit/>
        </a:bodyPr>
        <a:lstStyle/>
        <a:p>
          <a:pPr lvl="0" algn="ctr" defTabSz="1066800" rtl="0">
            <a:lnSpc>
              <a:spcPct val="90000"/>
            </a:lnSpc>
            <a:spcBef>
              <a:spcPct val="0"/>
            </a:spcBef>
            <a:spcAft>
              <a:spcPct val="35000"/>
            </a:spcAft>
          </a:pPr>
          <a:r>
            <a:rPr lang="en-US" sz="2400" kern="1200" dirty="0" smtClean="0"/>
            <a:t>Proteins have natural structural hierarchy.</a:t>
          </a:r>
          <a:endParaRPr lang="en-US" sz="2400" kern="1200" dirty="0"/>
        </a:p>
      </dsp:txBody>
      <dsp:txXfrm>
        <a:off x="380285" y="88539"/>
        <a:ext cx="4645671" cy="783678"/>
      </dsp:txXfrm>
    </dsp:sp>
    <dsp:sp modelId="{AEFF2333-ED27-F543-BECF-5DF0440B945B}">
      <dsp:nvSpPr>
        <dsp:cNvPr id="0" name=""/>
        <dsp:cNvSpPr/>
      </dsp:nvSpPr>
      <dsp:spPr>
        <a:xfrm>
          <a:off x="0" y="2543419"/>
          <a:ext cx="6757802" cy="378000"/>
        </a:xfrm>
        <a:prstGeom prst="rect">
          <a:avLst/>
        </a:prstGeom>
        <a:solidFill>
          <a:schemeClr val="lt1">
            <a:alpha val="90000"/>
            <a:hueOff val="0"/>
            <a:satOff val="0"/>
            <a:lumOff val="0"/>
            <a:alphaOff val="0"/>
          </a:schemeClr>
        </a:solidFill>
        <a:ln w="6350" cap="flat" cmpd="sng" algn="ctr">
          <a:solidFill>
            <a:schemeClr val="accent6">
              <a:shade val="80000"/>
              <a:hueOff val="160640"/>
              <a:satOff val="-6455"/>
              <a:lumOff val="138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5537A1-409C-C045-9118-270743A90CD8}">
      <dsp:nvSpPr>
        <dsp:cNvPr id="0" name=""/>
        <dsp:cNvSpPr/>
      </dsp:nvSpPr>
      <dsp:spPr>
        <a:xfrm>
          <a:off x="337560" y="1152212"/>
          <a:ext cx="4725841" cy="1612606"/>
        </a:xfrm>
        <a:prstGeom prst="roundRect">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8800" tIns="0" rIns="178800" bIns="0" numCol="1" spcCol="1270" anchor="ctr" anchorCtr="0">
          <a:noAutofit/>
        </a:bodyPr>
        <a:lstStyle/>
        <a:p>
          <a:pPr lvl="0" algn="ctr" defTabSz="1066800" rtl="0">
            <a:lnSpc>
              <a:spcPct val="90000"/>
            </a:lnSpc>
            <a:spcBef>
              <a:spcPct val="0"/>
            </a:spcBef>
            <a:spcAft>
              <a:spcPct val="35000"/>
            </a:spcAft>
          </a:pPr>
          <a:r>
            <a:rPr lang="en-US" sz="2400" kern="1200" dirty="0" smtClean="0"/>
            <a:t>When a new protein is discovered and its structure decoded, finding its position in the hierarchy becomes interesting immediately.</a:t>
          </a:r>
          <a:endParaRPr lang="en-US" sz="2400" kern="1200" dirty="0"/>
        </a:p>
      </dsp:txBody>
      <dsp:txXfrm>
        <a:off x="416281" y="1230933"/>
        <a:ext cx="4568399" cy="1455164"/>
      </dsp:txXfrm>
    </dsp:sp>
    <dsp:sp modelId="{149147D3-5CDE-43CB-841F-540CF468DD9A}">
      <dsp:nvSpPr>
        <dsp:cNvPr id="0" name=""/>
        <dsp:cNvSpPr/>
      </dsp:nvSpPr>
      <dsp:spPr>
        <a:xfrm>
          <a:off x="0" y="3984775"/>
          <a:ext cx="6757802" cy="378000"/>
        </a:xfrm>
        <a:prstGeom prst="rect">
          <a:avLst/>
        </a:prstGeom>
        <a:solidFill>
          <a:schemeClr val="lt1">
            <a:alpha val="90000"/>
            <a:hueOff val="0"/>
            <a:satOff val="0"/>
            <a:lumOff val="0"/>
            <a:alphaOff val="0"/>
          </a:schemeClr>
        </a:solidFill>
        <a:ln w="6350" cap="flat" cmpd="sng" algn="ctr">
          <a:solidFill>
            <a:schemeClr val="accent6">
              <a:shade val="80000"/>
              <a:hueOff val="321279"/>
              <a:satOff val="-12909"/>
              <a:lumOff val="27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6C1CB0-575E-479C-9E33-54104631EE91}">
      <dsp:nvSpPr>
        <dsp:cNvPr id="0" name=""/>
        <dsp:cNvSpPr/>
      </dsp:nvSpPr>
      <dsp:spPr>
        <a:xfrm>
          <a:off x="337560" y="3002419"/>
          <a:ext cx="4725841" cy="1203756"/>
        </a:xfrm>
        <a:prstGeom prst="roundRect">
          <a:avLst/>
        </a:prstGeom>
        <a:gradFill rotWithShape="0">
          <a:gsLst>
            <a:gs pos="0">
              <a:schemeClr val="accent6">
                <a:shade val="80000"/>
                <a:hueOff val="321279"/>
                <a:satOff val="-12909"/>
                <a:lumOff val="27628"/>
                <a:alphaOff val="0"/>
                <a:lumMod val="110000"/>
                <a:satMod val="105000"/>
                <a:tint val="67000"/>
              </a:schemeClr>
            </a:gs>
            <a:gs pos="50000">
              <a:schemeClr val="accent6">
                <a:shade val="80000"/>
                <a:hueOff val="321279"/>
                <a:satOff val="-12909"/>
                <a:lumOff val="27628"/>
                <a:alphaOff val="0"/>
                <a:lumMod val="105000"/>
                <a:satMod val="103000"/>
                <a:tint val="73000"/>
              </a:schemeClr>
            </a:gs>
            <a:gs pos="100000">
              <a:schemeClr val="accent6">
                <a:shade val="80000"/>
                <a:hueOff val="321279"/>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8800" tIns="0" rIns="178800" bIns="0" numCol="1" spcCol="1270" anchor="ctr" anchorCtr="0">
          <a:noAutofit/>
        </a:bodyPr>
        <a:lstStyle/>
        <a:p>
          <a:pPr lvl="0" algn="l" defTabSz="1066800">
            <a:lnSpc>
              <a:spcPct val="90000"/>
            </a:lnSpc>
            <a:spcBef>
              <a:spcPct val="0"/>
            </a:spcBef>
            <a:spcAft>
              <a:spcPct val="35000"/>
            </a:spcAft>
          </a:pPr>
          <a:r>
            <a:rPr lang="en-US" sz="2400" kern="1200" dirty="0" smtClean="0"/>
            <a:t>Biochemical experiments are expensive, computational methods come handy.</a:t>
          </a:r>
          <a:endParaRPr lang="en-US" sz="2400" kern="1200" dirty="0"/>
        </a:p>
      </dsp:txBody>
      <dsp:txXfrm>
        <a:off x="396323" y="3061182"/>
        <a:ext cx="4608315" cy="108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137A-6B52-4F78-A4A5-C220FBC1F230}">
      <dsp:nvSpPr>
        <dsp:cNvPr id="0" name=""/>
        <dsp:cNvSpPr/>
      </dsp:nvSpPr>
      <dsp:spPr>
        <a:xfrm>
          <a:off x="1768559" y="1151525"/>
          <a:ext cx="1088408" cy="987021"/>
        </a:xfrm>
        <a:prstGeom prst="round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Bioinformatics</a:t>
          </a:r>
          <a:endParaRPr lang="en-US" sz="1100" kern="1200" dirty="0"/>
        </a:p>
      </dsp:txBody>
      <dsp:txXfrm>
        <a:off x="1816741" y="1199707"/>
        <a:ext cx="992044" cy="890657"/>
      </dsp:txXfrm>
    </dsp:sp>
    <dsp:sp modelId="{EB70877C-24EF-4F42-9E46-93CBAD2784D8}">
      <dsp:nvSpPr>
        <dsp:cNvPr id="0" name=""/>
        <dsp:cNvSpPr/>
      </dsp:nvSpPr>
      <dsp:spPr>
        <a:xfrm rot="16200000">
          <a:off x="2067794" y="906556"/>
          <a:ext cx="489937" cy="0"/>
        </a:xfrm>
        <a:custGeom>
          <a:avLst/>
          <a:gdLst/>
          <a:ahLst/>
          <a:cxnLst/>
          <a:rect l="0" t="0" r="0" b="0"/>
          <a:pathLst>
            <a:path>
              <a:moveTo>
                <a:pt x="0" y="0"/>
              </a:moveTo>
              <a:lnTo>
                <a:pt x="489937"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91D1F-996E-4404-A7C0-25FEC032E7D7}">
      <dsp:nvSpPr>
        <dsp:cNvPr id="0" name=""/>
        <dsp:cNvSpPr/>
      </dsp:nvSpPr>
      <dsp:spPr>
        <a:xfrm>
          <a:off x="1982111" y="282"/>
          <a:ext cx="661304" cy="661304"/>
        </a:xfrm>
        <a:prstGeom prst="roundRect">
          <a:avLst/>
        </a:prstGeom>
        <a:gradFill rotWithShape="0">
          <a:gsLst>
            <a:gs pos="0">
              <a:schemeClr val="accent2">
                <a:shade val="80000"/>
                <a:hueOff val="-80236"/>
                <a:satOff val="1694"/>
                <a:lumOff val="4514"/>
                <a:alphaOff val="0"/>
                <a:lumMod val="110000"/>
                <a:satMod val="105000"/>
                <a:tint val="67000"/>
              </a:schemeClr>
            </a:gs>
            <a:gs pos="50000">
              <a:schemeClr val="accent2">
                <a:shade val="80000"/>
                <a:hueOff val="-80236"/>
                <a:satOff val="1694"/>
                <a:lumOff val="4514"/>
                <a:alphaOff val="0"/>
                <a:lumMod val="105000"/>
                <a:satMod val="103000"/>
                <a:tint val="73000"/>
              </a:schemeClr>
            </a:gs>
            <a:gs pos="100000">
              <a:schemeClr val="accent2">
                <a:shade val="80000"/>
                <a:hueOff val="-80236"/>
                <a:satOff val="1694"/>
                <a:lumOff val="45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Genome analysis </a:t>
          </a:r>
          <a:endParaRPr lang="en-US" sz="1200" kern="1200" dirty="0"/>
        </a:p>
      </dsp:txBody>
      <dsp:txXfrm>
        <a:off x="2014393" y="32564"/>
        <a:ext cx="596740" cy="596740"/>
      </dsp:txXfrm>
    </dsp:sp>
    <dsp:sp modelId="{0C4D1827-01C3-4E80-891F-0189037B726D}">
      <dsp:nvSpPr>
        <dsp:cNvPr id="0" name=""/>
        <dsp:cNvSpPr/>
      </dsp:nvSpPr>
      <dsp:spPr>
        <a:xfrm rot="19800000">
          <a:off x="2843219" y="1279530"/>
          <a:ext cx="205237" cy="0"/>
        </a:xfrm>
        <a:custGeom>
          <a:avLst/>
          <a:gdLst/>
          <a:ahLst/>
          <a:cxnLst/>
          <a:rect l="0" t="0" r="0" b="0"/>
          <a:pathLst>
            <a:path>
              <a:moveTo>
                <a:pt x="0" y="0"/>
              </a:moveTo>
              <a:lnTo>
                <a:pt x="205237"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BC50B-849D-4121-B615-66450787EE80}">
      <dsp:nvSpPr>
        <dsp:cNvPr id="0" name=""/>
        <dsp:cNvSpPr/>
      </dsp:nvSpPr>
      <dsp:spPr>
        <a:xfrm>
          <a:off x="3034709" y="657333"/>
          <a:ext cx="832198" cy="661304"/>
        </a:xfrm>
        <a:prstGeom prst="roundRect">
          <a:avLst/>
        </a:prstGeom>
        <a:solidFill>
          <a:schemeClr val="accent4">
            <a:lumMod val="40000"/>
            <a:lumOff val="60000"/>
          </a:schemeClr>
        </a:solidFill>
        <a:ln cmpd="sng">
          <a:solidFill>
            <a:schemeClr val="accent2">
              <a:lumMod val="50000"/>
            </a:schemeClr>
          </a:solidFill>
        </a:ln>
        <a:effectLst>
          <a:glow rad="1397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Structure</a:t>
          </a:r>
          <a:r>
            <a:rPr lang="en-US" sz="1100" kern="1200" dirty="0" smtClean="0"/>
            <a:t> </a:t>
          </a:r>
          <a:r>
            <a:rPr lang="en-US" sz="1200" kern="1200" dirty="0" smtClean="0"/>
            <a:t>analysis</a:t>
          </a:r>
          <a:endParaRPr lang="en-US" sz="1100" kern="1200" dirty="0"/>
        </a:p>
      </dsp:txBody>
      <dsp:txXfrm>
        <a:off x="3066991" y="689615"/>
        <a:ext cx="767634" cy="596740"/>
      </dsp:txXfrm>
    </dsp:sp>
    <dsp:sp modelId="{AB0789DF-5AFB-4C52-8C82-9D3DA87C5C32}">
      <dsp:nvSpPr>
        <dsp:cNvPr id="0" name=""/>
        <dsp:cNvSpPr/>
      </dsp:nvSpPr>
      <dsp:spPr>
        <a:xfrm rot="1800000">
          <a:off x="2844612" y="2005342"/>
          <a:ext cx="184441" cy="0"/>
        </a:xfrm>
        <a:custGeom>
          <a:avLst/>
          <a:gdLst/>
          <a:ahLst/>
          <a:cxnLst/>
          <a:rect l="0" t="0" r="0" b="0"/>
          <a:pathLst>
            <a:path>
              <a:moveTo>
                <a:pt x="0" y="0"/>
              </a:moveTo>
              <a:lnTo>
                <a:pt x="184441"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BDEEB-A944-4DD9-B8E8-55BAF91ECC7F}">
      <dsp:nvSpPr>
        <dsp:cNvPr id="0" name=""/>
        <dsp:cNvSpPr/>
      </dsp:nvSpPr>
      <dsp:spPr>
        <a:xfrm>
          <a:off x="3016698" y="1931937"/>
          <a:ext cx="868220" cy="740297"/>
        </a:xfrm>
        <a:prstGeom prst="roundRect">
          <a:avLst/>
        </a:prstGeom>
        <a:gradFill rotWithShape="0">
          <a:gsLst>
            <a:gs pos="0">
              <a:schemeClr val="accent2">
                <a:shade val="80000"/>
                <a:hueOff val="-240708"/>
                <a:satOff val="5083"/>
                <a:lumOff val="13541"/>
                <a:alphaOff val="0"/>
                <a:lumMod val="110000"/>
                <a:satMod val="105000"/>
                <a:tint val="67000"/>
              </a:schemeClr>
            </a:gs>
            <a:gs pos="50000">
              <a:schemeClr val="accent2">
                <a:shade val="80000"/>
                <a:hueOff val="-240708"/>
                <a:satOff val="5083"/>
                <a:lumOff val="13541"/>
                <a:alphaOff val="0"/>
                <a:lumMod val="105000"/>
                <a:satMod val="103000"/>
                <a:tint val="73000"/>
              </a:schemeClr>
            </a:gs>
            <a:gs pos="100000">
              <a:schemeClr val="accent2">
                <a:shade val="80000"/>
                <a:hueOff val="-240708"/>
                <a:satOff val="5083"/>
                <a:lumOff val="135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t>Sequence</a:t>
          </a:r>
          <a:r>
            <a:rPr lang="en-US" sz="1000" kern="1200" dirty="0" smtClean="0"/>
            <a:t> </a:t>
          </a:r>
          <a:r>
            <a:rPr lang="en-US" sz="1200" kern="1200" dirty="0" smtClean="0"/>
            <a:t>analysis</a:t>
          </a:r>
          <a:endParaRPr lang="en-US" sz="1000" kern="1200" dirty="0"/>
        </a:p>
      </dsp:txBody>
      <dsp:txXfrm>
        <a:off x="3052836" y="1968075"/>
        <a:ext cx="795944" cy="668021"/>
      </dsp:txXfrm>
    </dsp:sp>
    <dsp:sp modelId="{3B0E0A43-7C3F-42BE-91C5-AE9633503351}">
      <dsp:nvSpPr>
        <dsp:cNvPr id="0" name=""/>
        <dsp:cNvSpPr/>
      </dsp:nvSpPr>
      <dsp:spPr>
        <a:xfrm rot="5400000">
          <a:off x="2067794" y="2383515"/>
          <a:ext cx="489937" cy="0"/>
        </a:xfrm>
        <a:custGeom>
          <a:avLst/>
          <a:gdLst/>
          <a:ahLst/>
          <a:cxnLst/>
          <a:rect l="0" t="0" r="0" b="0"/>
          <a:pathLst>
            <a:path>
              <a:moveTo>
                <a:pt x="0" y="0"/>
              </a:moveTo>
              <a:lnTo>
                <a:pt x="489937"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F4245-5980-4B81-A00E-CACECEABCDAA}">
      <dsp:nvSpPr>
        <dsp:cNvPr id="0" name=""/>
        <dsp:cNvSpPr/>
      </dsp:nvSpPr>
      <dsp:spPr>
        <a:xfrm>
          <a:off x="1982111" y="2628484"/>
          <a:ext cx="661304" cy="661304"/>
        </a:xfrm>
        <a:prstGeom prst="roundRect">
          <a:avLst/>
        </a:prstGeom>
        <a:gradFill rotWithShape="0">
          <a:gsLst>
            <a:gs pos="0">
              <a:schemeClr val="accent2">
                <a:shade val="80000"/>
                <a:hueOff val="-320943"/>
                <a:satOff val="6777"/>
                <a:lumOff val="18054"/>
                <a:alphaOff val="0"/>
                <a:lumMod val="110000"/>
                <a:satMod val="105000"/>
                <a:tint val="67000"/>
              </a:schemeClr>
            </a:gs>
            <a:gs pos="50000">
              <a:schemeClr val="accent2">
                <a:shade val="80000"/>
                <a:hueOff val="-320943"/>
                <a:satOff val="6777"/>
                <a:lumOff val="18054"/>
                <a:alphaOff val="0"/>
                <a:lumMod val="105000"/>
                <a:satMod val="103000"/>
                <a:tint val="73000"/>
              </a:schemeClr>
            </a:gs>
            <a:gs pos="100000">
              <a:schemeClr val="accent2">
                <a:shade val="80000"/>
                <a:hueOff val="-320943"/>
                <a:satOff val="6777"/>
                <a:lumOff val="180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Process analysis</a:t>
          </a:r>
          <a:endParaRPr lang="en-US" sz="1300" kern="1200" dirty="0"/>
        </a:p>
      </dsp:txBody>
      <dsp:txXfrm>
        <a:off x="2014393" y="2660766"/>
        <a:ext cx="596740" cy="596740"/>
      </dsp:txXfrm>
    </dsp:sp>
    <dsp:sp modelId="{39AC85DC-2F05-40E5-A247-DA381AA2924A}">
      <dsp:nvSpPr>
        <dsp:cNvPr id="0" name=""/>
        <dsp:cNvSpPr/>
      </dsp:nvSpPr>
      <dsp:spPr>
        <a:xfrm rot="9000000">
          <a:off x="1485013" y="2035208"/>
          <a:ext cx="303903" cy="0"/>
        </a:xfrm>
        <a:custGeom>
          <a:avLst/>
          <a:gdLst/>
          <a:ahLst/>
          <a:cxnLst/>
          <a:rect l="0" t="0" r="0" b="0"/>
          <a:pathLst>
            <a:path>
              <a:moveTo>
                <a:pt x="0" y="0"/>
              </a:moveTo>
              <a:lnTo>
                <a:pt x="303903"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6B17C-1E4C-4489-A828-56123E5535A7}">
      <dsp:nvSpPr>
        <dsp:cNvPr id="0" name=""/>
        <dsp:cNvSpPr/>
      </dsp:nvSpPr>
      <dsp:spPr>
        <a:xfrm>
          <a:off x="844066" y="1971434"/>
          <a:ext cx="661304" cy="661304"/>
        </a:xfrm>
        <a:prstGeom prst="roundRect">
          <a:avLst/>
        </a:prstGeom>
        <a:gradFill rotWithShape="0">
          <a:gsLst>
            <a:gs pos="0">
              <a:schemeClr val="accent2">
                <a:shade val="80000"/>
                <a:hueOff val="-401179"/>
                <a:satOff val="8472"/>
                <a:lumOff val="22568"/>
                <a:alphaOff val="0"/>
                <a:lumMod val="110000"/>
                <a:satMod val="105000"/>
                <a:tint val="67000"/>
              </a:schemeClr>
            </a:gs>
            <a:gs pos="50000">
              <a:schemeClr val="accent2">
                <a:shade val="80000"/>
                <a:hueOff val="-401179"/>
                <a:satOff val="8472"/>
                <a:lumOff val="22568"/>
                <a:alphaOff val="0"/>
                <a:lumMod val="105000"/>
                <a:satMod val="103000"/>
                <a:tint val="73000"/>
              </a:schemeClr>
            </a:gs>
            <a:gs pos="100000">
              <a:schemeClr val="accent2">
                <a:shade val="80000"/>
                <a:hueOff val="-401179"/>
                <a:satOff val="8472"/>
                <a:lumOff val="225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Others</a:t>
          </a:r>
          <a:endParaRPr lang="en-US" sz="1500" kern="1200" dirty="0"/>
        </a:p>
      </dsp:txBody>
      <dsp:txXfrm>
        <a:off x="876348" y="2003716"/>
        <a:ext cx="596740" cy="596740"/>
      </dsp:txXfrm>
    </dsp:sp>
    <dsp:sp modelId="{25B6B54D-CBAE-46B2-96A2-4A3852B7C175}">
      <dsp:nvSpPr>
        <dsp:cNvPr id="0" name=""/>
        <dsp:cNvSpPr/>
      </dsp:nvSpPr>
      <dsp:spPr>
        <a:xfrm rot="12600000">
          <a:off x="1603666" y="1286656"/>
          <a:ext cx="176732" cy="0"/>
        </a:xfrm>
        <a:custGeom>
          <a:avLst/>
          <a:gdLst/>
          <a:ahLst/>
          <a:cxnLst/>
          <a:rect l="0" t="0" r="0" b="0"/>
          <a:pathLst>
            <a:path>
              <a:moveTo>
                <a:pt x="0" y="0"/>
              </a:moveTo>
              <a:lnTo>
                <a:pt x="176732"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8D560-3E90-4B53-92E1-45769920C43C}">
      <dsp:nvSpPr>
        <dsp:cNvPr id="0" name=""/>
        <dsp:cNvSpPr/>
      </dsp:nvSpPr>
      <dsp:spPr>
        <a:xfrm>
          <a:off x="733933" y="657333"/>
          <a:ext cx="881571" cy="661304"/>
        </a:xfrm>
        <a:prstGeom prst="roundRect">
          <a:avLst/>
        </a:prstGeom>
        <a:gradFill rotWithShape="0">
          <a:gsLst>
            <a:gs pos="0">
              <a:schemeClr val="accent2">
                <a:shade val="80000"/>
                <a:hueOff val="-481415"/>
                <a:satOff val="10166"/>
                <a:lumOff val="27081"/>
                <a:alphaOff val="0"/>
                <a:lumMod val="110000"/>
                <a:satMod val="105000"/>
                <a:tint val="67000"/>
              </a:schemeClr>
            </a:gs>
            <a:gs pos="50000">
              <a:schemeClr val="accent2">
                <a:shade val="80000"/>
                <a:hueOff val="-481415"/>
                <a:satOff val="10166"/>
                <a:lumOff val="27081"/>
                <a:alphaOff val="0"/>
                <a:lumMod val="105000"/>
                <a:satMod val="103000"/>
                <a:tint val="73000"/>
              </a:schemeClr>
            </a:gs>
            <a:gs pos="100000">
              <a:schemeClr val="accent2">
                <a:shade val="80000"/>
                <a:hueOff val="-481415"/>
                <a:satOff val="10166"/>
                <a:lumOff val="270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Epigenetics</a:t>
          </a:r>
          <a:endParaRPr lang="en-US" sz="1000" kern="1200" dirty="0"/>
        </a:p>
      </dsp:txBody>
      <dsp:txXfrm>
        <a:off x="766215" y="689615"/>
        <a:ext cx="817007" cy="5967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1D941-D613-4EF4-9B4F-CBB90772ADF6}">
      <dsp:nvSpPr>
        <dsp:cNvPr id="0" name=""/>
        <dsp:cNvSpPr/>
      </dsp:nvSpPr>
      <dsp:spPr>
        <a:xfrm>
          <a:off x="2285525" y="603"/>
          <a:ext cx="3315648" cy="1326259"/>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US" sz="2900" kern="1200" dirty="0" smtClean="0"/>
            <a:t>Multinomial classification</a:t>
          </a:r>
          <a:endParaRPr lang="en-US" sz="2900" kern="1200" dirty="0"/>
        </a:p>
      </dsp:txBody>
      <dsp:txXfrm>
        <a:off x="2948655" y="603"/>
        <a:ext cx="1989389" cy="1326259"/>
      </dsp:txXfrm>
    </dsp:sp>
    <dsp:sp modelId="{B209D5DF-2EF5-4591-A482-EC957F5B1916}">
      <dsp:nvSpPr>
        <dsp:cNvPr id="0" name=""/>
        <dsp:cNvSpPr/>
      </dsp:nvSpPr>
      <dsp:spPr>
        <a:xfrm>
          <a:off x="2285525" y="1512539"/>
          <a:ext cx="3315648" cy="1326259"/>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US" sz="2900" kern="1200" dirty="0" smtClean="0"/>
            <a:t>Hierarchical classification</a:t>
          </a:r>
          <a:endParaRPr lang="en-US" sz="2900" kern="1200" dirty="0"/>
        </a:p>
      </dsp:txBody>
      <dsp:txXfrm>
        <a:off x="2948655" y="1512539"/>
        <a:ext cx="1989389" cy="1326259"/>
      </dsp:txXfrm>
    </dsp:sp>
    <dsp:sp modelId="{050BE3FD-1761-47D7-876F-8680235E399C}">
      <dsp:nvSpPr>
        <dsp:cNvPr id="0" name=""/>
        <dsp:cNvSpPr/>
      </dsp:nvSpPr>
      <dsp:spPr>
        <a:xfrm>
          <a:off x="2285525" y="3024475"/>
          <a:ext cx="3315648" cy="1326259"/>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US" sz="2900" kern="1200" dirty="0" smtClean="0"/>
            <a:t>Large number of labels</a:t>
          </a:r>
          <a:endParaRPr lang="en-US" sz="2900" kern="1200" dirty="0"/>
        </a:p>
      </dsp:txBody>
      <dsp:txXfrm>
        <a:off x="2948655" y="3024475"/>
        <a:ext cx="1989389" cy="13262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4573F-1935-4CB3-8519-C21A9D221A3E}">
      <dsp:nvSpPr>
        <dsp:cNvPr id="0" name=""/>
        <dsp:cNvSpPr/>
      </dsp:nvSpPr>
      <dsp:spPr>
        <a:xfrm>
          <a:off x="0" y="163268"/>
          <a:ext cx="7886700" cy="1216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i="1" kern="1200" dirty="0" smtClean="0"/>
            <a:t>One vs. One </a:t>
          </a:r>
          <a:r>
            <a:rPr lang="en-US" sz="2400" kern="1200" dirty="0" smtClean="0"/>
            <a:t>classifier </a:t>
          </a:r>
          <a:r>
            <a:rPr lang="en-US" sz="2400" b="1" i="1" kern="1200" dirty="0" smtClean="0"/>
            <a:t>ensemble</a:t>
          </a:r>
          <a:r>
            <a:rPr lang="en-US" sz="2400" kern="1200" dirty="0" smtClean="0"/>
            <a:t> for Multinomial to Binomial Reduction</a:t>
          </a:r>
          <a:endParaRPr lang="en-US" sz="2400" kern="1200" dirty="0"/>
        </a:p>
      </dsp:txBody>
      <dsp:txXfrm>
        <a:off x="59399" y="222667"/>
        <a:ext cx="7767902" cy="1098002"/>
      </dsp:txXfrm>
    </dsp:sp>
    <dsp:sp modelId="{B155A575-ADBD-4D4E-90C9-1E5E86AA0AFF}">
      <dsp:nvSpPr>
        <dsp:cNvPr id="0" name=""/>
        <dsp:cNvSpPr/>
      </dsp:nvSpPr>
      <dsp:spPr>
        <a:xfrm>
          <a:off x="0" y="1567269"/>
          <a:ext cx="7886700" cy="1216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i="1" kern="1200" dirty="0" smtClean="0"/>
            <a:t>Label fusion </a:t>
          </a:r>
          <a:r>
            <a:rPr lang="en-US" sz="2400" kern="1200" dirty="0" smtClean="0"/>
            <a:t>for reducing large number of labels</a:t>
          </a:r>
          <a:endParaRPr lang="en-US" sz="2400" kern="1200" dirty="0"/>
        </a:p>
      </dsp:txBody>
      <dsp:txXfrm>
        <a:off x="59399" y="1626668"/>
        <a:ext cx="7767902" cy="1098002"/>
      </dsp:txXfrm>
    </dsp:sp>
    <dsp:sp modelId="{1A61AE80-13BF-489C-9A57-91E13E34DBAD}">
      <dsp:nvSpPr>
        <dsp:cNvPr id="0" name=""/>
        <dsp:cNvSpPr/>
      </dsp:nvSpPr>
      <dsp:spPr>
        <a:xfrm>
          <a:off x="0" y="2971269"/>
          <a:ext cx="7886700" cy="1216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i="1" kern="1200" dirty="0" smtClean="0"/>
            <a:t>One vs. One </a:t>
          </a:r>
          <a:r>
            <a:rPr lang="en-US" sz="2400" kern="1200" dirty="0" smtClean="0"/>
            <a:t>classifier </a:t>
          </a:r>
          <a:r>
            <a:rPr lang="en-US" sz="2400" b="1" i="1" kern="1200" dirty="0" smtClean="0"/>
            <a:t>ensemble</a:t>
          </a:r>
          <a:r>
            <a:rPr lang="en-US" sz="2400" kern="1200" dirty="0" smtClean="0"/>
            <a:t> </a:t>
          </a:r>
          <a:r>
            <a:rPr lang="en-US" sz="2400" i="1" kern="1200" dirty="0" smtClean="0"/>
            <a:t>per label all child </a:t>
          </a:r>
          <a:r>
            <a:rPr lang="en-US" sz="2400" kern="1200" dirty="0" smtClean="0"/>
            <a:t>(</a:t>
          </a:r>
          <a:r>
            <a:rPr lang="en-US" sz="2400" i="1" kern="1200" dirty="0" smtClean="0"/>
            <a:t>PLAC</a:t>
          </a:r>
          <a:r>
            <a:rPr lang="en-US" sz="2400" kern="1200" dirty="0" smtClean="0"/>
            <a:t>) trained for hierarchical classification</a:t>
          </a:r>
          <a:endParaRPr lang="en-US" sz="2400" kern="1200" dirty="0"/>
        </a:p>
      </dsp:txBody>
      <dsp:txXfrm>
        <a:off x="59399" y="3030668"/>
        <a:ext cx="7767902" cy="10980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282DE-D39A-422F-9DE1-B71E42B4E045}">
      <dsp:nvSpPr>
        <dsp:cNvPr id="0" name=""/>
        <dsp:cNvSpPr/>
      </dsp:nvSpPr>
      <dsp:spPr>
        <a:xfrm>
          <a:off x="1540" y="0"/>
          <a:ext cx="3284841" cy="111628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t>One vs. one classification can result in extremely large number of classifiers if there are too many labels.</a:t>
          </a:r>
          <a:endParaRPr lang="en-US" sz="1600" b="0" kern="1200" dirty="0"/>
        </a:p>
      </dsp:txBody>
      <dsp:txXfrm>
        <a:off x="34235" y="32695"/>
        <a:ext cx="3219451" cy="1050890"/>
      </dsp:txXfrm>
    </dsp:sp>
    <dsp:sp modelId="{19BC19C2-3C01-4D06-91BB-60CA5372C1B8}">
      <dsp:nvSpPr>
        <dsp:cNvPr id="0" name=""/>
        <dsp:cNvSpPr/>
      </dsp:nvSpPr>
      <dsp:spPr>
        <a:xfrm>
          <a:off x="3614865" y="150819"/>
          <a:ext cx="696386" cy="814640"/>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614865" y="313747"/>
        <a:ext cx="487470" cy="488784"/>
      </dsp:txXfrm>
    </dsp:sp>
    <dsp:sp modelId="{EFFCE3F5-1615-463D-A3FE-11EE599524C1}">
      <dsp:nvSpPr>
        <dsp:cNvPr id="0" name=""/>
        <dsp:cNvSpPr/>
      </dsp:nvSpPr>
      <dsp:spPr>
        <a:xfrm>
          <a:off x="4600318" y="0"/>
          <a:ext cx="3284841" cy="1116280"/>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t>Decompose the problem into smaller number of labels by </a:t>
          </a:r>
          <a:r>
            <a:rPr lang="en-US" sz="1600" b="0" i="1" kern="1200" dirty="0" smtClean="0"/>
            <a:t>fusing</a:t>
          </a:r>
          <a:r>
            <a:rPr lang="en-US" sz="1600" b="0" kern="1200" dirty="0" smtClean="0"/>
            <a:t> several labels into one</a:t>
          </a:r>
          <a:r>
            <a:rPr lang="en-US" sz="1600" b="1" kern="1200" dirty="0" smtClean="0"/>
            <a:t>.</a:t>
          </a:r>
          <a:endParaRPr lang="en-US" sz="1600" kern="1200" dirty="0"/>
        </a:p>
      </dsp:txBody>
      <dsp:txXfrm>
        <a:off x="4633013" y="32695"/>
        <a:ext cx="3219451" cy="1050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F3002-A2AE-2641-967B-F08B3465EFE0}">
      <dsp:nvSpPr>
        <dsp:cNvPr id="0" name=""/>
        <dsp:cNvSpPr/>
      </dsp:nvSpPr>
      <dsp:spPr>
        <a:xfrm>
          <a:off x="1732159" y="0"/>
          <a:ext cx="866079" cy="745218"/>
        </a:xfrm>
        <a:prstGeom prst="trapezoid">
          <a:avLst>
            <a:gd name="adj" fmla="val 58109"/>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Class</a:t>
          </a:r>
          <a:endParaRPr lang="en-US" sz="2400" kern="1200" dirty="0"/>
        </a:p>
      </dsp:txBody>
      <dsp:txXfrm>
        <a:off x="1732159" y="0"/>
        <a:ext cx="866079" cy="745218"/>
      </dsp:txXfrm>
    </dsp:sp>
    <dsp:sp modelId="{C614229C-2020-7A4A-869E-60B8FB5C693E}">
      <dsp:nvSpPr>
        <dsp:cNvPr id="0" name=""/>
        <dsp:cNvSpPr/>
      </dsp:nvSpPr>
      <dsp:spPr>
        <a:xfrm>
          <a:off x="1299119" y="745217"/>
          <a:ext cx="1732159" cy="745218"/>
        </a:xfrm>
        <a:prstGeom prst="trapezoid">
          <a:avLst>
            <a:gd name="adj" fmla="val 58109"/>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Fold</a:t>
          </a:r>
          <a:endParaRPr lang="en-US" sz="2400" kern="1200" dirty="0"/>
        </a:p>
      </dsp:txBody>
      <dsp:txXfrm>
        <a:off x="1602247" y="745217"/>
        <a:ext cx="1125903" cy="745218"/>
      </dsp:txXfrm>
    </dsp:sp>
    <dsp:sp modelId="{14853AD7-71BD-B645-BC0D-5844F03E5D4F}">
      <dsp:nvSpPr>
        <dsp:cNvPr id="0" name=""/>
        <dsp:cNvSpPr/>
      </dsp:nvSpPr>
      <dsp:spPr>
        <a:xfrm>
          <a:off x="866079" y="1490435"/>
          <a:ext cx="2598238" cy="745218"/>
        </a:xfrm>
        <a:prstGeom prst="trapezoid">
          <a:avLst>
            <a:gd name="adj" fmla="val 58109"/>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Superfamily</a:t>
          </a:r>
          <a:endParaRPr lang="en-US" sz="2400" kern="1200" dirty="0"/>
        </a:p>
      </dsp:txBody>
      <dsp:txXfrm>
        <a:off x="1320771" y="1490435"/>
        <a:ext cx="1688855" cy="745218"/>
      </dsp:txXfrm>
    </dsp:sp>
    <dsp:sp modelId="{1A54E6C0-29E7-2548-85B5-0DD6B090F058}">
      <dsp:nvSpPr>
        <dsp:cNvPr id="0" name=""/>
        <dsp:cNvSpPr/>
      </dsp:nvSpPr>
      <dsp:spPr>
        <a:xfrm>
          <a:off x="433039" y="2235654"/>
          <a:ext cx="3464318" cy="745218"/>
        </a:xfrm>
        <a:prstGeom prst="trapezoid">
          <a:avLst>
            <a:gd name="adj" fmla="val 58109"/>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Family</a:t>
          </a:r>
          <a:endParaRPr lang="en-US" sz="2400" kern="1200" dirty="0"/>
        </a:p>
      </dsp:txBody>
      <dsp:txXfrm>
        <a:off x="1039295" y="2235654"/>
        <a:ext cx="2251806" cy="745218"/>
      </dsp:txXfrm>
    </dsp:sp>
    <dsp:sp modelId="{1EB9DA47-69E6-C941-AD29-48B9A3F3D624}">
      <dsp:nvSpPr>
        <dsp:cNvPr id="0" name=""/>
        <dsp:cNvSpPr/>
      </dsp:nvSpPr>
      <dsp:spPr>
        <a:xfrm>
          <a:off x="0" y="2980872"/>
          <a:ext cx="4330398" cy="745218"/>
        </a:xfrm>
        <a:prstGeom prst="trapezoid">
          <a:avLst>
            <a:gd name="adj" fmla="val 58109"/>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Extremely Difficult to find Local Functional units</a:t>
          </a:r>
          <a:endParaRPr lang="en-US" sz="2000" b="1" kern="1200" dirty="0"/>
        </a:p>
      </dsp:txBody>
      <dsp:txXfrm>
        <a:off x="757819" y="2980872"/>
        <a:ext cx="2814758" cy="74521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DDF5E-D29E-8F4F-894F-E6A32083CD33}">
      <dsp:nvSpPr>
        <dsp:cNvPr id="0" name=""/>
        <dsp:cNvSpPr/>
      </dsp:nvSpPr>
      <dsp:spPr>
        <a:xfrm>
          <a:off x="2968253" y="1883893"/>
          <a:ext cx="1982199" cy="72451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IR systems</a:t>
          </a:r>
          <a:endParaRPr lang="en-US" sz="2400" kern="1200" dirty="0"/>
        </a:p>
      </dsp:txBody>
      <dsp:txXfrm>
        <a:off x="3003621" y="1919261"/>
        <a:ext cx="1911463" cy="653774"/>
      </dsp:txXfrm>
    </dsp:sp>
    <dsp:sp modelId="{31CE6E80-924C-DE44-A349-72566547F2CB}">
      <dsp:nvSpPr>
        <dsp:cNvPr id="0" name=""/>
        <dsp:cNvSpPr/>
      </dsp:nvSpPr>
      <dsp:spPr>
        <a:xfrm rot="16175218">
          <a:off x="3566344" y="1496300"/>
          <a:ext cx="775206" cy="0"/>
        </a:xfrm>
        <a:custGeom>
          <a:avLst/>
          <a:gdLst/>
          <a:ahLst/>
          <a:cxnLst/>
          <a:rect l="0" t="0" r="0" b="0"/>
          <a:pathLst>
            <a:path>
              <a:moveTo>
                <a:pt x="0" y="0"/>
              </a:moveTo>
              <a:lnTo>
                <a:pt x="77520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50948E-65BE-E54C-B0EE-C78E549872C1}">
      <dsp:nvSpPr>
        <dsp:cNvPr id="0" name=""/>
        <dsp:cNvSpPr/>
      </dsp:nvSpPr>
      <dsp:spPr>
        <a:xfrm>
          <a:off x="3179031" y="234088"/>
          <a:ext cx="1537938" cy="874618"/>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Malware analysis</a:t>
          </a:r>
          <a:endParaRPr lang="en-US" sz="2000" kern="1200" dirty="0"/>
        </a:p>
      </dsp:txBody>
      <dsp:txXfrm>
        <a:off x="3221726" y="276783"/>
        <a:ext cx="1452548" cy="789228"/>
      </dsp:txXfrm>
    </dsp:sp>
    <dsp:sp modelId="{C15541C5-B393-1A46-A4A3-3EDD76811830}">
      <dsp:nvSpPr>
        <dsp:cNvPr id="0" name=""/>
        <dsp:cNvSpPr/>
      </dsp:nvSpPr>
      <dsp:spPr>
        <a:xfrm rot="2383350">
          <a:off x="4280792" y="2925517"/>
          <a:ext cx="992420" cy="0"/>
        </a:xfrm>
        <a:custGeom>
          <a:avLst/>
          <a:gdLst/>
          <a:ahLst/>
          <a:cxnLst/>
          <a:rect l="0" t="0" r="0" b="0"/>
          <a:pathLst>
            <a:path>
              <a:moveTo>
                <a:pt x="0" y="0"/>
              </a:moveTo>
              <a:lnTo>
                <a:pt x="992420"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B5C62-89E0-6643-B71E-776E85E2AF96}">
      <dsp:nvSpPr>
        <dsp:cNvPr id="0" name=""/>
        <dsp:cNvSpPr/>
      </dsp:nvSpPr>
      <dsp:spPr>
        <a:xfrm>
          <a:off x="4895351" y="3242630"/>
          <a:ext cx="1579264" cy="874618"/>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Network log analysis</a:t>
          </a:r>
          <a:endParaRPr lang="en-US" sz="2000" kern="1200" dirty="0"/>
        </a:p>
      </dsp:txBody>
      <dsp:txXfrm>
        <a:off x="4938046" y="3285325"/>
        <a:ext cx="1493874" cy="789228"/>
      </dsp:txXfrm>
    </dsp:sp>
    <dsp:sp modelId="{DC6BF1F2-F782-6241-BB16-51AAC7B32469}">
      <dsp:nvSpPr>
        <dsp:cNvPr id="0" name=""/>
        <dsp:cNvSpPr/>
      </dsp:nvSpPr>
      <dsp:spPr>
        <a:xfrm rot="8438711">
          <a:off x="2630862" y="2925517"/>
          <a:ext cx="1000165" cy="0"/>
        </a:xfrm>
        <a:custGeom>
          <a:avLst/>
          <a:gdLst/>
          <a:ahLst/>
          <a:cxnLst/>
          <a:rect l="0" t="0" r="0" b="0"/>
          <a:pathLst>
            <a:path>
              <a:moveTo>
                <a:pt x="0" y="0"/>
              </a:moveTo>
              <a:lnTo>
                <a:pt x="100016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67780-B77B-3747-A139-4671B6BCB514}">
      <dsp:nvSpPr>
        <dsp:cNvPr id="0" name=""/>
        <dsp:cNvSpPr/>
      </dsp:nvSpPr>
      <dsp:spPr>
        <a:xfrm>
          <a:off x="1412084" y="3242630"/>
          <a:ext cx="1597867" cy="874618"/>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Cryptanalysis</a:t>
          </a:r>
          <a:endParaRPr lang="en-US" sz="1900" kern="1200" dirty="0"/>
        </a:p>
      </dsp:txBody>
      <dsp:txXfrm>
        <a:off x="1454779" y="3285325"/>
        <a:ext cx="1512477" cy="7892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8D573-3784-0F45-93C2-E436B23A6C75}">
      <dsp:nvSpPr>
        <dsp:cNvPr id="0" name=""/>
        <dsp:cNvSpPr/>
      </dsp:nvSpPr>
      <dsp:spPr>
        <a:xfrm>
          <a:off x="3119992" y="1471596"/>
          <a:ext cx="1513488" cy="140814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Malware Analysis</a:t>
          </a:r>
          <a:endParaRPr lang="en-US" sz="2200" kern="1200" dirty="0"/>
        </a:p>
      </dsp:txBody>
      <dsp:txXfrm>
        <a:off x="3341637" y="1677814"/>
        <a:ext cx="1070198" cy="995708"/>
      </dsp:txXfrm>
    </dsp:sp>
    <dsp:sp modelId="{DCF5A3C1-03F2-2341-A39B-D63F7EBAA8FD}">
      <dsp:nvSpPr>
        <dsp:cNvPr id="0" name=""/>
        <dsp:cNvSpPr/>
      </dsp:nvSpPr>
      <dsp:spPr>
        <a:xfrm rot="16200000">
          <a:off x="3790503" y="1119340"/>
          <a:ext cx="172466" cy="388866"/>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16373" y="1222983"/>
        <a:ext cx="120726" cy="233320"/>
      </dsp:txXfrm>
    </dsp:sp>
    <dsp:sp modelId="{DF03F63F-D379-2C43-895C-6B870201A751}">
      <dsp:nvSpPr>
        <dsp:cNvPr id="0" name=""/>
        <dsp:cNvSpPr/>
      </dsp:nvSpPr>
      <dsp:spPr>
        <a:xfrm>
          <a:off x="3304873" y="2463"/>
          <a:ext cx="1143725" cy="1143725"/>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Static Program Analysis</a:t>
          </a:r>
          <a:endParaRPr lang="en-US" sz="1400" kern="1200" dirty="0"/>
        </a:p>
      </dsp:txBody>
      <dsp:txXfrm>
        <a:off x="3472368" y="169958"/>
        <a:ext cx="808735" cy="808735"/>
      </dsp:txXfrm>
    </dsp:sp>
    <dsp:sp modelId="{C5C38B0D-7E20-4B4D-926D-9FD598F18202}">
      <dsp:nvSpPr>
        <dsp:cNvPr id="0" name=""/>
        <dsp:cNvSpPr/>
      </dsp:nvSpPr>
      <dsp:spPr>
        <a:xfrm rot="45468">
          <a:off x="4718990" y="1993739"/>
          <a:ext cx="206225" cy="388866"/>
        </a:xfrm>
        <a:prstGeom prst="rightArrow">
          <a:avLst>
            <a:gd name="adj1" fmla="val 60000"/>
            <a:gd name="adj2" fmla="val 5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4718993" y="2071103"/>
        <a:ext cx="144358" cy="233320"/>
      </dsp:txXfrm>
    </dsp:sp>
    <dsp:sp modelId="{068C5B47-603B-8E4B-AFB2-12F5F621AFBB}">
      <dsp:nvSpPr>
        <dsp:cNvPr id="0" name=""/>
        <dsp:cNvSpPr/>
      </dsp:nvSpPr>
      <dsp:spPr>
        <a:xfrm>
          <a:off x="5022381" y="1628285"/>
          <a:ext cx="1410179" cy="1143725"/>
        </a:xfrm>
        <a:prstGeom prst="ellipse">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Information Retrieval</a:t>
          </a:r>
          <a:endParaRPr lang="en-US" sz="1400" kern="1200" dirty="0"/>
        </a:p>
      </dsp:txBody>
      <dsp:txXfrm>
        <a:off x="5228897" y="1795780"/>
        <a:ext cx="997147" cy="808735"/>
      </dsp:txXfrm>
    </dsp:sp>
    <dsp:sp modelId="{2A868DB2-0EC1-3947-9617-EA951E2D0045}">
      <dsp:nvSpPr>
        <dsp:cNvPr id="0" name=""/>
        <dsp:cNvSpPr/>
      </dsp:nvSpPr>
      <dsp:spPr>
        <a:xfrm rot="5400000">
          <a:off x="3790503" y="2843130"/>
          <a:ext cx="172466" cy="388866"/>
        </a:xfrm>
        <a:prstGeom prst="rightArrow">
          <a:avLst>
            <a:gd name="adj1" fmla="val 60000"/>
            <a:gd name="adj2" fmla="val 5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16373" y="2895033"/>
        <a:ext cx="120726" cy="233320"/>
      </dsp:txXfrm>
    </dsp:sp>
    <dsp:sp modelId="{0621C793-D8E7-1B4E-8A7D-C1BD5A821334}">
      <dsp:nvSpPr>
        <dsp:cNvPr id="0" name=""/>
        <dsp:cNvSpPr/>
      </dsp:nvSpPr>
      <dsp:spPr>
        <a:xfrm>
          <a:off x="3304873" y="3205149"/>
          <a:ext cx="1143725" cy="1143725"/>
        </a:xfrm>
        <a:prstGeom prst="ellipse">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Machine Learning</a:t>
          </a:r>
          <a:endParaRPr lang="en-US" sz="1400" kern="1200" dirty="0"/>
        </a:p>
      </dsp:txBody>
      <dsp:txXfrm>
        <a:off x="3472368" y="3372644"/>
        <a:ext cx="808735" cy="808735"/>
      </dsp:txXfrm>
    </dsp:sp>
    <dsp:sp modelId="{FCA4A0A0-7A5B-1F4C-81A1-F72B7A81351A}">
      <dsp:nvSpPr>
        <dsp:cNvPr id="0" name=""/>
        <dsp:cNvSpPr/>
      </dsp:nvSpPr>
      <dsp:spPr>
        <a:xfrm rot="10800000">
          <a:off x="2915440" y="1981235"/>
          <a:ext cx="144550" cy="388866"/>
        </a:xfrm>
        <a:prstGeom prst="righ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2958805" y="2059008"/>
        <a:ext cx="101185" cy="233320"/>
      </dsp:txXfrm>
    </dsp:sp>
    <dsp:sp modelId="{77C529EB-DF0B-B142-87FD-BE213C92EF50}">
      <dsp:nvSpPr>
        <dsp:cNvPr id="0" name=""/>
        <dsp:cNvSpPr/>
      </dsp:nvSpPr>
      <dsp:spPr>
        <a:xfrm>
          <a:off x="1703530" y="1603806"/>
          <a:ext cx="1143725" cy="1143725"/>
        </a:xfrm>
        <a:prstGeom prst="ellipse">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Behavioral Analysis</a:t>
          </a:r>
          <a:endParaRPr lang="en-US" sz="1400" kern="1200" dirty="0"/>
        </a:p>
      </dsp:txBody>
      <dsp:txXfrm>
        <a:off x="1871025" y="1771301"/>
        <a:ext cx="808735" cy="80873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37059-9637-C049-8B05-685075B13943}">
      <dsp:nvSpPr>
        <dsp:cNvPr id="0" name=""/>
        <dsp:cNvSpPr/>
      </dsp:nvSpPr>
      <dsp:spPr>
        <a:xfrm rot="5400000">
          <a:off x="1201604" y="951077"/>
          <a:ext cx="835252" cy="950905"/>
        </a:xfrm>
        <a:prstGeom prst="bentUpArrow">
          <a:avLst>
            <a:gd name="adj1" fmla="val 32840"/>
            <a:gd name="adj2" fmla="val 25000"/>
            <a:gd name="adj3" fmla="val 35780"/>
          </a:avLst>
        </a:prstGeom>
        <a:solidFill>
          <a:schemeClr val="accent3">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41D1750-275D-FB40-B123-3F910F2AC617}">
      <dsp:nvSpPr>
        <dsp:cNvPr id="0" name=""/>
        <dsp:cNvSpPr/>
      </dsp:nvSpPr>
      <dsp:spPr>
        <a:xfrm>
          <a:off x="980313" y="25183"/>
          <a:ext cx="1406074" cy="984206"/>
        </a:xfrm>
        <a:prstGeom prst="roundRect">
          <a:avLst>
            <a:gd name="adj" fmla="val 166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Disassembly</a:t>
          </a:r>
          <a:endParaRPr lang="en-US" sz="1700" kern="1200" dirty="0"/>
        </a:p>
      </dsp:txBody>
      <dsp:txXfrm>
        <a:off x="1028367" y="73237"/>
        <a:ext cx="1309966" cy="888098"/>
      </dsp:txXfrm>
    </dsp:sp>
    <dsp:sp modelId="{BF8C860F-6006-684C-AAE4-1E22612FB713}">
      <dsp:nvSpPr>
        <dsp:cNvPr id="0" name=""/>
        <dsp:cNvSpPr/>
      </dsp:nvSpPr>
      <dsp:spPr>
        <a:xfrm>
          <a:off x="2386387" y="119049"/>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Convert executable to assembly code </a:t>
          </a:r>
          <a:endParaRPr lang="en-US" sz="1200" kern="1200" dirty="0"/>
        </a:p>
      </dsp:txBody>
      <dsp:txXfrm>
        <a:off x="2386387" y="119049"/>
        <a:ext cx="1022644" cy="795478"/>
      </dsp:txXfrm>
    </dsp:sp>
    <dsp:sp modelId="{ABC2B44D-BD41-CD4C-9333-0A89F0BA5B33}">
      <dsp:nvSpPr>
        <dsp:cNvPr id="0" name=""/>
        <dsp:cNvSpPr/>
      </dsp:nvSpPr>
      <dsp:spPr>
        <a:xfrm rot="5400000">
          <a:off x="2367389" y="2056666"/>
          <a:ext cx="835252" cy="950905"/>
        </a:xfrm>
        <a:prstGeom prst="bentUpArrow">
          <a:avLst>
            <a:gd name="adj1" fmla="val 32840"/>
            <a:gd name="adj2" fmla="val 25000"/>
            <a:gd name="adj3" fmla="val 35780"/>
          </a:avLst>
        </a:prstGeom>
        <a:solidFill>
          <a:schemeClr val="accent3">
            <a:tint val="50000"/>
            <a:hueOff val="977836"/>
            <a:satOff val="50000"/>
            <a:lumOff val="526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A1F826B-1C87-3A48-B665-70CCAAE140DD}">
      <dsp:nvSpPr>
        <dsp:cNvPr id="0" name=""/>
        <dsp:cNvSpPr/>
      </dsp:nvSpPr>
      <dsp:spPr>
        <a:xfrm>
          <a:off x="2146098" y="1130771"/>
          <a:ext cx="1406074" cy="984206"/>
        </a:xfrm>
        <a:prstGeom prst="roundRect">
          <a:avLst>
            <a:gd name="adj" fmla="val 1667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Procedure Analysis</a:t>
          </a:r>
          <a:endParaRPr lang="en-US" sz="1700" kern="1200" dirty="0"/>
        </a:p>
      </dsp:txBody>
      <dsp:txXfrm>
        <a:off x="2194152" y="1178825"/>
        <a:ext cx="1309966" cy="888098"/>
      </dsp:txXfrm>
    </dsp:sp>
    <dsp:sp modelId="{60F26A68-B427-3D44-914C-229647641EBE}">
      <dsp:nvSpPr>
        <dsp:cNvPr id="0" name=""/>
        <dsp:cNvSpPr/>
      </dsp:nvSpPr>
      <dsp:spPr>
        <a:xfrm>
          <a:off x="3552172" y="1224638"/>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Identify procedure boundaries</a:t>
          </a:r>
          <a:endParaRPr lang="en-US" sz="1200" kern="1200" dirty="0"/>
        </a:p>
      </dsp:txBody>
      <dsp:txXfrm>
        <a:off x="3552172" y="1224638"/>
        <a:ext cx="1022644" cy="795478"/>
      </dsp:txXfrm>
    </dsp:sp>
    <dsp:sp modelId="{C522A5B3-13AA-7E4D-B21E-EA4FB4101D17}">
      <dsp:nvSpPr>
        <dsp:cNvPr id="0" name=""/>
        <dsp:cNvSpPr/>
      </dsp:nvSpPr>
      <dsp:spPr>
        <a:xfrm rot="5400000">
          <a:off x="3533174" y="3162254"/>
          <a:ext cx="835252" cy="950905"/>
        </a:xfrm>
        <a:prstGeom prst="bentUpArrow">
          <a:avLst>
            <a:gd name="adj1" fmla="val 32840"/>
            <a:gd name="adj2" fmla="val 25000"/>
            <a:gd name="adj3" fmla="val 35780"/>
          </a:avLst>
        </a:prstGeom>
        <a:solidFill>
          <a:schemeClr val="accent3">
            <a:tint val="50000"/>
            <a:hueOff val="1955671"/>
            <a:satOff val="100000"/>
            <a:lumOff val="1053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C389187-FAE7-4A4C-9223-9C55B37D7CF9}">
      <dsp:nvSpPr>
        <dsp:cNvPr id="0" name=""/>
        <dsp:cNvSpPr/>
      </dsp:nvSpPr>
      <dsp:spPr>
        <a:xfrm>
          <a:off x="3311883" y="2236360"/>
          <a:ext cx="1406074" cy="984206"/>
        </a:xfrm>
        <a:prstGeom prst="roundRect">
          <a:avLst>
            <a:gd name="adj" fmla="val 1667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Control Flow Analysis</a:t>
          </a:r>
          <a:endParaRPr lang="en-US" sz="1700" kern="1200" dirty="0"/>
        </a:p>
      </dsp:txBody>
      <dsp:txXfrm>
        <a:off x="3359937" y="2284414"/>
        <a:ext cx="1309966" cy="888098"/>
      </dsp:txXfrm>
    </dsp:sp>
    <dsp:sp modelId="{1B4FCD11-3F5C-A541-92AA-A2942CBA30EA}">
      <dsp:nvSpPr>
        <dsp:cNvPr id="0" name=""/>
        <dsp:cNvSpPr/>
      </dsp:nvSpPr>
      <dsp:spPr>
        <a:xfrm>
          <a:off x="4717957" y="2330226"/>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Construct control flow graph</a:t>
          </a:r>
          <a:endParaRPr lang="en-US" sz="1200" kern="1200" dirty="0"/>
        </a:p>
      </dsp:txBody>
      <dsp:txXfrm>
        <a:off x="4717957" y="2330226"/>
        <a:ext cx="1022644" cy="795478"/>
      </dsp:txXfrm>
    </dsp:sp>
    <dsp:sp modelId="{9BF979D7-7B5D-6D4A-AEB9-FD11CCA00452}">
      <dsp:nvSpPr>
        <dsp:cNvPr id="0" name=""/>
        <dsp:cNvSpPr/>
      </dsp:nvSpPr>
      <dsp:spPr>
        <a:xfrm>
          <a:off x="4477668" y="3341948"/>
          <a:ext cx="1406074" cy="984206"/>
        </a:xfrm>
        <a:prstGeom prst="roundRect">
          <a:avLst>
            <a:gd name="adj" fmla="val 1667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Data flow Analysis</a:t>
          </a:r>
          <a:endParaRPr lang="en-US" sz="1700" kern="1200" dirty="0"/>
        </a:p>
      </dsp:txBody>
      <dsp:txXfrm>
        <a:off x="4525722" y="3390002"/>
        <a:ext cx="1309966" cy="888098"/>
      </dsp:txXfrm>
    </dsp:sp>
    <dsp:sp modelId="{0B0B9F6A-28D1-3948-9669-86D2B95186A4}">
      <dsp:nvSpPr>
        <dsp:cNvPr id="0" name=""/>
        <dsp:cNvSpPr/>
      </dsp:nvSpPr>
      <dsp:spPr>
        <a:xfrm>
          <a:off x="5883742" y="3435815"/>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Identify malicious code </a:t>
          </a:r>
          <a:endParaRPr lang="en-US" sz="1200" kern="1200" dirty="0"/>
        </a:p>
      </dsp:txBody>
      <dsp:txXfrm>
        <a:off x="5883742" y="3435815"/>
        <a:ext cx="1022644" cy="7954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00944-1B7B-C14B-92B9-03221DBAE064}">
      <dsp:nvSpPr>
        <dsp:cNvPr id="0" name=""/>
        <dsp:cNvSpPr/>
      </dsp:nvSpPr>
      <dsp:spPr>
        <a:xfrm rot="5400000">
          <a:off x="1201604" y="951077"/>
          <a:ext cx="835252" cy="950905"/>
        </a:xfrm>
        <a:prstGeom prst="bentUpArrow">
          <a:avLst>
            <a:gd name="adj1" fmla="val 32840"/>
            <a:gd name="adj2" fmla="val 25000"/>
            <a:gd name="adj3" fmla="val 35780"/>
          </a:avLst>
        </a:prstGeom>
        <a:solidFill>
          <a:schemeClr val="accent3">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C07D62-80B2-1642-B6DA-8111AABD4F30}">
      <dsp:nvSpPr>
        <dsp:cNvPr id="0" name=""/>
        <dsp:cNvSpPr/>
      </dsp:nvSpPr>
      <dsp:spPr>
        <a:xfrm>
          <a:off x="980313" y="25183"/>
          <a:ext cx="1406074" cy="984206"/>
        </a:xfrm>
        <a:prstGeom prst="roundRect">
          <a:avLst>
            <a:gd name="adj" fmla="val 166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Disassembly</a:t>
          </a:r>
          <a:endParaRPr lang="en-US" sz="1800" kern="1200" dirty="0"/>
        </a:p>
      </dsp:txBody>
      <dsp:txXfrm>
        <a:off x="1028367" y="73237"/>
        <a:ext cx="1309966" cy="888098"/>
      </dsp:txXfrm>
    </dsp:sp>
    <dsp:sp modelId="{DC8B7530-E03F-5443-9D6E-673CAF7FEB13}">
      <dsp:nvSpPr>
        <dsp:cNvPr id="0" name=""/>
        <dsp:cNvSpPr/>
      </dsp:nvSpPr>
      <dsp:spPr>
        <a:xfrm>
          <a:off x="2386387" y="119049"/>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Convert executable to assembly code</a:t>
          </a:r>
          <a:endParaRPr lang="en-US" sz="1200" kern="1200" dirty="0"/>
        </a:p>
      </dsp:txBody>
      <dsp:txXfrm>
        <a:off x="2386387" y="119049"/>
        <a:ext cx="1022644" cy="795478"/>
      </dsp:txXfrm>
    </dsp:sp>
    <dsp:sp modelId="{12C46BAF-6D28-5844-A729-F7BD0255B3ED}">
      <dsp:nvSpPr>
        <dsp:cNvPr id="0" name=""/>
        <dsp:cNvSpPr/>
      </dsp:nvSpPr>
      <dsp:spPr>
        <a:xfrm rot="5400000">
          <a:off x="2367389" y="2056666"/>
          <a:ext cx="835252" cy="950905"/>
        </a:xfrm>
        <a:prstGeom prst="bentUpArrow">
          <a:avLst>
            <a:gd name="adj1" fmla="val 32840"/>
            <a:gd name="adj2" fmla="val 25000"/>
            <a:gd name="adj3" fmla="val 35780"/>
          </a:avLst>
        </a:prstGeom>
        <a:solidFill>
          <a:schemeClr val="accent3">
            <a:tint val="50000"/>
            <a:hueOff val="977836"/>
            <a:satOff val="50000"/>
            <a:lumOff val="526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D3198B-40B0-5941-9482-1D250A8DC1E3}">
      <dsp:nvSpPr>
        <dsp:cNvPr id="0" name=""/>
        <dsp:cNvSpPr/>
      </dsp:nvSpPr>
      <dsp:spPr>
        <a:xfrm>
          <a:off x="2146098" y="1130771"/>
          <a:ext cx="1406074" cy="984206"/>
        </a:xfrm>
        <a:prstGeom prst="roundRect">
          <a:avLst>
            <a:gd name="adj" fmla="val 1667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 Feature Extraction </a:t>
          </a:r>
          <a:endParaRPr lang="en-US" sz="1800" kern="1200" dirty="0"/>
        </a:p>
      </dsp:txBody>
      <dsp:txXfrm>
        <a:off x="2194152" y="1178825"/>
        <a:ext cx="1309966" cy="888098"/>
      </dsp:txXfrm>
    </dsp:sp>
    <dsp:sp modelId="{0272935A-6EE7-6A44-8536-D9C6CC6C52B9}">
      <dsp:nvSpPr>
        <dsp:cNvPr id="0" name=""/>
        <dsp:cNvSpPr/>
      </dsp:nvSpPr>
      <dsp:spPr>
        <a:xfrm>
          <a:off x="3552172" y="1224638"/>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N-grams</a:t>
          </a:r>
          <a:endParaRPr lang="en-US" sz="1200" kern="1200" dirty="0"/>
        </a:p>
        <a:p>
          <a:pPr marL="114300" lvl="1" indent="-114300" algn="l" defTabSz="533400">
            <a:lnSpc>
              <a:spcPct val="90000"/>
            </a:lnSpc>
            <a:spcBef>
              <a:spcPct val="0"/>
            </a:spcBef>
            <a:spcAft>
              <a:spcPct val="15000"/>
            </a:spcAft>
            <a:buChar char="••"/>
          </a:pPr>
          <a:r>
            <a:rPr lang="en-US" sz="1200" kern="1200" dirty="0" smtClean="0"/>
            <a:t>N-mers</a:t>
          </a:r>
          <a:endParaRPr lang="en-US" sz="1200" kern="1200" dirty="0"/>
        </a:p>
        <a:p>
          <a:pPr marL="114300" lvl="1" indent="-114300" algn="l" defTabSz="533400">
            <a:lnSpc>
              <a:spcPct val="90000"/>
            </a:lnSpc>
            <a:spcBef>
              <a:spcPct val="0"/>
            </a:spcBef>
            <a:spcAft>
              <a:spcPct val="15000"/>
            </a:spcAft>
            <a:buChar char="••"/>
          </a:pPr>
          <a:r>
            <a:rPr lang="en-US" sz="1200" kern="1200" dirty="0" smtClean="0"/>
            <a:t>N-perms</a:t>
          </a:r>
          <a:endParaRPr lang="en-US" sz="1200" kern="1200" dirty="0"/>
        </a:p>
      </dsp:txBody>
      <dsp:txXfrm>
        <a:off x="3552172" y="1224638"/>
        <a:ext cx="1022644" cy="795478"/>
      </dsp:txXfrm>
    </dsp:sp>
    <dsp:sp modelId="{1C0FC293-0A22-624B-A172-DDAC8D6F156A}">
      <dsp:nvSpPr>
        <dsp:cNvPr id="0" name=""/>
        <dsp:cNvSpPr/>
      </dsp:nvSpPr>
      <dsp:spPr>
        <a:xfrm rot="5400000">
          <a:off x="3533174" y="3162254"/>
          <a:ext cx="835252" cy="950905"/>
        </a:xfrm>
        <a:prstGeom prst="bentUpArrow">
          <a:avLst>
            <a:gd name="adj1" fmla="val 32840"/>
            <a:gd name="adj2" fmla="val 25000"/>
            <a:gd name="adj3" fmla="val 35780"/>
          </a:avLst>
        </a:prstGeom>
        <a:solidFill>
          <a:schemeClr val="accent3">
            <a:tint val="50000"/>
            <a:hueOff val="1955671"/>
            <a:satOff val="100000"/>
            <a:lumOff val="1053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4E6B03F-416F-1342-A4F5-F2B076EECCAB}">
      <dsp:nvSpPr>
        <dsp:cNvPr id="0" name=""/>
        <dsp:cNvSpPr/>
      </dsp:nvSpPr>
      <dsp:spPr>
        <a:xfrm>
          <a:off x="3311883" y="2236360"/>
          <a:ext cx="1406074" cy="984206"/>
        </a:xfrm>
        <a:prstGeom prst="roundRect">
          <a:avLst>
            <a:gd name="adj" fmla="val 1667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Feature Weighing</a:t>
          </a:r>
          <a:endParaRPr lang="en-US" sz="1800" kern="1200" dirty="0"/>
        </a:p>
      </dsp:txBody>
      <dsp:txXfrm>
        <a:off x="3359937" y="2284414"/>
        <a:ext cx="1309966" cy="888098"/>
      </dsp:txXfrm>
    </dsp:sp>
    <dsp:sp modelId="{50B16916-E038-3F49-B7BA-CCAC96B22DEF}">
      <dsp:nvSpPr>
        <dsp:cNvPr id="0" name=""/>
        <dsp:cNvSpPr/>
      </dsp:nvSpPr>
      <dsp:spPr>
        <a:xfrm>
          <a:off x="4717957" y="2330226"/>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Term Frequency</a:t>
          </a:r>
          <a:endParaRPr lang="en-US" sz="1200" kern="1200" dirty="0"/>
        </a:p>
        <a:p>
          <a:pPr marL="114300" lvl="1" indent="-114300" algn="l" defTabSz="533400">
            <a:lnSpc>
              <a:spcPct val="90000"/>
            </a:lnSpc>
            <a:spcBef>
              <a:spcPct val="0"/>
            </a:spcBef>
            <a:spcAft>
              <a:spcPct val="15000"/>
            </a:spcAft>
            <a:buChar char="••"/>
          </a:pPr>
          <a:r>
            <a:rPr lang="en-US" sz="1200" kern="1200" dirty="0" smtClean="0"/>
            <a:t>Document Frequency</a:t>
          </a:r>
          <a:endParaRPr lang="en-US" sz="1200" kern="1200" dirty="0"/>
        </a:p>
        <a:p>
          <a:pPr marL="114300" lvl="1" indent="-114300" algn="l" defTabSz="533400">
            <a:lnSpc>
              <a:spcPct val="90000"/>
            </a:lnSpc>
            <a:spcBef>
              <a:spcPct val="0"/>
            </a:spcBef>
            <a:spcAft>
              <a:spcPct val="15000"/>
            </a:spcAft>
            <a:buChar char="••"/>
          </a:pPr>
          <a:r>
            <a:rPr lang="en-US" sz="1200" kern="1200" dirty="0" smtClean="0"/>
            <a:t>TFIDF</a:t>
          </a:r>
          <a:endParaRPr lang="en-US" sz="1200" kern="1200" dirty="0"/>
        </a:p>
      </dsp:txBody>
      <dsp:txXfrm>
        <a:off x="4717957" y="2330226"/>
        <a:ext cx="1022644" cy="795478"/>
      </dsp:txXfrm>
    </dsp:sp>
    <dsp:sp modelId="{F3D42040-F021-964F-93CD-65847BC037C1}">
      <dsp:nvSpPr>
        <dsp:cNvPr id="0" name=""/>
        <dsp:cNvSpPr/>
      </dsp:nvSpPr>
      <dsp:spPr>
        <a:xfrm>
          <a:off x="4477668" y="3341948"/>
          <a:ext cx="1406074" cy="984206"/>
        </a:xfrm>
        <a:prstGeom prst="roundRect">
          <a:avLst>
            <a:gd name="adj" fmla="val 1667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Construct Classification Model</a:t>
          </a:r>
          <a:endParaRPr lang="en-US" sz="1600" kern="1200" dirty="0"/>
        </a:p>
      </dsp:txBody>
      <dsp:txXfrm>
        <a:off x="4525722" y="3390002"/>
        <a:ext cx="1309966" cy="888098"/>
      </dsp:txXfrm>
    </dsp:sp>
    <dsp:sp modelId="{9075642B-6EAB-E943-B846-F505A933299A}">
      <dsp:nvSpPr>
        <dsp:cNvPr id="0" name=""/>
        <dsp:cNvSpPr/>
      </dsp:nvSpPr>
      <dsp:spPr>
        <a:xfrm>
          <a:off x="5883742" y="3435815"/>
          <a:ext cx="1022644" cy="79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SVM</a:t>
          </a:r>
          <a:endParaRPr lang="en-US" sz="1200" kern="1200" dirty="0"/>
        </a:p>
        <a:p>
          <a:pPr marL="114300" lvl="1" indent="-114300" algn="l" defTabSz="533400">
            <a:lnSpc>
              <a:spcPct val="90000"/>
            </a:lnSpc>
            <a:spcBef>
              <a:spcPct val="0"/>
            </a:spcBef>
            <a:spcAft>
              <a:spcPct val="15000"/>
            </a:spcAft>
            <a:buChar char="••"/>
          </a:pPr>
          <a:r>
            <a:rPr lang="en-US" sz="1200" kern="1200" dirty="0" smtClean="0"/>
            <a:t>Decision tree</a:t>
          </a:r>
          <a:endParaRPr lang="en-US" sz="1200" kern="1200" dirty="0"/>
        </a:p>
        <a:p>
          <a:pPr marL="114300" lvl="1" indent="-114300" algn="l" defTabSz="533400">
            <a:lnSpc>
              <a:spcPct val="90000"/>
            </a:lnSpc>
            <a:spcBef>
              <a:spcPct val="0"/>
            </a:spcBef>
            <a:spcAft>
              <a:spcPct val="15000"/>
            </a:spcAft>
            <a:buChar char="••"/>
          </a:pPr>
          <a:r>
            <a:rPr lang="en-US" sz="1200" kern="1200" dirty="0" smtClean="0"/>
            <a:t>Neural Nets</a:t>
          </a:r>
          <a:endParaRPr lang="en-US" sz="1200" kern="1200" dirty="0"/>
        </a:p>
      </dsp:txBody>
      <dsp:txXfrm>
        <a:off x="5883742" y="3435815"/>
        <a:ext cx="1022644" cy="7954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DB00-2B7F-D842-9B52-13575D0555C6}">
      <dsp:nvSpPr>
        <dsp:cNvPr id="0" name=""/>
        <dsp:cNvSpPr/>
      </dsp:nvSpPr>
      <dsp:spPr>
        <a:xfrm>
          <a:off x="806914" y="910947"/>
          <a:ext cx="7523040" cy="3887861"/>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429D48E3-A38C-D94A-B2E9-3188CF8D2FD5}">
      <dsp:nvSpPr>
        <dsp:cNvPr id="0" name=""/>
        <dsp:cNvSpPr/>
      </dsp:nvSpPr>
      <dsp:spPr>
        <a:xfrm>
          <a:off x="1031741" y="1365637"/>
          <a:ext cx="3493457" cy="332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lvl="0" algn="l" defTabSz="1555750" rtl="0">
            <a:lnSpc>
              <a:spcPct val="90000"/>
            </a:lnSpc>
            <a:spcBef>
              <a:spcPct val="0"/>
            </a:spcBef>
            <a:spcAft>
              <a:spcPct val="35000"/>
            </a:spcAft>
          </a:pPr>
          <a:r>
            <a:rPr lang="en-US" sz="3500" kern="1200" dirty="0" smtClean="0"/>
            <a:t>Traditional methods</a:t>
          </a:r>
          <a:endParaRPr lang="en-US" sz="3500" kern="1200" dirty="0"/>
        </a:p>
        <a:p>
          <a:pPr marL="228600" lvl="1" indent="-228600" algn="l" defTabSz="1200150" rtl="0">
            <a:lnSpc>
              <a:spcPct val="90000"/>
            </a:lnSpc>
            <a:spcBef>
              <a:spcPct val="0"/>
            </a:spcBef>
            <a:spcAft>
              <a:spcPct val="15000"/>
            </a:spcAft>
            <a:buChar char="••"/>
          </a:pPr>
          <a:r>
            <a:rPr lang="en-US" sz="2700" kern="1200" dirty="0" smtClean="0"/>
            <a:t>Time consuming</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Need for manual interaction</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Obfuscation methods break the pipeline</a:t>
          </a:r>
          <a:endParaRPr lang="en-US" sz="2700" kern="1200" dirty="0"/>
        </a:p>
      </dsp:txBody>
      <dsp:txXfrm>
        <a:off x="1031741" y="1365637"/>
        <a:ext cx="3493457" cy="3326018"/>
      </dsp:txXfrm>
    </dsp:sp>
    <dsp:sp modelId="{E9812B1F-4675-9C45-B1F9-E774D4FB27DD}">
      <dsp:nvSpPr>
        <dsp:cNvPr id="0" name=""/>
        <dsp:cNvSpPr/>
      </dsp:nvSpPr>
      <dsp:spPr>
        <a:xfrm>
          <a:off x="4603023" y="1365637"/>
          <a:ext cx="3493457" cy="332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lvl="0" algn="l" defTabSz="1555750" rtl="0">
            <a:lnSpc>
              <a:spcPct val="90000"/>
            </a:lnSpc>
            <a:spcBef>
              <a:spcPct val="0"/>
            </a:spcBef>
            <a:spcAft>
              <a:spcPct val="35000"/>
            </a:spcAft>
          </a:pPr>
          <a:r>
            <a:rPr lang="en-US" sz="3500" kern="1200" dirty="0" smtClean="0"/>
            <a:t>IR-based systems</a:t>
          </a:r>
          <a:endParaRPr lang="en-US" sz="3500" kern="1200" dirty="0"/>
        </a:p>
        <a:p>
          <a:pPr marL="228600" lvl="1" indent="-228600" algn="l" defTabSz="1200150" rtl="0">
            <a:lnSpc>
              <a:spcPct val="90000"/>
            </a:lnSpc>
            <a:spcBef>
              <a:spcPct val="0"/>
            </a:spcBef>
            <a:spcAft>
              <a:spcPct val="15000"/>
            </a:spcAft>
            <a:buChar char="••"/>
          </a:pPr>
          <a:r>
            <a:rPr lang="en-US" sz="2700" kern="1200" dirty="0" smtClean="0"/>
            <a:t>Efficient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Completely automated</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Adaptive to obfuscation methods</a:t>
          </a:r>
          <a:endParaRPr lang="en-US" sz="2700" kern="1200" dirty="0"/>
        </a:p>
        <a:p>
          <a:pPr marL="228600" lvl="1" indent="-228600" algn="l" defTabSz="1200150" rtl="0">
            <a:lnSpc>
              <a:spcPct val="90000"/>
            </a:lnSpc>
            <a:spcBef>
              <a:spcPct val="0"/>
            </a:spcBef>
            <a:spcAft>
              <a:spcPct val="15000"/>
            </a:spcAft>
            <a:buChar char="••"/>
          </a:pPr>
          <a:endParaRPr lang="en-US" sz="2700" kern="1200" dirty="0"/>
        </a:p>
      </dsp:txBody>
      <dsp:txXfrm>
        <a:off x="4603023" y="1365637"/>
        <a:ext cx="3493457" cy="3326018"/>
      </dsp:txXfrm>
    </dsp:sp>
    <dsp:sp modelId="{52704B0D-0F2E-1D48-88E7-856F3734A357}">
      <dsp:nvSpPr>
        <dsp:cNvPr id="0" name=""/>
        <dsp:cNvSpPr/>
      </dsp:nvSpPr>
      <dsp:spPr>
        <a:xfrm>
          <a:off x="7209170" y="176090"/>
          <a:ext cx="1382670" cy="1383641"/>
        </a:xfrm>
        <a:prstGeom prst="plus">
          <a:avLst>
            <a:gd name="adj" fmla="val 3281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 modelId="{8952C680-DB3E-2747-B2F8-28C3B138BF7F}">
      <dsp:nvSpPr>
        <dsp:cNvPr id="0" name=""/>
        <dsp:cNvSpPr/>
      </dsp:nvSpPr>
      <dsp:spPr>
        <a:xfrm>
          <a:off x="243091" y="725019"/>
          <a:ext cx="1181522" cy="400748"/>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29837230-E78F-764A-BD54-C9CB21DF9CD2}">
      <dsp:nvSpPr>
        <dsp:cNvPr id="0" name=""/>
        <dsp:cNvSpPr/>
      </dsp:nvSpPr>
      <dsp:spPr>
        <a:xfrm>
          <a:off x="4568435" y="1372749"/>
          <a:ext cx="864" cy="3176667"/>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6F951-7D6B-5F47-8B5F-7284AD7C87B8}">
      <dsp:nvSpPr>
        <dsp:cNvPr id="0" name=""/>
        <dsp:cNvSpPr/>
      </dsp:nvSpPr>
      <dsp:spPr>
        <a:xfrm>
          <a:off x="2836060" y="1084967"/>
          <a:ext cx="2702901" cy="2702901"/>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Ranked output engines</a:t>
          </a:r>
          <a:endParaRPr lang="en-US" sz="3200" kern="1200" dirty="0"/>
        </a:p>
      </dsp:txBody>
      <dsp:txXfrm>
        <a:off x="3231891" y="1480798"/>
        <a:ext cx="1911239" cy="1911239"/>
      </dsp:txXfrm>
    </dsp:sp>
    <dsp:sp modelId="{F9D4C41E-44FA-774F-A5B5-5C39D46903CE}">
      <dsp:nvSpPr>
        <dsp:cNvPr id="0" name=""/>
        <dsp:cNvSpPr/>
      </dsp:nvSpPr>
      <dsp:spPr>
        <a:xfrm>
          <a:off x="3511785" y="482"/>
          <a:ext cx="1351450" cy="1351450"/>
        </a:xfrm>
        <a:prstGeom prst="ellipse">
          <a:avLst/>
        </a:prstGeom>
        <a:gradFill rotWithShape="0">
          <a:gsLst>
            <a:gs pos="0">
              <a:schemeClr val="accent3">
                <a:alpha val="50000"/>
                <a:hueOff val="677650"/>
                <a:satOff val="25000"/>
                <a:lumOff val="-3676"/>
                <a:alphaOff val="0"/>
                <a:satMod val="103000"/>
                <a:lumMod val="102000"/>
                <a:tint val="94000"/>
              </a:schemeClr>
            </a:gs>
            <a:gs pos="50000">
              <a:schemeClr val="accent3">
                <a:alpha val="50000"/>
                <a:hueOff val="677650"/>
                <a:satOff val="25000"/>
                <a:lumOff val="-3676"/>
                <a:alphaOff val="0"/>
                <a:satMod val="110000"/>
                <a:lumMod val="100000"/>
                <a:shade val="100000"/>
              </a:schemeClr>
            </a:gs>
            <a:gs pos="100000">
              <a:schemeClr val="accent3">
                <a:alpha val="50000"/>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Page Rank</a:t>
          </a:r>
          <a:endParaRPr lang="en-US" sz="1900" kern="1200" dirty="0"/>
        </a:p>
      </dsp:txBody>
      <dsp:txXfrm>
        <a:off x="3709700" y="198397"/>
        <a:ext cx="955620" cy="955620"/>
      </dsp:txXfrm>
    </dsp:sp>
    <dsp:sp modelId="{6D71813A-E4E5-9148-907A-42A172324118}">
      <dsp:nvSpPr>
        <dsp:cNvPr id="0" name=""/>
        <dsp:cNvSpPr/>
      </dsp:nvSpPr>
      <dsp:spPr>
        <a:xfrm>
          <a:off x="5271996" y="1760693"/>
          <a:ext cx="1351450" cy="1351450"/>
        </a:xfrm>
        <a:prstGeom prst="ellipse">
          <a:avLst/>
        </a:prstGeom>
        <a:gradFill rotWithShape="0">
          <a:gsLst>
            <a:gs pos="0">
              <a:schemeClr val="accent3">
                <a:alpha val="50000"/>
                <a:hueOff val="1355300"/>
                <a:satOff val="50000"/>
                <a:lumOff val="-7353"/>
                <a:alphaOff val="0"/>
                <a:satMod val="103000"/>
                <a:lumMod val="102000"/>
                <a:tint val="94000"/>
              </a:schemeClr>
            </a:gs>
            <a:gs pos="50000">
              <a:schemeClr val="accent3">
                <a:alpha val="50000"/>
                <a:hueOff val="1355300"/>
                <a:satOff val="50000"/>
                <a:lumOff val="-7353"/>
                <a:alphaOff val="0"/>
                <a:satMod val="110000"/>
                <a:lumMod val="100000"/>
                <a:shade val="100000"/>
              </a:schemeClr>
            </a:gs>
            <a:gs pos="100000">
              <a:schemeClr val="accent3">
                <a:alpha val="50000"/>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Protein Rank</a:t>
          </a:r>
          <a:endParaRPr lang="en-US" sz="1900" kern="1200" dirty="0"/>
        </a:p>
      </dsp:txBody>
      <dsp:txXfrm>
        <a:off x="5469911" y="1958608"/>
        <a:ext cx="955620" cy="955620"/>
      </dsp:txXfrm>
    </dsp:sp>
    <dsp:sp modelId="{457233F3-50F0-AC4B-B547-268BD8ADB349}">
      <dsp:nvSpPr>
        <dsp:cNvPr id="0" name=""/>
        <dsp:cNvSpPr/>
      </dsp:nvSpPr>
      <dsp:spPr>
        <a:xfrm>
          <a:off x="3511785" y="3520903"/>
          <a:ext cx="1351450" cy="1351450"/>
        </a:xfrm>
        <a:prstGeom prst="ellipse">
          <a:avLst/>
        </a:prstGeom>
        <a:gradFill rotWithShape="0">
          <a:gsLst>
            <a:gs pos="0">
              <a:schemeClr val="accent3">
                <a:alpha val="50000"/>
                <a:hueOff val="2032949"/>
                <a:satOff val="75000"/>
                <a:lumOff val="-11029"/>
                <a:alphaOff val="0"/>
                <a:satMod val="103000"/>
                <a:lumMod val="102000"/>
                <a:tint val="94000"/>
              </a:schemeClr>
            </a:gs>
            <a:gs pos="50000">
              <a:schemeClr val="accent3">
                <a:alpha val="50000"/>
                <a:hueOff val="2032949"/>
                <a:satOff val="75000"/>
                <a:lumOff val="-11029"/>
                <a:alphaOff val="0"/>
                <a:satMod val="110000"/>
                <a:lumMod val="100000"/>
                <a:shade val="100000"/>
              </a:schemeClr>
            </a:gs>
            <a:gs pos="100000">
              <a:schemeClr val="accent3">
                <a:alpha val="50000"/>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Malware Rank </a:t>
          </a:r>
          <a:endParaRPr lang="en-US" sz="1900" kern="1200" dirty="0"/>
        </a:p>
      </dsp:txBody>
      <dsp:txXfrm>
        <a:off x="3709700" y="3718818"/>
        <a:ext cx="955620" cy="955620"/>
      </dsp:txXfrm>
    </dsp:sp>
    <dsp:sp modelId="{23FD9B40-47F0-BF4A-A604-999C5B90F62F}">
      <dsp:nvSpPr>
        <dsp:cNvPr id="0" name=""/>
        <dsp:cNvSpPr/>
      </dsp:nvSpPr>
      <dsp:spPr>
        <a:xfrm>
          <a:off x="1751574" y="1760693"/>
          <a:ext cx="1351450" cy="1351450"/>
        </a:xfrm>
        <a:prstGeom prst="ellipse">
          <a:avLst/>
        </a:prstGeom>
        <a:gradFill rotWithShape="0">
          <a:gsLst>
            <a:gs pos="0">
              <a:schemeClr val="accent3">
                <a:alpha val="50000"/>
                <a:hueOff val="2710599"/>
                <a:satOff val="100000"/>
                <a:lumOff val="-14706"/>
                <a:alphaOff val="0"/>
                <a:satMod val="103000"/>
                <a:lumMod val="102000"/>
                <a:tint val="94000"/>
              </a:schemeClr>
            </a:gs>
            <a:gs pos="50000">
              <a:schemeClr val="accent3">
                <a:alpha val="50000"/>
                <a:hueOff val="2710599"/>
                <a:satOff val="100000"/>
                <a:lumOff val="-14706"/>
                <a:alphaOff val="0"/>
                <a:satMod val="110000"/>
                <a:lumMod val="100000"/>
                <a:shade val="100000"/>
              </a:schemeClr>
            </a:gs>
            <a:gs pos="100000">
              <a:schemeClr val="accent3">
                <a:alpha val="50000"/>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Gene Rank</a:t>
          </a:r>
          <a:endParaRPr lang="en-US" sz="1900" kern="1200" dirty="0"/>
        </a:p>
      </dsp:txBody>
      <dsp:txXfrm>
        <a:off x="1949489" y="1958608"/>
        <a:ext cx="955620" cy="955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F88CD-5E09-3642-8AF1-CA61FE53106D}">
      <dsp:nvSpPr>
        <dsp:cNvPr id="0" name=""/>
        <dsp:cNvSpPr/>
      </dsp:nvSpPr>
      <dsp:spPr>
        <a:xfrm>
          <a:off x="0" y="1110"/>
          <a:ext cx="8152493" cy="64759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Explosion of genomics data</a:t>
          </a:r>
          <a:endParaRPr lang="en-US" sz="2700" kern="1200" dirty="0"/>
        </a:p>
      </dsp:txBody>
      <dsp:txXfrm>
        <a:off x="31613" y="32723"/>
        <a:ext cx="8089267" cy="584369"/>
      </dsp:txXfrm>
    </dsp:sp>
    <dsp:sp modelId="{CBA9B9F4-5905-9942-A053-4CE3910BC35D}">
      <dsp:nvSpPr>
        <dsp:cNvPr id="0" name=""/>
        <dsp:cNvSpPr/>
      </dsp:nvSpPr>
      <dsp:spPr>
        <a:xfrm>
          <a:off x="0" y="648705"/>
          <a:ext cx="8152493"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4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Entire DNA sequences of several organisms, including human, are now available. </a:t>
          </a:r>
          <a:endParaRPr lang="en-US" sz="2100" kern="1200" dirty="0"/>
        </a:p>
      </dsp:txBody>
      <dsp:txXfrm>
        <a:off x="0" y="648705"/>
        <a:ext cx="8152493" cy="656707"/>
      </dsp:txXfrm>
    </dsp:sp>
    <dsp:sp modelId="{0A824576-2519-0142-B0F6-2823DFC510E0}">
      <dsp:nvSpPr>
        <dsp:cNvPr id="0" name=""/>
        <dsp:cNvSpPr/>
      </dsp:nvSpPr>
      <dsp:spPr>
        <a:xfrm>
          <a:off x="0" y="1305413"/>
          <a:ext cx="8152493" cy="647595"/>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Computer science is playing a central role in genomics </a:t>
          </a:r>
          <a:endParaRPr lang="en-US" sz="2700" kern="1200" dirty="0"/>
        </a:p>
      </dsp:txBody>
      <dsp:txXfrm>
        <a:off x="31613" y="1337026"/>
        <a:ext cx="8089267" cy="584369"/>
      </dsp:txXfrm>
    </dsp:sp>
    <dsp:sp modelId="{2B6A1ACD-CF16-8849-8EA7-11AF58C902CF}">
      <dsp:nvSpPr>
        <dsp:cNvPr id="0" name=""/>
        <dsp:cNvSpPr/>
      </dsp:nvSpPr>
      <dsp:spPr>
        <a:xfrm>
          <a:off x="0" y="1953008"/>
          <a:ext cx="8152493"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4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Sequencing and assembling of DNA sequences </a:t>
          </a:r>
          <a:endParaRPr lang="en-US" sz="2100" kern="1200" dirty="0"/>
        </a:p>
        <a:p>
          <a:pPr marL="228600" lvl="1" indent="-228600" algn="l" defTabSz="933450" rtl="0">
            <a:lnSpc>
              <a:spcPct val="90000"/>
            </a:lnSpc>
            <a:spcBef>
              <a:spcPct val="0"/>
            </a:spcBef>
            <a:spcAft>
              <a:spcPct val="20000"/>
            </a:spcAft>
            <a:buChar char="••"/>
          </a:pPr>
          <a:r>
            <a:rPr lang="en-US" sz="2100" kern="1200" dirty="0" smtClean="0"/>
            <a:t>Analyzing genomes to locate genes</a:t>
          </a:r>
          <a:endParaRPr lang="en-US" sz="2100" kern="1200" dirty="0"/>
        </a:p>
        <a:p>
          <a:pPr marL="228600" lvl="1" indent="-228600" algn="l" defTabSz="933450" rtl="0">
            <a:lnSpc>
              <a:spcPct val="90000"/>
            </a:lnSpc>
            <a:spcBef>
              <a:spcPct val="0"/>
            </a:spcBef>
            <a:spcAft>
              <a:spcPct val="20000"/>
            </a:spcAft>
            <a:buChar char="••"/>
          </a:pPr>
          <a:r>
            <a:rPr lang="en-US" sz="2100" kern="1200" dirty="0" smtClean="0"/>
            <a:t>Similarities between sequences of different organisms</a:t>
          </a:r>
          <a:endParaRPr lang="en-US" sz="2100" kern="1200" dirty="0"/>
        </a:p>
      </dsp:txBody>
      <dsp:txXfrm>
        <a:off x="0" y="1953008"/>
        <a:ext cx="8152493" cy="1089854"/>
      </dsp:txXfrm>
    </dsp:sp>
    <dsp:sp modelId="{8EAE0B67-BCC9-A243-9258-0F9E9A99317F}">
      <dsp:nvSpPr>
        <dsp:cNvPr id="0" name=""/>
        <dsp:cNvSpPr/>
      </dsp:nvSpPr>
      <dsp:spPr>
        <a:xfrm>
          <a:off x="0" y="3042863"/>
          <a:ext cx="8152493" cy="647595"/>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Computational genomics </a:t>
          </a:r>
          <a:endParaRPr lang="en-US" sz="2700" kern="1200" dirty="0"/>
        </a:p>
      </dsp:txBody>
      <dsp:txXfrm>
        <a:off x="31613" y="3074476"/>
        <a:ext cx="8089267" cy="584369"/>
      </dsp:txXfrm>
    </dsp:sp>
    <dsp:sp modelId="{DDB62C85-4A50-1C4B-879A-5A28F3766CA7}">
      <dsp:nvSpPr>
        <dsp:cNvPr id="0" name=""/>
        <dsp:cNvSpPr/>
      </dsp:nvSpPr>
      <dsp:spPr>
        <a:xfrm>
          <a:off x="0" y="3690458"/>
          <a:ext cx="8152493"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4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Applications of older methods</a:t>
          </a:r>
          <a:endParaRPr lang="en-US" sz="2100" kern="1200" dirty="0"/>
        </a:p>
        <a:p>
          <a:pPr marL="228600" lvl="1" indent="-228600" algn="l" defTabSz="933450" rtl="0">
            <a:lnSpc>
              <a:spcPct val="90000"/>
            </a:lnSpc>
            <a:spcBef>
              <a:spcPct val="0"/>
            </a:spcBef>
            <a:spcAft>
              <a:spcPct val="20000"/>
            </a:spcAft>
            <a:buChar char="••"/>
          </a:pPr>
          <a:r>
            <a:rPr lang="en-US" sz="2100" kern="1200" dirty="0" smtClean="0"/>
            <a:t>Development of novel algorithms for the analysis of genomic sequences. </a:t>
          </a:r>
          <a:endParaRPr lang="en-US" sz="2100" kern="1200" dirty="0"/>
        </a:p>
      </dsp:txBody>
      <dsp:txXfrm>
        <a:off x="0" y="3690458"/>
        <a:ext cx="8152493" cy="10339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674DD-607D-A94C-96A4-287566CD4043}">
      <dsp:nvSpPr>
        <dsp:cNvPr id="0" name=""/>
        <dsp:cNvSpPr/>
      </dsp:nvSpPr>
      <dsp:spPr>
        <a:xfrm>
          <a:off x="0" y="163268"/>
          <a:ext cx="7886700" cy="12168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Discover user preferences based on Link analysis</a:t>
          </a:r>
          <a:endParaRPr lang="en-US" sz="2400" kern="1200" dirty="0"/>
        </a:p>
      </dsp:txBody>
      <dsp:txXfrm>
        <a:off x="59399" y="222667"/>
        <a:ext cx="7767902" cy="1098002"/>
      </dsp:txXfrm>
    </dsp:sp>
    <dsp:sp modelId="{667764B7-A3C3-B64C-B411-CA8A4FD41138}">
      <dsp:nvSpPr>
        <dsp:cNvPr id="0" name=""/>
        <dsp:cNvSpPr/>
      </dsp:nvSpPr>
      <dsp:spPr>
        <a:xfrm>
          <a:off x="0" y="1567269"/>
          <a:ext cx="7886699" cy="1216800"/>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Provide heuristics for adword auction algorithms</a:t>
          </a:r>
          <a:endParaRPr lang="en-US" sz="2400" kern="1200" dirty="0"/>
        </a:p>
      </dsp:txBody>
      <dsp:txXfrm>
        <a:off x="59399" y="1626668"/>
        <a:ext cx="7767901" cy="1098002"/>
      </dsp:txXfrm>
    </dsp:sp>
    <dsp:sp modelId="{9B5CDD40-962E-A344-9BFA-EEF2B9176DF0}">
      <dsp:nvSpPr>
        <dsp:cNvPr id="0" name=""/>
        <dsp:cNvSpPr/>
      </dsp:nvSpPr>
      <dsp:spPr>
        <a:xfrm>
          <a:off x="0" y="2971269"/>
          <a:ext cx="7886700" cy="121680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Better recommender systems </a:t>
          </a:r>
          <a:endParaRPr lang="en-US" sz="2400" kern="1200" dirty="0"/>
        </a:p>
      </dsp:txBody>
      <dsp:txXfrm>
        <a:off x="59399" y="3030668"/>
        <a:ext cx="7767902" cy="109800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FD98B-115A-3C45-BF1E-51E32668D43A}">
      <dsp:nvSpPr>
        <dsp:cNvPr id="0" name=""/>
        <dsp:cNvSpPr/>
      </dsp:nvSpPr>
      <dsp:spPr>
        <a:xfrm>
          <a:off x="0" y="23949"/>
          <a:ext cx="7886700" cy="8049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Apply link analysis to predict flu perimeter</a:t>
          </a:r>
          <a:endParaRPr lang="en-US" sz="2400" kern="1200" dirty="0"/>
        </a:p>
      </dsp:txBody>
      <dsp:txXfrm>
        <a:off x="39295" y="63244"/>
        <a:ext cx="7808110" cy="726370"/>
      </dsp:txXfrm>
    </dsp:sp>
    <dsp:sp modelId="{3F8A2732-7D27-2044-8C32-72959BDEF4F4}">
      <dsp:nvSpPr>
        <dsp:cNvPr id="0" name=""/>
        <dsp:cNvSpPr/>
      </dsp:nvSpPr>
      <dsp:spPr>
        <a:xfrm>
          <a:off x="0" y="952749"/>
          <a:ext cx="7886700" cy="804960"/>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Use patient database network </a:t>
          </a:r>
          <a:endParaRPr lang="en-US" sz="2400" kern="1200" dirty="0"/>
        </a:p>
      </dsp:txBody>
      <dsp:txXfrm>
        <a:off x="39295" y="992044"/>
        <a:ext cx="7808110" cy="726370"/>
      </dsp:txXfrm>
    </dsp:sp>
    <dsp:sp modelId="{F1E78017-6298-7D4C-BAC5-2B3215446478}">
      <dsp:nvSpPr>
        <dsp:cNvPr id="0" name=""/>
        <dsp:cNvSpPr/>
      </dsp:nvSpPr>
      <dsp:spPr>
        <a:xfrm>
          <a:off x="0" y="1881549"/>
          <a:ext cx="7886700" cy="804960"/>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Use city and county records</a:t>
          </a:r>
          <a:endParaRPr lang="en-US" sz="2400" kern="1200" dirty="0"/>
        </a:p>
      </dsp:txBody>
      <dsp:txXfrm>
        <a:off x="39295" y="1920844"/>
        <a:ext cx="7808110" cy="726370"/>
      </dsp:txXfrm>
    </dsp:sp>
    <dsp:sp modelId="{B8F39A51-3089-7A42-A971-FD63694397D5}">
      <dsp:nvSpPr>
        <dsp:cNvPr id="0" name=""/>
        <dsp:cNvSpPr/>
      </dsp:nvSpPr>
      <dsp:spPr>
        <a:xfrm>
          <a:off x="0" y="2810348"/>
          <a:ext cx="7886700" cy="80496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Current methods for CDC predictions </a:t>
          </a:r>
          <a:endParaRPr lang="en-US" sz="2400" kern="1200" dirty="0"/>
        </a:p>
      </dsp:txBody>
      <dsp:txXfrm>
        <a:off x="39295" y="2849643"/>
        <a:ext cx="7808110" cy="726370"/>
      </dsp:txXfrm>
    </dsp:sp>
    <dsp:sp modelId="{571C27C7-845E-2845-994D-560CD24E1662}">
      <dsp:nvSpPr>
        <dsp:cNvPr id="0" name=""/>
        <dsp:cNvSpPr/>
      </dsp:nvSpPr>
      <dsp:spPr>
        <a:xfrm>
          <a:off x="0" y="3615309"/>
          <a:ext cx="78867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Low accuracy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Based on reported incidents  </a:t>
          </a:r>
          <a:endParaRPr lang="en-US" sz="1800" kern="1200" dirty="0"/>
        </a:p>
      </dsp:txBody>
      <dsp:txXfrm>
        <a:off x="0" y="3615309"/>
        <a:ext cx="7886700" cy="712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8E88-6705-334E-ABCC-6D757E6CFA27}">
      <dsp:nvSpPr>
        <dsp:cNvPr id="0" name=""/>
        <dsp:cNvSpPr/>
      </dsp:nvSpPr>
      <dsp:spPr>
        <a:xfrm rot="16200000">
          <a:off x="-923154" y="924117"/>
          <a:ext cx="4351338" cy="2503103"/>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t>Map </a:t>
          </a:r>
          <a:r>
            <a:rPr lang="en-US" sz="2400" b="1" i="1" kern="1200" dirty="0" smtClean="0">
              <a:solidFill>
                <a:schemeClr val="accent2">
                  <a:lumMod val="75000"/>
                </a:schemeClr>
              </a:solidFill>
            </a:rPr>
            <a:t>protein-based molecular architecture </a:t>
          </a:r>
          <a:r>
            <a:rPr lang="en-US" sz="2400" b="1" kern="1200" dirty="0" smtClean="0"/>
            <a:t>of the human body</a:t>
          </a:r>
          <a:endParaRPr lang="en-US" sz="2400" kern="1200" dirty="0"/>
        </a:p>
      </dsp:txBody>
      <dsp:txXfrm rot="5400000">
        <a:off x="963" y="870268"/>
        <a:ext cx="2503103" cy="2610802"/>
      </dsp:txXfrm>
    </dsp:sp>
    <dsp:sp modelId="{F7BA5225-D937-2741-B331-10A37F4943E3}">
      <dsp:nvSpPr>
        <dsp:cNvPr id="0" name=""/>
        <dsp:cNvSpPr/>
      </dsp:nvSpPr>
      <dsp:spPr>
        <a:xfrm rot="16200000">
          <a:off x="1767681" y="924117"/>
          <a:ext cx="4351338" cy="2503103"/>
        </a:xfrm>
        <a:prstGeom prst="flowChartManualOperation">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n-US" sz="2400" b="1" kern="1200" dirty="0" smtClean="0"/>
            <a:t>A resource to advance diagnosis and treatment of diseases like Alzheimer's, Diabetes, Cancer ….   </a:t>
          </a:r>
          <a:endParaRPr lang="en-US" sz="2800" kern="1200" dirty="0"/>
        </a:p>
      </dsp:txBody>
      <dsp:txXfrm rot="5400000">
        <a:off x="2691798" y="870268"/>
        <a:ext cx="2503103" cy="2610802"/>
      </dsp:txXfrm>
    </dsp:sp>
    <dsp:sp modelId="{926534BB-8995-1747-9F97-40E76E7F054A}">
      <dsp:nvSpPr>
        <dsp:cNvPr id="0" name=""/>
        <dsp:cNvSpPr/>
      </dsp:nvSpPr>
      <dsp:spPr>
        <a:xfrm rot="16200000">
          <a:off x="4458516" y="924117"/>
          <a:ext cx="4351338" cy="2503103"/>
        </a:xfrm>
        <a:prstGeom prst="flowChartManualOperati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s-ES_tradnl" sz="2400" b="1" kern="1200" dirty="0" smtClean="0"/>
            <a:t>Duration</a:t>
          </a:r>
        </a:p>
        <a:p>
          <a:pPr lvl="0" algn="ctr" defTabSz="1066800" rtl="0">
            <a:lnSpc>
              <a:spcPct val="90000"/>
            </a:lnSpc>
            <a:spcBef>
              <a:spcPct val="0"/>
            </a:spcBef>
            <a:spcAft>
              <a:spcPct val="35000"/>
            </a:spcAft>
          </a:pPr>
          <a:r>
            <a:rPr lang="es-ES_tradnl" sz="2400" b="1" kern="1200" dirty="0" smtClean="0"/>
            <a:t> 2012-2022</a:t>
          </a:r>
          <a:endParaRPr lang="es-ES_tradnl" sz="2400" kern="1200" dirty="0"/>
        </a:p>
      </dsp:txBody>
      <dsp:txXfrm rot="5400000">
        <a:off x="5382633" y="870268"/>
        <a:ext cx="2503103"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FE9C-EA72-2145-988D-EA0245CBBC88}">
      <dsp:nvSpPr>
        <dsp:cNvPr id="0" name=""/>
        <dsp:cNvSpPr/>
      </dsp:nvSpPr>
      <dsp:spPr>
        <a:xfrm>
          <a:off x="0" y="635"/>
          <a:ext cx="2620379" cy="769760"/>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Personal</a:t>
          </a:r>
          <a:r>
            <a:rPr lang="en-US" sz="2000" kern="1200" baseline="0" dirty="0" smtClean="0"/>
            <a:t> genome sequencing for $1000</a:t>
          </a:r>
          <a:endParaRPr lang="en-US" sz="2000" kern="1200" dirty="0"/>
        </a:p>
      </dsp:txBody>
      <dsp:txXfrm>
        <a:off x="22546" y="23181"/>
        <a:ext cx="2575287" cy="724668"/>
      </dsp:txXfrm>
    </dsp:sp>
    <dsp:sp modelId="{35ACC00E-7C6E-2D43-BD17-791D45C36CC2}">
      <dsp:nvSpPr>
        <dsp:cNvPr id="0" name=""/>
        <dsp:cNvSpPr/>
      </dsp:nvSpPr>
      <dsp:spPr>
        <a:xfrm rot="5400000">
          <a:off x="1082241" y="935279"/>
          <a:ext cx="455897" cy="278095"/>
        </a:xfrm>
        <a:prstGeom prst="rightArrow">
          <a:avLst>
            <a:gd name="adj1" fmla="val 60000"/>
            <a:gd name="adj2" fmla="val 50000"/>
          </a:avLst>
        </a:prstGeom>
        <a:gradFill rotWithShape="0">
          <a:gsLst>
            <a:gs pos="0">
              <a:schemeClr val="accent2">
                <a:shade val="90000"/>
                <a:hueOff val="0"/>
                <a:satOff val="0"/>
                <a:lumOff val="0"/>
                <a:alphaOff val="0"/>
                <a:lumMod val="110000"/>
                <a:satMod val="105000"/>
                <a:tint val="67000"/>
              </a:schemeClr>
            </a:gs>
            <a:gs pos="50000">
              <a:schemeClr val="accent2">
                <a:shade val="90000"/>
                <a:hueOff val="0"/>
                <a:satOff val="0"/>
                <a:lumOff val="0"/>
                <a:alphaOff val="0"/>
                <a:lumMod val="105000"/>
                <a:satMod val="103000"/>
                <a:tint val="73000"/>
              </a:schemeClr>
            </a:gs>
            <a:gs pos="100000">
              <a:schemeClr val="accent2">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1226761" y="846378"/>
        <a:ext cx="166857" cy="372469"/>
      </dsp:txXfrm>
    </dsp:sp>
    <dsp:sp modelId="{DCBE8597-C739-744A-BD4D-CD243C48FF3B}">
      <dsp:nvSpPr>
        <dsp:cNvPr id="0" name=""/>
        <dsp:cNvSpPr/>
      </dsp:nvSpPr>
      <dsp:spPr>
        <a:xfrm>
          <a:off x="0" y="1378258"/>
          <a:ext cx="2620379" cy="552263"/>
        </a:xfrm>
        <a:prstGeom prst="roundRect">
          <a:avLst>
            <a:gd name="adj" fmla="val 10000"/>
          </a:avLst>
        </a:prstGeom>
        <a:gradFill rotWithShape="0">
          <a:gsLst>
            <a:gs pos="0">
              <a:schemeClr val="accent2">
                <a:shade val="80000"/>
                <a:hueOff val="-481415"/>
                <a:satOff val="10166"/>
                <a:lumOff val="27081"/>
                <a:alphaOff val="0"/>
                <a:lumMod val="110000"/>
                <a:satMod val="105000"/>
                <a:tint val="67000"/>
              </a:schemeClr>
            </a:gs>
            <a:gs pos="50000">
              <a:schemeClr val="accent2">
                <a:shade val="80000"/>
                <a:hueOff val="-481415"/>
                <a:satOff val="10166"/>
                <a:lumOff val="27081"/>
                <a:alphaOff val="0"/>
                <a:lumMod val="105000"/>
                <a:satMod val="103000"/>
                <a:tint val="73000"/>
              </a:schemeClr>
            </a:gs>
            <a:gs pos="100000">
              <a:schemeClr val="accent2">
                <a:shade val="80000"/>
                <a:hueOff val="-481415"/>
                <a:satOff val="10166"/>
                <a:lumOff val="270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100 GB/ person</a:t>
          </a:r>
          <a:endParaRPr lang="en-US" sz="2000" kern="1200" dirty="0"/>
        </a:p>
      </dsp:txBody>
      <dsp:txXfrm>
        <a:off x="16175" y="1394433"/>
        <a:ext cx="2588029" cy="519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FE9C-EA72-2145-988D-EA0245CBBC88}">
      <dsp:nvSpPr>
        <dsp:cNvPr id="0" name=""/>
        <dsp:cNvSpPr/>
      </dsp:nvSpPr>
      <dsp:spPr>
        <a:xfrm>
          <a:off x="0" y="168266"/>
          <a:ext cx="2502849" cy="428262"/>
        </a:xfrm>
        <a:prstGeom prst="roundRect">
          <a:avLst>
            <a:gd name="adj" fmla="val 10000"/>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Personal</a:t>
          </a:r>
          <a:r>
            <a:rPr lang="en-US" sz="2000" kern="1200" baseline="0" dirty="0" smtClean="0"/>
            <a:t> proteome</a:t>
          </a:r>
          <a:endParaRPr lang="en-US" sz="2000" kern="1200" dirty="0"/>
        </a:p>
      </dsp:txBody>
      <dsp:txXfrm>
        <a:off x="12543" y="180809"/>
        <a:ext cx="2477763" cy="403176"/>
      </dsp:txXfrm>
    </dsp:sp>
    <dsp:sp modelId="{35ACC00E-7C6E-2D43-BD17-791D45C36CC2}">
      <dsp:nvSpPr>
        <dsp:cNvPr id="0" name=""/>
        <dsp:cNvSpPr/>
      </dsp:nvSpPr>
      <dsp:spPr>
        <a:xfrm rot="5400000">
          <a:off x="950889" y="838641"/>
          <a:ext cx="601069" cy="317203"/>
        </a:xfrm>
        <a:prstGeom prst="rightArrow">
          <a:avLst>
            <a:gd name="adj1" fmla="val 60000"/>
            <a:gd name="adj2" fmla="val 50000"/>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156263" y="696709"/>
        <a:ext cx="190321" cy="505908"/>
      </dsp:txXfrm>
    </dsp:sp>
    <dsp:sp modelId="{DCBE8597-C739-744A-BD4D-CD243C48FF3B}">
      <dsp:nvSpPr>
        <dsp:cNvPr id="0" name=""/>
        <dsp:cNvSpPr/>
      </dsp:nvSpPr>
      <dsp:spPr>
        <a:xfrm>
          <a:off x="0" y="1397955"/>
          <a:ext cx="2502849" cy="629926"/>
        </a:xfrm>
        <a:prstGeom prst="roundRect">
          <a:avLst>
            <a:gd name="adj" fmla="val 10000"/>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100 GB +++?/person</a:t>
          </a:r>
          <a:endParaRPr lang="en-US" sz="2000" kern="1200" dirty="0"/>
        </a:p>
      </dsp:txBody>
      <dsp:txXfrm>
        <a:off x="18450" y="1416405"/>
        <a:ext cx="2465949" cy="593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18310-2398-5D44-9681-BC88A3CCD3B2}">
      <dsp:nvSpPr>
        <dsp:cNvPr id="0" name=""/>
        <dsp:cNvSpPr/>
      </dsp:nvSpPr>
      <dsp:spPr>
        <a:xfrm>
          <a:off x="-3943125" y="-559015"/>
          <a:ext cx="4699224" cy="4699224"/>
        </a:xfrm>
        <a:prstGeom prst="blockArc">
          <a:avLst>
            <a:gd name="adj1" fmla="val 18900000"/>
            <a:gd name="adj2" fmla="val 2700000"/>
            <a:gd name="adj3" fmla="val 46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8E8C0-7924-984D-B411-2AB54436009C}">
      <dsp:nvSpPr>
        <dsp:cNvPr id="0" name=""/>
        <dsp:cNvSpPr/>
      </dsp:nvSpPr>
      <dsp:spPr>
        <a:xfrm>
          <a:off x="245186" y="204974"/>
          <a:ext cx="2499446"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Data collection</a:t>
          </a:r>
          <a:endParaRPr lang="en-US" sz="2400" kern="1200" dirty="0"/>
        </a:p>
      </dsp:txBody>
      <dsp:txXfrm>
        <a:off x="245186" y="204974"/>
        <a:ext cx="2499446" cy="317026"/>
      </dsp:txXfrm>
    </dsp:sp>
    <dsp:sp modelId="{944AD629-D618-5E4A-BBE1-06BD05731C8B}">
      <dsp:nvSpPr>
        <dsp:cNvPr id="0" name=""/>
        <dsp:cNvSpPr/>
      </dsp:nvSpPr>
      <dsp:spPr>
        <a:xfrm>
          <a:off x="47044" y="165346"/>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3365588-A3B8-0B43-8627-869AAF746CBF}">
      <dsp:nvSpPr>
        <dsp:cNvPr id="0" name=""/>
        <dsp:cNvSpPr/>
      </dsp:nvSpPr>
      <dsp:spPr>
        <a:xfrm>
          <a:off x="532282" y="680793"/>
          <a:ext cx="2212350"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Data analysis</a:t>
          </a:r>
          <a:endParaRPr lang="en-US" sz="2400" kern="1200" dirty="0"/>
        </a:p>
      </dsp:txBody>
      <dsp:txXfrm>
        <a:off x="532282" y="680793"/>
        <a:ext cx="2212350" cy="317026"/>
      </dsp:txXfrm>
    </dsp:sp>
    <dsp:sp modelId="{51E497FD-36AD-2C48-8DCB-7B68D0F54E70}">
      <dsp:nvSpPr>
        <dsp:cNvPr id="0" name=""/>
        <dsp:cNvSpPr/>
      </dsp:nvSpPr>
      <dsp:spPr>
        <a:xfrm>
          <a:off x="334141" y="641165"/>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0B38857-7A4F-DE40-A498-36061AB54151}">
      <dsp:nvSpPr>
        <dsp:cNvPr id="0" name=""/>
        <dsp:cNvSpPr/>
      </dsp:nvSpPr>
      <dsp:spPr>
        <a:xfrm>
          <a:off x="689610" y="1156264"/>
          <a:ext cx="2055023"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Storage</a:t>
          </a:r>
          <a:endParaRPr lang="en-US" sz="2400" kern="1200" dirty="0"/>
        </a:p>
      </dsp:txBody>
      <dsp:txXfrm>
        <a:off x="689610" y="1156264"/>
        <a:ext cx="2055023" cy="317026"/>
      </dsp:txXfrm>
    </dsp:sp>
    <dsp:sp modelId="{3DA95FDC-8F87-F14A-A983-5A131A824F07}">
      <dsp:nvSpPr>
        <dsp:cNvPr id="0" name=""/>
        <dsp:cNvSpPr/>
      </dsp:nvSpPr>
      <dsp:spPr>
        <a:xfrm>
          <a:off x="491468" y="1116635"/>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468B87-095F-494E-BABA-5870B5EE8129}">
      <dsp:nvSpPr>
        <dsp:cNvPr id="0" name=""/>
        <dsp:cNvSpPr/>
      </dsp:nvSpPr>
      <dsp:spPr>
        <a:xfrm>
          <a:off x="739843" y="1632083"/>
          <a:ext cx="2004789"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Availability</a:t>
          </a:r>
          <a:endParaRPr lang="en-US" sz="2400" kern="1200" dirty="0"/>
        </a:p>
      </dsp:txBody>
      <dsp:txXfrm>
        <a:off x="739843" y="1632083"/>
        <a:ext cx="2004789" cy="317026"/>
      </dsp:txXfrm>
    </dsp:sp>
    <dsp:sp modelId="{878A2D94-68F4-BF44-A6B5-84B2C881E550}">
      <dsp:nvSpPr>
        <dsp:cNvPr id="0" name=""/>
        <dsp:cNvSpPr/>
      </dsp:nvSpPr>
      <dsp:spPr>
        <a:xfrm>
          <a:off x="541701" y="1592455"/>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053F20F-D9E2-5149-9A39-F2F732D4FD8E}">
      <dsp:nvSpPr>
        <dsp:cNvPr id="0" name=""/>
        <dsp:cNvSpPr/>
      </dsp:nvSpPr>
      <dsp:spPr>
        <a:xfrm>
          <a:off x="689610" y="2107902"/>
          <a:ext cx="2055023"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Security</a:t>
          </a:r>
          <a:endParaRPr lang="en-US" sz="2400" kern="1200" dirty="0"/>
        </a:p>
      </dsp:txBody>
      <dsp:txXfrm>
        <a:off x="689610" y="2107902"/>
        <a:ext cx="2055023" cy="317026"/>
      </dsp:txXfrm>
    </dsp:sp>
    <dsp:sp modelId="{984397C0-4CEF-3942-B22F-1812CD46DDB8}">
      <dsp:nvSpPr>
        <dsp:cNvPr id="0" name=""/>
        <dsp:cNvSpPr/>
      </dsp:nvSpPr>
      <dsp:spPr>
        <a:xfrm>
          <a:off x="491468" y="2068274"/>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1A4C3EC-FB79-B94D-9C46-5D42D5A6822B}">
      <dsp:nvSpPr>
        <dsp:cNvPr id="0" name=""/>
        <dsp:cNvSpPr/>
      </dsp:nvSpPr>
      <dsp:spPr>
        <a:xfrm>
          <a:off x="532282" y="2583373"/>
          <a:ext cx="2212350"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Usability</a:t>
          </a:r>
          <a:endParaRPr lang="en-US" sz="2400" kern="1200" dirty="0"/>
        </a:p>
      </dsp:txBody>
      <dsp:txXfrm>
        <a:off x="532282" y="2583373"/>
        <a:ext cx="2212350" cy="317026"/>
      </dsp:txXfrm>
    </dsp:sp>
    <dsp:sp modelId="{E9777EC0-1FA7-5C4C-B7A1-60666C96AA27}">
      <dsp:nvSpPr>
        <dsp:cNvPr id="0" name=""/>
        <dsp:cNvSpPr/>
      </dsp:nvSpPr>
      <dsp:spPr>
        <a:xfrm>
          <a:off x="334141" y="2543744"/>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DCAEABB-01D2-854D-A25D-4BF3107A803E}">
      <dsp:nvSpPr>
        <dsp:cNvPr id="0" name=""/>
        <dsp:cNvSpPr/>
      </dsp:nvSpPr>
      <dsp:spPr>
        <a:xfrm>
          <a:off x="245186" y="3059192"/>
          <a:ext cx="2499446" cy="31702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640"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t>Integrity</a:t>
          </a:r>
          <a:endParaRPr lang="en-US" sz="2400" kern="1200" dirty="0"/>
        </a:p>
      </dsp:txBody>
      <dsp:txXfrm>
        <a:off x="245186" y="3059192"/>
        <a:ext cx="2499446" cy="317026"/>
      </dsp:txXfrm>
    </dsp:sp>
    <dsp:sp modelId="{380D79B4-9022-0E48-AFBD-C94E1ECD2C71}">
      <dsp:nvSpPr>
        <dsp:cNvPr id="0" name=""/>
        <dsp:cNvSpPr/>
      </dsp:nvSpPr>
      <dsp:spPr>
        <a:xfrm>
          <a:off x="47044" y="3019564"/>
          <a:ext cx="396283" cy="3962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E01EA-BBC6-CC44-954B-6A2D7041B492}">
      <dsp:nvSpPr>
        <dsp:cNvPr id="0" name=""/>
        <dsp:cNvSpPr/>
      </dsp:nvSpPr>
      <dsp:spPr>
        <a:xfrm>
          <a:off x="4203" y="762147"/>
          <a:ext cx="2071947" cy="1741131"/>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Nature</a:t>
          </a:r>
          <a:endParaRPr lang="en-US" sz="2800" kern="1200" dirty="0"/>
        </a:p>
      </dsp:txBody>
      <dsp:txXfrm>
        <a:off x="55199" y="813143"/>
        <a:ext cx="1969955" cy="1639139"/>
      </dsp:txXfrm>
    </dsp:sp>
    <dsp:sp modelId="{24C57BAA-5198-E447-AE4A-47B54524D3DB}">
      <dsp:nvSpPr>
        <dsp:cNvPr id="0" name=""/>
        <dsp:cNvSpPr/>
      </dsp:nvSpPr>
      <dsp:spPr>
        <a:xfrm>
          <a:off x="2283345" y="1375792"/>
          <a:ext cx="439252" cy="513842"/>
        </a:xfrm>
        <a:prstGeom prst="rightArrow">
          <a:avLst>
            <a:gd name="adj1" fmla="val 60000"/>
            <a:gd name="adj2" fmla="val 50000"/>
          </a:avLst>
        </a:prstGeom>
        <a:gradFill rotWithShape="0">
          <a:gsLst>
            <a:gs pos="0">
              <a:schemeClr val="accent2">
                <a:shade val="90000"/>
                <a:hueOff val="0"/>
                <a:satOff val="0"/>
                <a:lumOff val="0"/>
                <a:alphaOff val="0"/>
                <a:lumMod val="110000"/>
                <a:satMod val="105000"/>
                <a:tint val="67000"/>
              </a:schemeClr>
            </a:gs>
            <a:gs pos="50000">
              <a:schemeClr val="accent2">
                <a:shade val="90000"/>
                <a:hueOff val="0"/>
                <a:satOff val="0"/>
                <a:lumOff val="0"/>
                <a:alphaOff val="0"/>
                <a:lumMod val="105000"/>
                <a:satMod val="103000"/>
                <a:tint val="73000"/>
              </a:schemeClr>
            </a:gs>
            <a:gs pos="100000">
              <a:schemeClr val="accent2">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283345" y="1478560"/>
        <a:ext cx="307476" cy="308306"/>
      </dsp:txXfrm>
    </dsp:sp>
    <dsp:sp modelId="{7FECACBC-5331-0F45-B99B-DCCF1A1CC325}">
      <dsp:nvSpPr>
        <dsp:cNvPr id="0" name=""/>
        <dsp:cNvSpPr/>
      </dsp:nvSpPr>
      <dsp:spPr>
        <a:xfrm>
          <a:off x="2904929" y="708100"/>
          <a:ext cx="2071947" cy="1849225"/>
        </a:xfrm>
        <a:prstGeom prst="roundRect">
          <a:avLst>
            <a:gd name="adj" fmla="val 10000"/>
          </a:avLst>
        </a:prstGeom>
        <a:gradFill rotWithShape="0">
          <a:gsLst>
            <a:gs pos="0">
              <a:schemeClr val="accent2">
                <a:shade val="80000"/>
                <a:hueOff val="-240708"/>
                <a:satOff val="5083"/>
                <a:lumOff val="13541"/>
                <a:alphaOff val="0"/>
                <a:lumMod val="110000"/>
                <a:satMod val="105000"/>
                <a:tint val="67000"/>
              </a:schemeClr>
            </a:gs>
            <a:gs pos="50000">
              <a:schemeClr val="accent2">
                <a:shade val="80000"/>
                <a:hueOff val="-240708"/>
                <a:satOff val="5083"/>
                <a:lumOff val="13541"/>
                <a:alphaOff val="0"/>
                <a:lumMod val="105000"/>
                <a:satMod val="103000"/>
                <a:tint val="73000"/>
              </a:schemeClr>
            </a:gs>
            <a:gs pos="100000">
              <a:schemeClr val="accent2">
                <a:shade val="80000"/>
                <a:hueOff val="-240708"/>
                <a:satOff val="5083"/>
                <a:lumOff val="135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Science</a:t>
          </a:r>
          <a:endParaRPr lang="en-US" sz="2800" kern="1200" dirty="0"/>
        </a:p>
      </dsp:txBody>
      <dsp:txXfrm>
        <a:off x="2959091" y="762262"/>
        <a:ext cx="1963623" cy="1740901"/>
      </dsp:txXfrm>
    </dsp:sp>
    <dsp:sp modelId="{75AE9061-F9A8-4947-81A6-11C68E60A9FD}">
      <dsp:nvSpPr>
        <dsp:cNvPr id="0" name=""/>
        <dsp:cNvSpPr/>
      </dsp:nvSpPr>
      <dsp:spPr>
        <a:xfrm>
          <a:off x="5184071" y="1375792"/>
          <a:ext cx="439252" cy="513842"/>
        </a:xfrm>
        <a:prstGeom prst="rightArrow">
          <a:avLst>
            <a:gd name="adj1" fmla="val 60000"/>
            <a:gd name="adj2" fmla="val 50000"/>
          </a:avLst>
        </a:prstGeom>
        <a:gradFill rotWithShape="0">
          <a:gsLst>
            <a:gs pos="0">
              <a:schemeClr val="accent2">
                <a:shade val="90000"/>
                <a:hueOff val="-481452"/>
                <a:satOff val="2416"/>
                <a:lumOff val="24259"/>
                <a:alphaOff val="0"/>
                <a:lumMod val="110000"/>
                <a:satMod val="105000"/>
                <a:tint val="67000"/>
              </a:schemeClr>
            </a:gs>
            <a:gs pos="50000">
              <a:schemeClr val="accent2">
                <a:shade val="90000"/>
                <a:hueOff val="-481452"/>
                <a:satOff val="2416"/>
                <a:lumOff val="24259"/>
                <a:alphaOff val="0"/>
                <a:lumMod val="105000"/>
                <a:satMod val="103000"/>
                <a:tint val="73000"/>
              </a:schemeClr>
            </a:gs>
            <a:gs pos="100000">
              <a:schemeClr val="accent2">
                <a:shade val="90000"/>
                <a:hueOff val="-481452"/>
                <a:satOff val="2416"/>
                <a:lumOff val="2425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184071" y="1478560"/>
        <a:ext cx="307476" cy="308306"/>
      </dsp:txXfrm>
    </dsp:sp>
    <dsp:sp modelId="{15F20C09-FF61-5540-A7ED-227F7AB212FE}">
      <dsp:nvSpPr>
        <dsp:cNvPr id="0" name=""/>
        <dsp:cNvSpPr/>
      </dsp:nvSpPr>
      <dsp:spPr>
        <a:xfrm>
          <a:off x="5805656" y="694593"/>
          <a:ext cx="2311547" cy="1876239"/>
        </a:xfrm>
        <a:prstGeom prst="roundRect">
          <a:avLst>
            <a:gd name="adj" fmla="val 10000"/>
          </a:avLst>
        </a:prstGeom>
        <a:gradFill rotWithShape="0">
          <a:gsLst>
            <a:gs pos="0">
              <a:schemeClr val="accent2">
                <a:shade val="80000"/>
                <a:hueOff val="-481415"/>
                <a:satOff val="10166"/>
                <a:lumOff val="27081"/>
                <a:alphaOff val="0"/>
                <a:lumMod val="110000"/>
                <a:satMod val="105000"/>
                <a:tint val="67000"/>
              </a:schemeClr>
            </a:gs>
            <a:gs pos="50000">
              <a:schemeClr val="accent2">
                <a:shade val="80000"/>
                <a:hueOff val="-481415"/>
                <a:satOff val="10166"/>
                <a:lumOff val="27081"/>
                <a:alphaOff val="0"/>
                <a:lumMod val="105000"/>
                <a:satMod val="103000"/>
                <a:tint val="73000"/>
              </a:schemeClr>
            </a:gs>
            <a:gs pos="100000">
              <a:schemeClr val="accent2">
                <a:shade val="80000"/>
                <a:hueOff val="-481415"/>
                <a:satOff val="10166"/>
                <a:lumOff val="270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Computation</a:t>
          </a:r>
          <a:endParaRPr lang="en-US" sz="2800" kern="1200" dirty="0"/>
        </a:p>
      </dsp:txBody>
      <dsp:txXfrm>
        <a:off x="5860609" y="749546"/>
        <a:ext cx="2201641" cy="17663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2BB53-2072-4641-8036-8B90E79D361D}">
      <dsp:nvSpPr>
        <dsp:cNvPr id="0" name=""/>
        <dsp:cNvSpPr/>
      </dsp:nvSpPr>
      <dsp:spPr>
        <a:xfrm>
          <a:off x="0" y="395454"/>
          <a:ext cx="6100755" cy="88587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Protein structure largely determines protein function.</a:t>
          </a:r>
          <a:endParaRPr lang="en-US" sz="2800" kern="1200" dirty="0"/>
        </a:p>
      </dsp:txBody>
      <dsp:txXfrm>
        <a:off x="25946" y="421400"/>
        <a:ext cx="6048863" cy="8339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4485C-0478-4D81-A41D-0DFF241FDA2E}" type="datetimeFigureOut">
              <a:rPr lang="en-US" smtClean="0"/>
              <a:t>1/16/2015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CAD7C-B16B-445C-8877-11F490C7DBFE}" type="slidenum">
              <a:rPr lang="en-US" smtClean="0"/>
              <a:t>‹#›</a:t>
            </a:fld>
            <a:endParaRPr lang="en-US" dirty="0"/>
          </a:p>
        </p:txBody>
      </p:sp>
    </p:spTree>
    <p:extLst>
      <p:ext uri="{BB962C8B-B14F-4D97-AF65-F5344CB8AC3E}">
        <p14:creationId xmlns:p14="http://schemas.microsoft.com/office/powerpoint/2010/main" val="66266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Why is it useful..</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17</a:t>
            </a:fld>
            <a:endParaRPr lang="en-US" dirty="0"/>
          </a:p>
        </p:txBody>
      </p:sp>
    </p:spTree>
    <p:extLst>
      <p:ext uri="{BB962C8B-B14F-4D97-AF65-F5344CB8AC3E}">
        <p14:creationId xmlns:p14="http://schemas.microsoft.com/office/powerpoint/2010/main" val="1001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X,y,z coordinates for Centroid of amino acids</a:t>
            </a:r>
            <a:r>
              <a:rPr lang="en-US" baseline="0" dirty="0" smtClean="0"/>
              <a:t> are represented by c-alpha atom</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30</a:t>
            </a:fld>
            <a:endParaRPr lang="en-US" dirty="0"/>
          </a:p>
        </p:txBody>
      </p:sp>
    </p:spTree>
    <p:extLst>
      <p:ext uri="{BB962C8B-B14F-4D97-AF65-F5344CB8AC3E}">
        <p14:creationId xmlns:p14="http://schemas.microsoft.com/office/powerpoint/2010/main" val="122455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choose three</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35</a:t>
            </a:fld>
            <a:endParaRPr lang="en-US" dirty="0"/>
          </a:p>
        </p:txBody>
      </p:sp>
    </p:spTree>
    <p:extLst>
      <p:ext uri="{BB962C8B-B14F-4D97-AF65-F5344CB8AC3E}">
        <p14:creationId xmlns:p14="http://schemas.microsoft.com/office/powerpoint/2010/main" val="381031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Why is it useful..</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42</a:t>
            </a:fld>
            <a:endParaRPr lang="en-US" dirty="0"/>
          </a:p>
        </p:txBody>
      </p:sp>
    </p:spTree>
    <p:extLst>
      <p:ext uri="{BB962C8B-B14F-4D97-AF65-F5344CB8AC3E}">
        <p14:creationId xmlns:p14="http://schemas.microsoft.com/office/powerpoint/2010/main" val="1001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Keys of same motifs will differ only on most</a:t>
            </a:r>
            <a:r>
              <a:rPr lang="en-US" baseline="0" dirty="0" smtClean="0"/>
              <a:t> two significance values. D= aspartic acid, G=glycine, F=phenylalanine</a:t>
            </a:r>
            <a:endParaRPr lang="en-US" dirty="0"/>
          </a:p>
        </p:txBody>
      </p:sp>
      <p:sp>
        <p:nvSpPr>
          <p:cNvPr id="4" name="Slide Number Placeholder 3"/>
          <p:cNvSpPr>
            <a:spLocks noGrp="1"/>
          </p:cNvSpPr>
          <p:nvPr>
            <p:ph type="sldNum" sz="quarter" idx="10"/>
          </p:nvPr>
        </p:nvSpPr>
        <p:spPr/>
        <p:txBody>
          <a:bodyPr/>
          <a:lstStyle/>
          <a:p>
            <a:fld id="{90F2091F-F982-486E-834F-CE8C4F4C0A4E}" type="slidenum">
              <a:rPr lang="en-US" smtClean="0"/>
              <a:pPr/>
              <a:t>66</a:t>
            </a:fld>
            <a:endParaRPr lang="en-US" dirty="0"/>
          </a:p>
        </p:txBody>
      </p:sp>
    </p:spTree>
    <p:extLst>
      <p:ext uri="{BB962C8B-B14F-4D97-AF65-F5344CB8AC3E}">
        <p14:creationId xmlns:p14="http://schemas.microsoft.com/office/powerpoint/2010/main" val="332954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4CEDBB-E23E-47E2-A1CB-A66AB042F762}"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228972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55324-3687-4D57-BDDD-398C6F53CF1C}"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29622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FCC3F-A675-4450-81F9-E507FAC98001}"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347910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EBE931-B9CA-4018-96AB-F292FD662E46}"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320292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1EE7F-8E00-4246-8AC2-69BD2107EB60}"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11784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73216A-B9F0-4055-BBCC-C9554ABAB03A}"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60068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63FC3D-E6B2-4CF0-AEDD-A9EB5963B7D9}" type="datetime1">
              <a:rPr lang="en-US" smtClean="0"/>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403032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4967F1-BBE0-4582-84EF-8C2F7D12597C}" type="datetime1">
              <a:rPr lang="en-US" smtClean="0"/>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185494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6121E-A0B0-422B-8463-B650EB2AB5E8}" type="datetime1">
              <a:rPr lang="en-US" smtClean="0"/>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74273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B0CD6-DC1E-4E2F-9DA8-D4FF5EA59844}"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224236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9DC67-80C3-45DB-8C19-6B6E37822741}"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D904C-D1DC-4FA1-992A-F40497B59867}" type="slidenum">
              <a:rPr lang="en-US" smtClean="0"/>
              <a:t>‹#›</a:t>
            </a:fld>
            <a:endParaRPr lang="en-US" dirty="0"/>
          </a:p>
        </p:txBody>
      </p:sp>
    </p:spTree>
    <p:extLst>
      <p:ext uri="{BB962C8B-B14F-4D97-AF65-F5344CB8AC3E}">
        <p14:creationId xmlns:p14="http://schemas.microsoft.com/office/powerpoint/2010/main" val="421029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6C2AC-7193-4B6D-96B7-221F8307A187}" type="datetime1">
              <a:rPr lang="en-US" smtClean="0"/>
              <a:t>1/16/2015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D904C-D1DC-4FA1-992A-F40497B59867}" type="slidenum">
              <a:rPr lang="en-US" smtClean="0"/>
              <a:t>‹#›</a:t>
            </a:fld>
            <a:endParaRPr lang="en-US" dirty="0"/>
          </a:p>
        </p:txBody>
      </p:sp>
    </p:spTree>
    <p:extLst>
      <p:ext uri="{BB962C8B-B14F-4D97-AF65-F5344CB8AC3E}">
        <p14:creationId xmlns:p14="http://schemas.microsoft.com/office/powerpoint/2010/main" val="9477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image" Target="../media/image7.png"/><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5.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Beyond Genomics: IR based </a:t>
            </a:r>
            <a:r>
              <a:rPr lang="en-US" sz="4800" b="1" dirty="0"/>
              <a:t>C</a:t>
            </a:r>
            <a:r>
              <a:rPr lang="en-US" sz="4800" b="1" dirty="0" smtClean="0"/>
              <a:t>omputational Proteomics</a:t>
            </a:r>
            <a:endParaRPr lang="en-US" sz="4800" b="1" dirty="0"/>
          </a:p>
        </p:txBody>
      </p:sp>
      <p:sp>
        <p:nvSpPr>
          <p:cNvPr id="3" name="Subtitle 2"/>
          <p:cNvSpPr>
            <a:spLocks noGrp="1"/>
          </p:cNvSpPr>
          <p:nvPr>
            <p:ph type="subTitle" idx="1"/>
          </p:nvPr>
        </p:nvSpPr>
        <p:spPr>
          <a:xfrm>
            <a:off x="1143000" y="3898921"/>
            <a:ext cx="6858000" cy="1655762"/>
          </a:xfrm>
        </p:spPr>
        <p:txBody>
          <a:bodyPr/>
          <a:lstStyle/>
          <a:p>
            <a:r>
              <a:rPr lang="en-US" dirty="0" smtClean="0"/>
              <a:t>Sumi Singh</a:t>
            </a:r>
          </a:p>
          <a:p>
            <a:r>
              <a:rPr lang="en-US" dirty="0" smtClean="0"/>
              <a:t>1/16/2015</a:t>
            </a:r>
          </a:p>
        </p:txBody>
      </p:sp>
    </p:spTree>
    <p:extLst>
      <p:ext uri="{BB962C8B-B14F-4D97-AF65-F5344CB8AC3E}">
        <p14:creationId xmlns:p14="http://schemas.microsoft.com/office/powerpoint/2010/main" val="136259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proteome project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7080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10</a:t>
            </a:fld>
            <a:endParaRPr lang="en-US" dirty="0"/>
          </a:p>
        </p:txBody>
      </p:sp>
    </p:spTree>
    <p:extLst>
      <p:ext uri="{BB962C8B-B14F-4D97-AF65-F5344CB8AC3E}">
        <p14:creationId xmlns:p14="http://schemas.microsoft.com/office/powerpoint/2010/main" val="411799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Personalized M</a:t>
            </a:r>
            <a:r>
              <a:rPr lang="en-US" dirty="0"/>
              <a:t>edicine </a:t>
            </a:r>
            <a:r>
              <a:rPr lang="en-US" dirty="0" smtClean="0"/>
              <a:t>and Personal Proteome</a:t>
            </a:r>
            <a:endParaRPr lang="en-US" dirty="0"/>
          </a:p>
        </p:txBody>
      </p:sp>
      <p:pic>
        <p:nvPicPr>
          <p:cNvPr id="4" name="Picture 3"/>
          <p:cNvPicPr>
            <a:picLocks noChangeAspect="1"/>
          </p:cNvPicPr>
          <p:nvPr/>
        </p:nvPicPr>
        <p:blipFill>
          <a:blip r:embed="rId2"/>
          <a:stretch>
            <a:fillRect/>
          </a:stretch>
        </p:blipFill>
        <p:spPr>
          <a:xfrm>
            <a:off x="653143" y="1790095"/>
            <a:ext cx="4070048" cy="3060095"/>
          </a:xfrm>
          <a:prstGeom prst="rect">
            <a:avLst/>
          </a:prstGeom>
        </p:spPr>
      </p:pic>
      <p:sp>
        <p:nvSpPr>
          <p:cNvPr id="5" name="TextBox 4"/>
          <p:cNvSpPr txBox="1"/>
          <p:nvPr/>
        </p:nvSpPr>
        <p:spPr>
          <a:xfrm>
            <a:off x="1765905" y="1679762"/>
            <a:ext cx="59145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No generic, full of side effect treatments</a:t>
            </a:r>
            <a:endParaRPr lang="en-US" dirty="0"/>
          </a:p>
        </p:txBody>
      </p:sp>
      <p:sp>
        <p:nvSpPr>
          <p:cNvPr id="6" name="TextBox 5"/>
          <p:cNvSpPr txBox="1"/>
          <p:nvPr/>
        </p:nvSpPr>
        <p:spPr>
          <a:xfrm>
            <a:off x="2467428" y="5092096"/>
            <a:ext cx="3616477"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Highly personalized</a:t>
            </a:r>
          </a:p>
          <a:p>
            <a:pPr algn="ctr"/>
            <a:r>
              <a:rPr lang="en-US" b="1" dirty="0" smtClean="0"/>
              <a:t>Minimal side effect</a:t>
            </a:r>
          </a:p>
          <a:p>
            <a:pPr algn="ctr"/>
            <a:r>
              <a:rPr lang="en-US" b="1" dirty="0" smtClean="0"/>
              <a:t>Safe</a:t>
            </a:r>
          </a:p>
          <a:p>
            <a:pPr algn="ctr"/>
            <a:r>
              <a:rPr lang="en-US" b="1" dirty="0" smtClean="0"/>
              <a:t>Cost effective</a:t>
            </a:r>
          </a:p>
          <a:p>
            <a:pPr algn="ctr"/>
            <a:r>
              <a:rPr lang="en-US" b="1" dirty="0" smtClean="0"/>
              <a:t>Environmentally friendly treatment</a:t>
            </a:r>
          </a:p>
        </p:txBody>
      </p:sp>
      <p:pic>
        <p:nvPicPr>
          <p:cNvPr id="1026" name="Picture 2" descr="http://media.mmm-online.com/images/2012/05/22/abilify_web_258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578" y="2135564"/>
            <a:ext cx="4152900"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CD904C-D1DC-4FA1-992A-F40497B59867}" type="slidenum">
              <a:rPr lang="en-US" smtClean="0"/>
              <a:t>11</a:t>
            </a:fld>
            <a:endParaRPr lang="en-US" dirty="0"/>
          </a:p>
        </p:txBody>
      </p:sp>
    </p:spTree>
    <p:extLst>
      <p:ext uri="{BB962C8B-B14F-4D97-AF65-F5344CB8AC3E}">
        <p14:creationId xmlns:p14="http://schemas.microsoft.com/office/powerpoint/2010/main" val="3687929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027"/>
            <a:ext cx="7886700" cy="1325563"/>
          </a:xfrm>
        </p:spPr>
        <p:txBody>
          <a:bodyPr/>
          <a:lstStyle/>
          <a:p>
            <a:pPr algn="ctr"/>
            <a:r>
              <a:rPr lang="en-US" dirty="0" smtClean="0"/>
              <a:t>Computational needs in </a:t>
            </a:r>
            <a:br>
              <a:rPr lang="en-US" dirty="0" smtClean="0"/>
            </a:br>
            <a:r>
              <a:rPr lang="en-US" dirty="0" smtClean="0"/>
              <a:t>personal proteomics</a:t>
            </a:r>
            <a:endParaRPr lang="en-US" dirty="0"/>
          </a:p>
        </p:txBody>
      </p:sp>
      <p:graphicFrame>
        <p:nvGraphicFramePr>
          <p:cNvPr id="4" name="Diagram 3"/>
          <p:cNvGraphicFramePr/>
          <p:nvPr>
            <p:extLst>
              <p:ext uri="{D42A27DB-BD31-4B8C-83A1-F6EECF244321}">
                <p14:modId xmlns:p14="http://schemas.microsoft.com/office/powerpoint/2010/main" val="2878106478"/>
              </p:ext>
            </p:extLst>
          </p:nvPr>
        </p:nvGraphicFramePr>
        <p:xfrm>
          <a:off x="338668" y="1735666"/>
          <a:ext cx="2620380" cy="23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4186262104"/>
              </p:ext>
            </p:extLst>
          </p:nvPr>
        </p:nvGraphicFramePr>
        <p:xfrm>
          <a:off x="3361201" y="1752175"/>
          <a:ext cx="2502849" cy="23525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5"/>
          <p:cNvGraphicFramePr>
            <a:graphicFrameLocks noGrp="1"/>
          </p:cNvGraphicFramePr>
          <p:nvPr>
            <p:ph idx="1"/>
            <p:extLst>
              <p:ext uri="{D42A27DB-BD31-4B8C-83A1-F6EECF244321}">
                <p14:modId xmlns:p14="http://schemas.microsoft.com/office/powerpoint/2010/main" val="157973260"/>
              </p:ext>
            </p:extLst>
          </p:nvPr>
        </p:nvGraphicFramePr>
        <p:xfrm>
          <a:off x="6032371" y="1552597"/>
          <a:ext cx="2790729" cy="35811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Content Placeholder 3"/>
          <p:cNvPicPr>
            <a:picLocks noChangeAspect="1"/>
          </p:cNvPicPr>
          <p:nvPr/>
        </p:nvPicPr>
        <p:blipFill>
          <a:blip r:embed="rId17"/>
          <a:srcRect t="9890" b="9890"/>
          <a:stretch>
            <a:fillRect/>
          </a:stretch>
        </p:blipFill>
        <p:spPr>
          <a:xfrm>
            <a:off x="432372" y="4255641"/>
            <a:ext cx="5120911" cy="2501430"/>
          </a:xfrm>
          <a:prstGeom prst="rect">
            <a:avLst/>
          </a:prstGeom>
        </p:spPr>
      </p:pic>
      <p:sp>
        <p:nvSpPr>
          <p:cNvPr id="3" name="TextBox 2"/>
          <p:cNvSpPr txBox="1"/>
          <p:nvPr/>
        </p:nvSpPr>
        <p:spPr>
          <a:xfrm>
            <a:off x="5712032" y="6519907"/>
            <a:ext cx="1983179" cy="261610"/>
          </a:xfrm>
          <a:prstGeom prst="rect">
            <a:avLst/>
          </a:prstGeom>
          <a:noFill/>
        </p:spPr>
        <p:txBody>
          <a:bodyPr wrap="square" rtlCol="0">
            <a:spAutoFit/>
          </a:bodyPr>
          <a:lstStyle/>
          <a:p>
            <a:r>
              <a:rPr lang="en-US" sz="1100" dirty="0" smtClean="0"/>
              <a:t>Image Source: Tony </a:t>
            </a:r>
            <a:r>
              <a:rPr lang="en-US" sz="1100" dirty="0" smtClean="0"/>
              <a:t>Schubart</a:t>
            </a:r>
            <a:endParaRPr lang="en-US" sz="1100" dirty="0"/>
          </a:p>
        </p:txBody>
      </p:sp>
      <p:sp>
        <p:nvSpPr>
          <p:cNvPr id="5" name="TextBox 4"/>
          <p:cNvSpPr txBox="1"/>
          <p:nvPr/>
        </p:nvSpPr>
        <p:spPr>
          <a:xfrm>
            <a:off x="1531916" y="4345172"/>
            <a:ext cx="771897" cy="369332"/>
          </a:xfrm>
          <a:prstGeom prst="rect">
            <a:avLst/>
          </a:prstGeom>
          <a:noFill/>
        </p:spPr>
        <p:txBody>
          <a:bodyPr wrap="square" rtlCol="0">
            <a:spAutoFit/>
          </a:bodyPr>
          <a:lstStyle/>
          <a:p>
            <a:r>
              <a:rPr lang="en-US" dirty="0" smtClean="0"/>
              <a:t>DATA</a:t>
            </a:r>
            <a:endParaRPr lang="en-US" dirty="0"/>
          </a:p>
        </p:txBody>
      </p:sp>
      <p:sp>
        <p:nvSpPr>
          <p:cNvPr id="6" name="Slide Number Placeholder 5"/>
          <p:cNvSpPr>
            <a:spLocks noGrp="1"/>
          </p:cNvSpPr>
          <p:nvPr>
            <p:ph type="sldNum" sz="quarter" idx="12"/>
          </p:nvPr>
        </p:nvSpPr>
        <p:spPr/>
        <p:txBody>
          <a:bodyPr/>
          <a:lstStyle/>
          <a:p>
            <a:fld id="{1FCD904C-D1DC-4FA1-992A-F40497B59867}" type="slidenum">
              <a:rPr lang="en-US" smtClean="0"/>
              <a:t>12</a:t>
            </a:fld>
            <a:endParaRPr lang="en-US" dirty="0"/>
          </a:p>
        </p:txBody>
      </p:sp>
    </p:spTree>
    <p:extLst>
      <p:ext uri="{BB962C8B-B14F-4D97-AF65-F5344CB8AC3E}">
        <p14:creationId xmlns:p14="http://schemas.microsoft.com/office/powerpoint/2010/main" val="192603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Proteomics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8691095"/>
              </p:ext>
            </p:extLst>
          </p:nvPr>
        </p:nvGraphicFramePr>
        <p:xfrm>
          <a:off x="547579" y="2161596"/>
          <a:ext cx="8121407" cy="326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13</a:t>
            </a:fld>
            <a:endParaRPr lang="en-US" dirty="0"/>
          </a:p>
        </p:txBody>
      </p:sp>
      <p:cxnSp>
        <p:nvCxnSpPr>
          <p:cNvPr id="6" name="Straight Arrow Connector 5"/>
          <p:cNvCxnSpPr/>
          <p:nvPr/>
        </p:nvCxnSpPr>
        <p:spPr>
          <a:xfrm flipH="1">
            <a:off x="2054431" y="1816925"/>
            <a:ext cx="2280063" cy="973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4346370" y="1816925"/>
            <a:ext cx="47500" cy="973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334494" y="1816925"/>
            <a:ext cx="3016332" cy="973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6347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NATURE</a:t>
            </a:r>
            <a:endParaRPr lang="en-US" dirty="0"/>
          </a:p>
        </p:txBody>
      </p:sp>
      <p:sp>
        <p:nvSpPr>
          <p:cNvPr id="5" name="Text Placeholder 4"/>
          <p:cNvSpPr>
            <a:spLocks noGrp="1"/>
          </p:cNvSpPr>
          <p:nvPr>
            <p:ph type="body" idx="1"/>
          </p:nvPr>
        </p:nvSpPr>
        <p:spPr/>
        <p:txBody>
          <a:bodyPr/>
          <a:lstStyle/>
          <a:p>
            <a:r>
              <a:rPr lang="en-US" dirty="0" smtClean="0"/>
              <a:t>PROTEINS AND THEIR STRUCTURE</a:t>
            </a:r>
            <a:endParaRPr lang="en-US" dirty="0"/>
          </a:p>
        </p:txBody>
      </p:sp>
      <p:sp>
        <p:nvSpPr>
          <p:cNvPr id="2" name="Slide Number Placeholder 1"/>
          <p:cNvSpPr>
            <a:spLocks noGrp="1"/>
          </p:cNvSpPr>
          <p:nvPr>
            <p:ph type="sldNum" sz="quarter" idx="12"/>
          </p:nvPr>
        </p:nvSpPr>
        <p:spPr/>
        <p:txBody>
          <a:bodyPr/>
          <a:lstStyle/>
          <a:p>
            <a:fld id="{1FCD904C-D1DC-4FA1-992A-F40497B59867}" type="slidenum">
              <a:rPr lang="en-US" smtClean="0"/>
              <a:t>14</a:t>
            </a:fld>
            <a:endParaRPr lang="en-US" dirty="0"/>
          </a:p>
        </p:txBody>
      </p:sp>
    </p:spTree>
    <p:extLst>
      <p:ext uri="{BB962C8B-B14F-4D97-AF65-F5344CB8AC3E}">
        <p14:creationId xmlns:p14="http://schemas.microsoft.com/office/powerpoint/2010/main" val="327187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Proteins are worker molecules</a:t>
            </a:r>
          </a:p>
        </p:txBody>
      </p:sp>
      <p:sp>
        <p:nvSpPr>
          <p:cNvPr id="4" name="Slide Number Placeholder 3"/>
          <p:cNvSpPr>
            <a:spLocks noGrp="1"/>
          </p:cNvSpPr>
          <p:nvPr>
            <p:ph type="sldNum" sz="quarter" idx="12"/>
          </p:nvPr>
        </p:nvSpPr>
        <p:spPr/>
        <p:txBody>
          <a:bodyPr/>
          <a:lstStyle/>
          <a:p>
            <a:fld id="{1FCD904C-D1DC-4FA1-992A-F40497B59867}" type="slidenum">
              <a:rPr lang="en-US" smtClean="0"/>
              <a:t>15</a:t>
            </a:fld>
            <a:endParaRPr lang="en-US" dirty="0"/>
          </a:p>
        </p:txBody>
      </p:sp>
      <p:pic>
        <p:nvPicPr>
          <p:cNvPr id="1026" name="Picture 2" descr="Proteins have many different functions in our bodies. By studying the structures of proteins, we are better able to understand how they function normally and how some proteins with abnormal shapes can cause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680" y="1567544"/>
            <a:ext cx="5452465" cy="435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0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Protein: Sequence and Structure</a:t>
            </a:r>
            <a:endParaRPr lang="en-US" dirty="0"/>
          </a:p>
        </p:txBody>
      </p:sp>
      <p:sp>
        <p:nvSpPr>
          <p:cNvPr id="6" name="Right Arrow 5"/>
          <p:cNvSpPr/>
          <p:nvPr/>
        </p:nvSpPr>
        <p:spPr>
          <a:xfrm>
            <a:off x="3441032" y="2655970"/>
            <a:ext cx="2394284" cy="944480"/>
          </a:xfrm>
          <a:prstGeom prst="rightArrow">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rPr>
              <a:t>FOLDS </a:t>
            </a:r>
            <a:r>
              <a:rPr lang="en-US" sz="1350" b="1" dirty="0">
                <a:solidFill>
                  <a:schemeClr val="tx1"/>
                </a:solidFill>
              </a:rPr>
              <a:t>INTO 3D STRUCTURE</a:t>
            </a:r>
          </a:p>
        </p:txBody>
      </p:sp>
      <p:pic>
        <p:nvPicPr>
          <p:cNvPr id="7" name="Picture 6"/>
          <p:cNvPicPr>
            <a:picLocks noChangeAspect="1"/>
          </p:cNvPicPr>
          <p:nvPr/>
        </p:nvPicPr>
        <p:blipFill>
          <a:blip r:embed="rId2"/>
          <a:stretch>
            <a:fillRect/>
          </a:stretch>
        </p:blipFill>
        <p:spPr>
          <a:xfrm>
            <a:off x="1160239" y="2301040"/>
            <a:ext cx="2107143" cy="2021305"/>
          </a:xfrm>
          <a:prstGeom prst="rect">
            <a:avLst/>
          </a:prstGeom>
          <a:ln w="38100">
            <a:solidFill>
              <a:schemeClr val="accent2">
                <a:lumMod val="75000"/>
              </a:schemeClr>
            </a:solidFill>
          </a:ln>
        </p:spPr>
      </p:pic>
      <p:pic>
        <p:nvPicPr>
          <p:cNvPr id="8" name="Picture 7"/>
          <p:cNvPicPr>
            <a:picLocks noChangeAspect="1"/>
          </p:cNvPicPr>
          <p:nvPr/>
        </p:nvPicPr>
        <p:blipFill>
          <a:blip r:embed="rId3"/>
          <a:stretch>
            <a:fillRect/>
          </a:stretch>
        </p:blipFill>
        <p:spPr>
          <a:xfrm>
            <a:off x="5996932" y="2325103"/>
            <a:ext cx="2280793" cy="2009273"/>
          </a:xfrm>
          <a:prstGeom prst="rect">
            <a:avLst/>
          </a:prstGeom>
          <a:ln w="28575">
            <a:solidFill>
              <a:schemeClr val="accent2">
                <a:lumMod val="75000"/>
              </a:schemeClr>
            </a:solidFill>
          </a:ln>
        </p:spPr>
      </p:pic>
      <p:sp>
        <p:nvSpPr>
          <p:cNvPr id="9" name="TextBox 8"/>
          <p:cNvSpPr txBox="1"/>
          <p:nvPr/>
        </p:nvSpPr>
        <p:spPr>
          <a:xfrm>
            <a:off x="1160239" y="4514850"/>
            <a:ext cx="2107143" cy="300082"/>
          </a:xfrm>
          <a:prstGeom prst="rect">
            <a:avLst/>
          </a:prstGeom>
          <a:noFill/>
        </p:spPr>
        <p:txBody>
          <a:bodyPr wrap="square" rtlCol="0">
            <a:spAutoFit/>
          </a:bodyPr>
          <a:lstStyle/>
          <a:p>
            <a:pPr algn="ctr"/>
            <a:r>
              <a:rPr lang="en-US" sz="1350" b="1" dirty="0"/>
              <a:t>AMINO ACID SEQUENCE</a:t>
            </a:r>
          </a:p>
        </p:txBody>
      </p:sp>
      <p:sp>
        <p:nvSpPr>
          <p:cNvPr id="10" name="TextBox 9"/>
          <p:cNvSpPr txBox="1"/>
          <p:nvPr/>
        </p:nvSpPr>
        <p:spPr>
          <a:xfrm>
            <a:off x="6083757" y="4510150"/>
            <a:ext cx="2107143" cy="300082"/>
          </a:xfrm>
          <a:prstGeom prst="rect">
            <a:avLst/>
          </a:prstGeom>
          <a:noFill/>
        </p:spPr>
        <p:txBody>
          <a:bodyPr wrap="square" rtlCol="0">
            <a:spAutoFit/>
          </a:bodyPr>
          <a:lstStyle/>
          <a:p>
            <a:pPr algn="ctr"/>
            <a:r>
              <a:rPr lang="en-US" sz="1350" b="1" dirty="0"/>
              <a:t>3D STRUCTURE</a:t>
            </a:r>
          </a:p>
        </p:txBody>
      </p:sp>
      <p:sp>
        <p:nvSpPr>
          <p:cNvPr id="11" name="TextBox 10"/>
          <p:cNvSpPr txBox="1"/>
          <p:nvPr/>
        </p:nvSpPr>
        <p:spPr>
          <a:xfrm>
            <a:off x="1072649" y="6033239"/>
            <a:ext cx="7469006" cy="300082"/>
          </a:xfrm>
          <a:prstGeom prst="rect">
            <a:avLst/>
          </a:prstGeom>
          <a:noFill/>
        </p:spPr>
        <p:txBody>
          <a:bodyPr wrap="square" rtlCol="0">
            <a:spAutoFit/>
          </a:bodyPr>
          <a:lstStyle/>
          <a:p>
            <a:r>
              <a:rPr lang="en-US" sz="1350" dirty="0" smtClean="0"/>
              <a:t>Image Source: Wikipedia</a:t>
            </a:r>
            <a:endParaRPr lang="en-US" sz="1350" dirty="0"/>
          </a:p>
        </p:txBody>
      </p:sp>
      <p:sp>
        <p:nvSpPr>
          <p:cNvPr id="3" name="Slide Number Placeholder 2"/>
          <p:cNvSpPr>
            <a:spLocks noGrp="1"/>
          </p:cNvSpPr>
          <p:nvPr>
            <p:ph type="sldNum" sz="quarter" idx="12"/>
          </p:nvPr>
        </p:nvSpPr>
        <p:spPr/>
        <p:txBody>
          <a:bodyPr/>
          <a:lstStyle/>
          <a:p>
            <a:fld id="{1FCD904C-D1DC-4FA1-992A-F40497B59867}" type="slidenum">
              <a:rPr lang="en-US" smtClean="0"/>
              <a:t>16</a:t>
            </a:fld>
            <a:endParaRPr lang="en-US" dirty="0"/>
          </a:p>
        </p:txBody>
      </p:sp>
      <p:sp>
        <p:nvSpPr>
          <p:cNvPr id="5" name="Rectangle 4"/>
          <p:cNvSpPr/>
          <p:nvPr/>
        </p:nvSpPr>
        <p:spPr>
          <a:xfrm>
            <a:off x="849086" y="4819932"/>
            <a:ext cx="3331028" cy="923330"/>
          </a:xfrm>
          <a:prstGeom prst="rect">
            <a:avLst/>
          </a:prstGeom>
          <a:solidFill>
            <a:schemeClr val="accent4">
              <a:lumMod val="40000"/>
              <a:lumOff val="60000"/>
            </a:schemeClr>
          </a:solidFill>
        </p:spPr>
        <p:txBody>
          <a:bodyPr wrap="square">
            <a:spAutoFit/>
          </a:bodyPr>
          <a:lstStyle/>
          <a:p>
            <a:r>
              <a:rPr lang="en-US" b="1" dirty="0"/>
              <a:t>Proteins are made of amino acids hooked end-to-end like beads on a necklace</a:t>
            </a:r>
          </a:p>
        </p:txBody>
      </p:sp>
      <p:sp>
        <p:nvSpPr>
          <p:cNvPr id="12" name="TextBox 11"/>
          <p:cNvSpPr txBox="1"/>
          <p:nvPr/>
        </p:nvSpPr>
        <p:spPr>
          <a:xfrm>
            <a:off x="5367648" y="5047013"/>
            <a:ext cx="3348840" cy="923330"/>
          </a:xfrm>
          <a:prstGeom prst="rect">
            <a:avLst/>
          </a:prstGeom>
          <a:solidFill>
            <a:schemeClr val="accent4">
              <a:lumMod val="40000"/>
              <a:lumOff val="60000"/>
            </a:schemeClr>
          </a:solidFill>
        </p:spPr>
        <p:txBody>
          <a:bodyPr wrap="square" rtlCol="0">
            <a:spAutoFit/>
          </a:bodyPr>
          <a:lstStyle/>
          <a:p>
            <a:r>
              <a:rPr lang="en-US" b="1" dirty="0"/>
              <a:t>To become active, proteins must twist and fold into their </a:t>
            </a:r>
            <a:r>
              <a:rPr lang="en-US" b="1" dirty="0" smtClean="0"/>
              <a:t>final conformation.</a:t>
            </a:r>
            <a:endParaRPr lang="en-US" b="1" dirty="0"/>
          </a:p>
        </p:txBody>
      </p:sp>
    </p:spTree>
    <p:extLst>
      <p:ext uri="{BB962C8B-B14F-4D97-AF65-F5344CB8AC3E}">
        <p14:creationId xmlns:p14="http://schemas.microsoft.com/office/powerpoint/2010/main" val="130040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Structural basis of protein function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0696505"/>
              </p:ext>
            </p:extLst>
          </p:nvPr>
        </p:nvGraphicFramePr>
        <p:xfrm>
          <a:off x="1535430" y="2194591"/>
          <a:ext cx="6100763" cy="179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17</a:t>
            </a:fld>
            <a:endParaRPr lang="en-US" dirty="0">
              <a:solidFill>
                <a:prstClr val="black">
                  <a:tint val="75000"/>
                </a:prstClr>
              </a:solidFill>
            </a:endParaRPr>
          </a:p>
        </p:txBody>
      </p:sp>
      <p:sp>
        <p:nvSpPr>
          <p:cNvPr id="3" name="TextBox 2"/>
          <p:cNvSpPr txBox="1"/>
          <p:nvPr/>
        </p:nvSpPr>
        <p:spPr>
          <a:xfrm>
            <a:off x="463138" y="3991582"/>
            <a:ext cx="7920841" cy="92333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US" b="1" dirty="0" smtClean="0"/>
              <a:t>By </a:t>
            </a:r>
            <a:r>
              <a:rPr lang="en-US" b="1" dirty="0"/>
              <a:t>studying the structures of proteins, we are better able to understand how they function normally and how some </a:t>
            </a:r>
            <a:r>
              <a:rPr lang="en-US" b="1" i="1" u="sng" dirty="0"/>
              <a:t>proteins with abnormal shapes can cause </a:t>
            </a:r>
            <a:r>
              <a:rPr lang="en-US" b="1" i="1" u="sng" dirty="0" smtClean="0"/>
              <a:t>disease</a:t>
            </a:r>
            <a:r>
              <a:rPr lang="en-US" b="1" dirty="0" smtClean="0"/>
              <a:t>.</a:t>
            </a:r>
            <a:endParaRPr lang="en-US" b="1" dirty="0"/>
          </a:p>
        </p:txBody>
      </p:sp>
    </p:spTree>
    <p:extLst>
      <p:ext uri="{BB962C8B-B14F-4D97-AF65-F5344CB8AC3E}">
        <p14:creationId xmlns:p14="http://schemas.microsoft.com/office/powerpoint/2010/main" val="3221053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6162"/>
          </a:xfrm>
        </p:spPr>
        <p:txBody>
          <a:bodyPr/>
          <a:lstStyle/>
          <a:p>
            <a:pPr algn="ctr"/>
            <a:r>
              <a:rPr lang="en-US" dirty="0" smtClean="0"/>
              <a:t>Natural structural hierarchy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915976"/>
              </p:ext>
            </p:extLst>
          </p:nvPr>
        </p:nvGraphicFramePr>
        <p:xfrm>
          <a:off x="689125" y="1970766"/>
          <a:ext cx="5711675" cy="388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5391398" y="5372418"/>
            <a:ext cx="1116280" cy="341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07678" y="4604195"/>
            <a:ext cx="2363188" cy="1477328"/>
          </a:xfrm>
          <a:prstGeom prst="rect">
            <a:avLst/>
          </a:prstGeom>
          <a:solidFill>
            <a:schemeClr val="accent4">
              <a:lumMod val="40000"/>
              <a:lumOff val="60000"/>
            </a:schemeClr>
          </a:solidFill>
        </p:spPr>
        <p:txBody>
          <a:bodyPr wrap="square" rtlCol="0">
            <a:spAutoFit/>
          </a:bodyPr>
          <a:lstStyle/>
          <a:p>
            <a:pPr algn="ctr"/>
            <a:r>
              <a:rPr lang="en-US" dirty="0" smtClean="0"/>
              <a:t>Structurally</a:t>
            </a:r>
          </a:p>
          <a:p>
            <a:pPr lvl="0" algn="ctr"/>
            <a:r>
              <a:rPr lang="en-US" dirty="0" smtClean="0"/>
              <a:t>Most similar. Called </a:t>
            </a:r>
            <a:r>
              <a:rPr lang="en-US" b="1" dirty="0" smtClean="0"/>
              <a:t>HOMOLOGUES</a:t>
            </a:r>
          </a:p>
          <a:p>
            <a:pPr lvl="0" algn="ctr"/>
            <a:r>
              <a:rPr lang="en-US" b="1" dirty="0" smtClean="0"/>
              <a:t>May be </a:t>
            </a:r>
            <a:r>
              <a:rPr lang="en-US" b="1" i="1" dirty="0" smtClean="0"/>
              <a:t>functionally</a:t>
            </a:r>
            <a:r>
              <a:rPr lang="en-US" b="1" dirty="0" smtClean="0"/>
              <a:t> similar</a:t>
            </a:r>
            <a:endParaRPr lang="en-US" dirty="0"/>
          </a:p>
        </p:txBody>
      </p:sp>
      <p:sp>
        <p:nvSpPr>
          <p:cNvPr id="12" name="Content Placeholder 2"/>
          <p:cNvSpPr txBox="1">
            <a:spLocks/>
          </p:cNvSpPr>
          <p:nvPr/>
        </p:nvSpPr>
        <p:spPr>
          <a:xfrm>
            <a:off x="1472540" y="6023068"/>
            <a:ext cx="4393870" cy="472731"/>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t>Based on </a:t>
            </a:r>
            <a:r>
              <a:rPr lang="en-US" sz="2000" dirty="0" smtClean="0"/>
              <a:t>Physio</a:t>
            </a:r>
            <a:r>
              <a:rPr lang="en-US" sz="2000" dirty="0" smtClean="0"/>
              <a:t>-Chemical properties</a:t>
            </a:r>
            <a:endParaRPr lang="en-US" sz="2000" dirty="0"/>
          </a:p>
        </p:txBody>
      </p:sp>
      <p:sp>
        <p:nvSpPr>
          <p:cNvPr id="3" name="Down Arrow 2"/>
          <p:cNvSpPr/>
          <p:nvPr/>
        </p:nvSpPr>
        <p:spPr>
          <a:xfrm rot="10800000">
            <a:off x="391883" y="2018805"/>
            <a:ext cx="368135" cy="378822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3990109" y="2018806"/>
            <a:ext cx="2517569" cy="632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07678" y="1695639"/>
            <a:ext cx="1888176" cy="646331"/>
          </a:xfrm>
          <a:prstGeom prst="rect">
            <a:avLst/>
          </a:prstGeom>
          <a:solidFill>
            <a:schemeClr val="bg2">
              <a:lumMod val="90000"/>
            </a:schemeClr>
          </a:solidFill>
        </p:spPr>
        <p:txBody>
          <a:bodyPr wrap="square" rtlCol="0">
            <a:spAutoFit/>
          </a:bodyPr>
          <a:lstStyle/>
          <a:p>
            <a:r>
              <a:rPr lang="en-US" dirty="0" smtClean="0"/>
              <a:t>Structurally most distant</a:t>
            </a:r>
            <a:endParaRPr lang="en-US" dirty="0"/>
          </a:p>
        </p:txBody>
      </p:sp>
      <p:cxnSp>
        <p:nvCxnSpPr>
          <p:cNvPr id="13" name="Straight Arrow Connector 12"/>
          <p:cNvCxnSpPr/>
          <p:nvPr/>
        </p:nvCxnSpPr>
        <p:spPr>
          <a:xfrm flipV="1">
            <a:off x="4963886" y="3389533"/>
            <a:ext cx="1805048" cy="826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68934" y="2650868"/>
            <a:ext cx="1947553" cy="1477328"/>
          </a:xfrm>
          <a:prstGeom prst="rect">
            <a:avLst/>
          </a:prstGeom>
          <a:solidFill>
            <a:schemeClr val="accent6">
              <a:lumMod val="40000"/>
              <a:lumOff val="60000"/>
            </a:schemeClr>
          </a:solidFill>
        </p:spPr>
        <p:txBody>
          <a:bodyPr wrap="square" rtlCol="0">
            <a:spAutoFit/>
          </a:bodyPr>
          <a:lstStyle/>
          <a:p>
            <a:r>
              <a:rPr lang="en-US" dirty="0" smtClean="0"/>
              <a:t>Called </a:t>
            </a:r>
            <a:r>
              <a:rPr lang="en-US" b="1" dirty="0" smtClean="0"/>
              <a:t>Distant Homologues</a:t>
            </a:r>
            <a:r>
              <a:rPr lang="en-US" dirty="0" smtClean="0"/>
              <a:t> with significant structural similarity</a:t>
            </a:r>
            <a:endParaRPr lang="en-US" dirty="0"/>
          </a:p>
        </p:txBody>
      </p:sp>
      <p:sp>
        <p:nvSpPr>
          <p:cNvPr id="20" name="Slide Number Placeholder 19"/>
          <p:cNvSpPr>
            <a:spLocks noGrp="1"/>
          </p:cNvSpPr>
          <p:nvPr>
            <p:ph type="sldNum" sz="quarter" idx="12"/>
          </p:nvPr>
        </p:nvSpPr>
        <p:spPr/>
        <p:txBody>
          <a:bodyPr/>
          <a:lstStyle/>
          <a:p>
            <a:fld id="{1FCD904C-D1DC-4FA1-992A-F40497B59867}" type="slidenum">
              <a:rPr lang="en-US" smtClean="0"/>
              <a:t>18</a:t>
            </a:fld>
            <a:endParaRPr lang="en-US" dirty="0"/>
          </a:p>
        </p:txBody>
      </p:sp>
    </p:spTree>
    <p:extLst>
      <p:ext uri="{BB962C8B-B14F-4D97-AF65-F5344CB8AC3E}">
        <p14:creationId xmlns:p14="http://schemas.microsoft.com/office/powerpoint/2010/main" val="93859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62112"/>
          </a:xfrm>
        </p:spPr>
        <p:txBody>
          <a:bodyPr/>
          <a:lstStyle/>
          <a:p>
            <a:pPr algn="ctr"/>
            <a:r>
              <a:rPr lang="en-US" dirty="0" smtClean="0"/>
              <a:t>Natural functional </a:t>
            </a:r>
            <a:r>
              <a:rPr lang="en-US" dirty="0"/>
              <a:t>clusters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113968"/>
              </p:ext>
            </p:extLst>
          </p:nvPr>
        </p:nvGraphicFramePr>
        <p:xfrm>
          <a:off x="725412" y="1511149"/>
          <a:ext cx="7656588" cy="372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5048" y="5997295"/>
            <a:ext cx="2790141" cy="42527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Structural Differences</a:t>
            </a:r>
            <a:endParaRPr lang="en-US" dirty="0"/>
          </a:p>
        </p:txBody>
      </p:sp>
      <p:sp>
        <p:nvSpPr>
          <p:cNvPr id="6" name="Rectangle 5"/>
          <p:cNvSpPr/>
          <p:nvPr/>
        </p:nvSpPr>
        <p:spPr>
          <a:xfrm>
            <a:off x="4407070" y="5897639"/>
            <a:ext cx="4356920" cy="5747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Structurally Conserved </a:t>
            </a:r>
            <a:r>
              <a:rPr lang="en-US" dirty="0"/>
              <a:t>L</a:t>
            </a:r>
            <a:r>
              <a:rPr lang="en-US" dirty="0" smtClean="0"/>
              <a:t>ocal Motifs across Several Proteins </a:t>
            </a:r>
            <a:endParaRPr lang="en-US" dirty="0"/>
          </a:p>
        </p:txBody>
      </p:sp>
      <p:sp>
        <p:nvSpPr>
          <p:cNvPr id="7" name="Oval 6"/>
          <p:cNvSpPr/>
          <p:nvPr/>
        </p:nvSpPr>
        <p:spPr>
          <a:xfrm>
            <a:off x="2165049" y="1427238"/>
            <a:ext cx="4850191" cy="3084286"/>
          </a:xfrm>
          <a:prstGeom prst="ellipse">
            <a:avLst/>
          </a:prstGeom>
          <a:gradFill flip="none" rotWithShape="1">
            <a:gsLst>
              <a:gs pos="0">
                <a:schemeClr val="accent3">
                  <a:satMod val="103000"/>
                  <a:lumMod val="102000"/>
                  <a:tint val="94000"/>
                  <a:alpha val="28000"/>
                </a:schemeClr>
              </a:gs>
              <a:gs pos="50000">
                <a:schemeClr val="accent3">
                  <a:satMod val="110000"/>
                  <a:lumMod val="100000"/>
                  <a:shade val="100000"/>
                  <a:alpha val="28000"/>
                </a:schemeClr>
              </a:gs>
              <a:gs pos="100000">
                <a:schemeClr val="accent3">
                  <a:lumMod val="99000"/>
                  <a:satMod val="120000"/>
                  <a:shade val="78000"/>
                  <a:alpha val="28000"/>
                </a:schemeClr>
              </a:gs>
            </a:gsLst>
            <a:lin ang="5400000" scaled="0"/>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n w="57150" cmpd="sng">
                <a:solidFill>
                  <a:schemeClr val="tx1"/>
                </a:solidFill>
              </a:ln>
            </a:endParaRPr>
          </a:p>
        </p:txBody>
      </p:sp>
      <p:sp>
        <p:nvSpPr>
          <p:cNvPr id="9" name="Down Arrow 8"/>
          <p:cNvSpPr/>
          <p:nvPr/>
        </p:nvSpPr>
        <p:spPr>
          <a:xfrm flipH="1">
            <a:off x="2298095" y="5382381"/>
            <a:ext cx="133049" cy="532191"/>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flipH="1">
            <a:off x="6200018" y="5365448"/>
            <a:ext cx="133049" cy="532191"/>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93524" y="1874762"/>
            <a:ext cx="1197428" cy="1200329"/>
          </a:xfrm>
          <a:prstGeom prst="rect">
            <a:avLst/>
          </a:prstGeom>
          <a:solidFill>
            <a:schemeClr val="accent2">
              <a:lumMod val="20000"/>
              <a:lumOff val="80000"/>
            </a:schemeClr>
          </a:solidFill>
        </p:spPr>
        <p:txBody>
          <a:bodyPr wrap="square" rtlCol="0">
            <a:spAutoFit/>
          </a:bodyPr>
          <a:lstStyle/>
          <a:p>
            <a:r>
              <a:rPr lang="en-US" dirty="0" smtClean="0"/>
              <a:t>Most Common Protein Hierarchy </a:t>
            </a:r>
            <a:endParaRPr lang="en-US" dirty="0"/>
          </a:p>
        </p:txBody>
      </p:sp>
      <p:cxnSp>
        <p:nvCxnSpPr>
          <p:cNvPr id="13" name="Straight Arrow Connector 12"/>
          <p:cNvCxnSpPr/>
          <p:nvPr/>
        </p:nvCxnSpPr>
        <p:spPr>
          <a:xfrm>
            <a:off x="1257905" y="2479524"/>
            <a:ext cx="1016000" cy="12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FCD904C-D1DC-4FA1-992A-F40497B59867}" type="slidenum">
              <a:rPr lang="en-US" smtClean="0"/>
              <a:t>19</a:t>
            </a:fld>
            <a:endParaRPr lang="en-US" dirty="0"/>
          </a:p>
        </p:txBody>
      </p:sp>
    </p:spTree>
    <p:extLst>
      <p:ext uri="{BB962C8B-B14F-4D97-AF65-F5344CB8AC3E}">
        <p14:creationId xmlns:p14="http://schemas.microsoft.com/office/powerpoint/2010/main" val="20445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91282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FCD904C-D1DC-4FA1-992A-F40497B59867}" type="slidenum">
              <a:rPr lang="en-US" smtClean="0"/>
              <a:t>2</a:t>
            </a:fld>
            <a:endParaRPr lang="en-US" dirty="0"/>
          </a:p>
        </p:txBody>
      </p:sp>
    </p:spTree>
    <p:extLst>
      <p:ext uri="{BB962C8B-B14F-4D97-AF65-F5344CB8AC3E}">
        <p14:creationId xmlns:p14="http://schemas.microsoft.com/office/powerpoint/2010/main" val="220439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Text Placeholder 2"/>
          <p:cNvSpPr>
            <a:spLocks noGrp="1"/>
          </p:cNvSpPr>
          <p:nvPr>
            <p:ph type="body" idx="1"/>
          </p:nvPr>
        </p:nvSpPr>
        <p:spPr/>
        <p:txBody>
          <a:bodyPr/>
          <a:lstStyle/>
          <a:p>
            <a:pPr lvl="0"/>
            <a:r>
              <a:rPr lang="en-US" dirty="0" smtClean="0"/>
              <a:t>MODELS FOR PROTEIN STRUCTURE AND FUNCTION</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20</a:t>
            </a:fld>
            <a:endParaRPr lang="en-US" dirty="0"/>
          </a:p>
        </p:txBody>
      </p:sp>
    </p:spTree>
    <p:extLst>
      <p:ext uri="{BB962C8B-B14F-4D97-AF65-F5344CB8AC3E}">
        <p14:creationId xmlns:p14="http://schemas.microsoft.com/office/powerpoint/2010/main" val="281799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x, y, z </a:t>
            </a:r>
            <a:r>
              <a:rPr lang="en-US" dirty="0" smtClean="0"/>
              <a:t>coordinates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6976929"/>
              </p:ext>
            </p:extLst>
          </p:nvPr>
        </p:nvGraphicFramePr>
        <p:xfrm>
          <a:off x="1318077" y="2212673"/>
          <a:ext cx="6301921" cy="3568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21</a:t>
            </a:fld>
            <a:endParaRPr lang="en-US" dirty="0"/>
          </a:p>
        </p:txBody>
      </p:sp>
    </p:spTree>
    <p:extLst>
      <p:ext uri="{BB962C8B-B14F-4D97-AF65-F5344CB8AC3E}">
        <p14:creationId xmlns:p14="http://schemas.microsoft.com/office/powerpoint/2010/main" val="2057121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Limitations of coordinate assignment methods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914" y="2136641"/>
            <a:ext cx="3698612" cy="2900385"/>
          </a:xfrm>
        </p:spPr>
      </p:pic>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22</a:t>
            </a:fld>
            <a:endParaRPr lang="en-US" dirty="0">
              <a:solidFill>
                <a:prstClr val="black">
                  <a:tint val="75000"/>
                </a:prstClr>
              </a:solidFill>
            </a:endParaRPr>
          </a:p>
        </p:txBody>
      </p:sp>
      <p:grpSp>
        <p:nvGrpSpPr>
          <p:cNvPr id="3" name="Group 2"/>
          <p:cNvGrpSpPr/>
          <p:nvPr/>
        </p:nvGrpSpPr>
        <p:grpSpPr>
          <a:xfrm>
            <a:off x="4677576" y="3225248"/>
            <a:ext cx="3442447" cy="1776564"/>
            <a:chOff x="8339545" y="1792292"/>
            <a:chExt cx="3144243" cy="2753799"/>
          </a:xfrm>
        </p:grpSpPr>
        <p:sp>
          <p:nvSpPr>
            <p:cNvPr id="11" name="TextBox 10"/>
            <p:cNvSpPr txBox="1"/>
            <p:nvPr/>
          </p:nvSpPr>
          <p:spPr>
            <a:xfrm>
              <a:off x="8339545" y="1792292"/>
              <a:ext cx="3144243" cy="100185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t>Lack of common frame of reference</a:t>
              </a:r>
            </a:p>
          </p:txBody>
        </p:sp>
        <p:sp>
          <p:nvSpPr>
            <p:cNvPr id="12" name="Down Arrow 11"/>
            <p:cNvSpPr/>
            <p:nvPr/>
          </p:nvSpPr>
          <p:spPr>
            <a:xfrm>
              <a:off x="9698754" y="2892090"/>
              <a:ext cx="341876" cy="59002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dirty="0"/>
            </a:p>
          </p:txBody>
        </p:sp>
        <p:sp>
          <p:nvSpPr>
            <p:cNvPr id="13" name="TextBox 12"/>
            <p:cNvSpPr txBox="1"/>
            <p:nvPr/>
          </p:nvSpPr>
          <p:spPr>
            <a:xfrm>
              <a:off x="8339545" y="3544233"/>
              <a:ext cx="3144243" cy="100185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Need for Structural Alignment before comparison</a:t>
              </a:r>
            </a:p>
          </p:txBody>
        </p:sp>
      </p:grpSp>
      <p:grpSp>
        <p:nvGrpSpPr>
          <p:cNvPr id="16" name="Group 15"/>
          <p:cNvGrpSpPr/>
          <p:nvPr/>
        </p:nvGrpSpPr>
        <p:grpSpPr>
          <a:xfrm>
            <a:off x="333771" y="2422826"/>
            <a:ext cx="2093487" cy="3722599"/>
            <a:chOff x="1763486" y="1899090"/>
            <a:chExt cx="2791316" cy="4041444"/>
          </a:xfrm>
        </p:grpSpPr>
        <p:cxnSp>
          <p:nvCxnSpPr>
            <p:cNvPr id="8" name="Straight Arrow Connector 7"/>
            <p:cNvCxnSpPr>
              <a:stCxn id="2" idx="3"/>
            </p:cNvCxnSpPr>
            <p:nvPr/>
          </p:nvCxnSpPr>
          <p:spPr>
            <a:xfrm flipV="1">
              <a:off x="3452676" y="2116423"/>
              <a:ext cx="743533" cy="2597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3376559" y="4259175"/>
              <a:ext cx="1178243" cy="7200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9" name="Group 8"/>
            <p:cNvGrpSpPr/>
            <p:nvPr/>
          </p:nvGrpSpPr>
          <p:grpSpPr>
            <a:xfrm>
              <a:off x="1763486" y="1899090"/>
              <a:ext cx="1806648" cy="4041444"/>
              <a:chOff x="1763486" y="1899090"/>
              <a:chExt cx="1806648" cy="4041444"/>
            </a:xfrm>
          </p:grpSpPr>
          <p:sp>
            <p:nvSpPr>
              <p:cNvPr id="2" name="TextBox 1"/>
              <p:cNvSpPr txBox="1"/>
              <p:nvPr/>
            </p:nvSpPr>
            <p:spPr>
              <a:xfrm>
                <a:off x="1911259" y="1899090"/>
                <a:ext cx="1541417" cy="954108"/>
              </a:xfrm>
              <a:prstGeom prst="rect">
                <a:avLst/>
              </a:prstGeom>
              <a:noFill/>
            </p:spPr>
            <p:txBody>
              <a:bodyPr wrap="square" rtlCol="0">
                <a:spAutoFit/>
              </a:bodyPr>
              <a:lstStyle/>
              <a:p>
                <a:r>
                  <a:rPr lang="en-US" sz="1350" dirty="0"/>
                  <a:t>PDBID:1b8t chain A NMR model 1</a:t>
                </a:r>
              </a:p>
            </p:txBody>
          </p:sp>
          <p:sp>
            <p:nvSpPr>
              <p:cNvPr id="6" name="TextBox 5"/>
              <p:cNvSpPr txBox="1"/>
              <p:nvPr/>
            </p:nvSpPr>
            <p:spPr>
              <a:xfrm>
                <a:off x="1972219" y="4709428"/>
                <a:ext cx="1419498" cy="1231106"/>
              </a:xfrm>
              <a:prstGeom prst="rect">
                <a:avLst/>
              </a:prstGeom>
              <a:noFill/>
            </p:spPr>
            <p:txBody>
              <a:bodyPr wrap="square" rtlCol="0">
                <a:spAutoFit/>
              </a:bodyPr>
              <a:lstStyle/>
              <a:p>
                <a:r>
                  <a:rPr lang="en-US" sz="1350" dirty="0"/>
                  <a:t>PDBID:1b8t chain A NMR model 10</a:t>
                </a:r>
              </a:p>
            </p:txBody>
          </p:sp>
          <p:sp>
            <p:nvSpPr>
              <p:cNvPr id="14" name="TextBox 13"/>
              <p:cNvSpPr txBox="1"/>
              <p:nvPr/>
            </p:nvSpPr>
            <p:spPr>
              <a:xfrm>
                <a:off x="1763486" y="3095273"/>
                <a:ext cx="1806648" cy="1227957"/>
              </a:xfrm>
              <a:prstGeom prst="rect">
                <a:avLst/>
              </a:prstGeom>
              <a:noFill/>
            </p:spPr>
            <p:txBody>
              <a:bodyPr wrap="square" rtlCol="0">
                <a:spAutoFit/>
              </a:bodyPr>
              <a:lstStyle/>
              <a:p>
                <a:r>
                  <a:rPr lang="en-US" sz="1350" dirty="0"/>
                  <a:t>Same protein, two experiments, two sets of coordinates </a:t>
                </a:r>
              </a:p>
            </p:txBody>
          </p:sp>
          <p:cxnSp>
            <p:nvCxnSpPr>
              <p:cNvPr id="20" name="Straight Arrow Connector 19"/>
              <p:cNvCxnSpPr>
                <a:stCxn id="14" idx="0"/>
                <a:endCxn id="2" idx="2"/>
              </p:cNvCxnSpPr>
              <p:nvPr/>
            </p:nvCxnSpPr>
            <p:spPr>
              <a:xfrm flipV="1">
                <a:off x="2666810" y="2853198"/>
                <a:ext cx="15159" cy="2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4" idx="2"/>
                <a:endCxn id="6" idx="0"/>
              </p:cNvCxnSpPr>
              <p:nvPr/>
            </p:nvCxnSpPr>
            <p:spPr>
              <a:xfrm>
                <a:off x="2666810" y="4323230"/>
                <a:ext cx="15159" cy="3861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729214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63"/>
          <p:cNvSpPr/>
          <p:nvPr/>
        </p:nvSpPr>
        <p:spPr>
          <a:xfrm rot="5400000">
            <a:off x="5524544" y="3012451"/>
            <a:ext cx="1133544" cy="3429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solidFill>
                  <a:prstClr val="black"/>
                </a:solidFill>
              </a:rPr>
              <a:t>Rotation</a:t>
            </a:r>
          </a:p>
        </p:txBody>
      </p:sp>
      <p:sp>
        <p:nvSpPr>
          <p:cNvPr id="65" name="Right Arrow 64"/>
          <p:cNvSpPr/>
          <p:nvPr/>
        </p:nvSpPr>
        <p:spPr>
          <a:xfrm>
            <a:off x="3440291" y="2086916"/>
            <a:ext cx="1055118" cy="3429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solidFill>
                  <a:prstClr val="black"/>
                </a:solidFill>
              </a:rPr>
              <a:t>Translation</a:t>
            </a:r>
          </a:p>
        </p:txBody>
      </p:sp>
      <p:sp>
        <p:nvSpPr>
          <p:cNvPr id="66" name="Right Arrow 65"/>
          <p:cNvSpPr/>
          <p:nvPr/>
        </p:nvSpPr>
        <p:spPr>
          <a:xfrm rot="10800000" flipV="1">
            <a:off x="3585324" y="3690199"/>
            <a:ext cx="1012675" cy="342900"/>
          </a:xfrm>
          <a:prstGeom prst="rightArrow">
            <a:avLst>
              <a:gd name="adj1" fmla="val 50000"/>
              <a:gd name="adj2" fmla="val 4746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solidFill>
                  <a:prstClr val="black"/>
                </a:solidFill>
              </a:rPr>
              <a:t>Rotation</a:t>
            </a:r>
          </a:p>
        </p:txBody>
      </p:sp>
      <p:sp>
        <p:nvSpPr>
          <p:cNvPr id="2" name="Title 1"/>
          <p:cNvSpPr>
            <a:spLocks noGrp="1"/>
          </p:cNvSpPr>
          <p:nvPr>
            <p:ph type="title"/>
          </p:nvPr>
        </p:nvSpPr>
        <p:spPr>
          <a:xfrm>
            <a:off x="939114" y="461921"/>
            <a:ext cx="7389339" cy="667622"/>
          </a:xfrm>
        </p:spPr>
        <p:txBody>
          <a:bodyPr>
            <a:noAutofit/>
          </a:bodyPr>
          <a:lstStyle/>
          <a:p>
            <a:pPr algn="ctr"/>
            <a:r>
              <a:rPr lang="en-US" sz="3600" dirty="0"/>
              <a:t>Protein structure comparison using structural alignment</a:t>
            </a:r>
          </a:p>
        </p:txBody>
      </p:sp>
      <p:sp>
        <p:nvSpPr>
          <p:cNvPr id="3" name="Slide Number Placeholder 2"/>
          <p:cNvSpPr>
            <a:spLocks noGrp="1"/>
          </p:cNvSpPr>
          <p:nvPr>
            <p:ph type="sldNum" sz="quarter" idx="12"/>
          </p:nvPr>
        </p:nvSpPr>
        <p:spPr/>
        <p:txBody>
          <a:bodyPr/>
          <a:lstStyle/>
          <a:p>
            <a:fld id="{7797525A-14FB-4019-9669-D11AF8085638}" type="slidenum">
              <a:rPr lang="en-US" smtClean="0">
                <a:solidFill>
                  <a:prstClr val="black">
                    <a:tint val="75000"/>
                  </a:prstClr>
                </a:solidFill>
              </a:rPr>
              <a:pPr/>
              <a:t>23</a:t>
            </a:fld>
            <a:endParaRPr lang="en-US" dirty="0">
              <a:solidFill>
                <a:prstClr val="black">
                  <a:tint val="75000"/>
                </a:prstClr>
              </a:solidFill>
            </a:endParaRPr>
          </a:p>
        </p:txBody>
      </p:sp>
      <p:grpSp>
        <p:nvGrpSpPr>
          <p:cNvPr id="5" name="Group 4"/>
          <p:cNvGrpSpPr/>
          <p:nvPr/>
        </p:nvGrpSpPr>
        <p:grpSpPr>
          <a:xfrm>
            <a:off x="1525906" y="1951977"/>
            <a:ext cx="2059418" cy="1508297"/>
            <a:chOff x="1130300" y="1612470"/>
            <a:chExt cx="2745890" cy="2011063"/>
          </a:xfrm>
        </p:grpSpPr>
        <p:grpSp>
          <p:nvGrpSpPr>
            <p:cNvPr id="23" name="Group 22"/>
            <p:cNvGrpSpPr/>
            <p:nvPr/>
          </p:nvGrpSpPr>
          <p:grpSpPr>
            <a:xfrm>
              <a:off x="1691373" y="1612470"/>
              <a:ext cx="2184817" cy="1660694"/>
              <a:chOff x="762000" y="1295400"/>
              <a:chExt cx="4038600" cy="1905000"/>
            </a:xfrm>
          </p:grpSpPr>
          <p:sp>
            <p:nvSpPr>
              <p:cNvPr id="7" name="Freeform 6"/>
              <p:cNvSpPr>
                <a:spLocks/>
              </p:cNvSpPr>
              <p:nvPr/>
            </p:nvSpPr>
            <p:spPr bwMode="auto">
              <a:xfrm rot="5400000">
                <a:off x="2897765" y="1369434"/>
                <a:ext cx="750739" cy="136467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8" name="Freeform 7"/>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22" name="Group 21"/>
              <p:cNvGrpSpPr/>
              <p:nvPr/>
            </p:nvGrpSpPr>
            <p:grpSpPr>
              <a:xfrm>
                <a:off x="762000" y="1295400"/>
                <a:ext cx="4038600" cy="1905000"/>
                <a:chOff x="762000" y="1295400"/>
                <a:chExt cx="4038600" cy="1905000"/>
              </a:xfrm>
            </p:grpSpPr>
            <p:cxnSp>
              <p:nvCxnSpPr>
                <p:cNvPr id="10" name="Straight Connector 9"/>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62000" y="3048000"/>
                  <a:ext cx="4038600"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 name="Straight Connector 3"/>
            <p:cNvCxnSpPr/>
            <p:nvPr/>
          </p:nvCxnSpPr>
          <p:spPr>
            <a:xfrm flipH="1">
              <a:off x="1130300" y="3159143"/>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a:off x="1803236" y="3396877"/>
            <a:ext cx="1637055" cy="1605599"/>
            <a:chOff x="1130300" y="4171950"/>
            <a:chExt cx="2182740" cy="2140798"/>
          </a:xfrm>
        </p:grpSpPr>
        <p:grpSp>
          <p:nvGrpSpPr>
            <p:cNvPr id="54" name="Group 53"/>
            <p:cNvGrpSpPr/>
            <p:nvPr/>
          </p:nvGrpSpPr>
          <p:grpSpPr>
            <a:xfrm>
              <a:off x="1701385" y="4171950"/>
              <a:ext cx="1611655" cy="1825270"/>
              <a:chOff x="762000" y="1295400"/>
              <a:chExt cx="2979120" cy="1905000"/>
            </a:xfrm>
          </p:grpSpPr>
          <p:sp>
            <p:nvSpPr>
              <p:cNvPr id="55" name="Freeform 54"/>
              <p:cNvSpPr>
                <a:spLocks/>
              </p:cNvSpPr>
              <p:nvPr/>
            </p:nvSpPr>
            <p:spPr bwMode="auto">
              <a:xfrm rot="11611068">
                <a:off x="1400001" y="1397206"/>
                <a:ext cx="954134" cy="1232350"/>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56" name="Freeform 55"/>
              <p:cNvSpPr>
                <a:spLocks/>
              </p:cNvSpPr>
              <p:nvPr/>
            </p:nvSpPr>
            <p:spPr bwMode="auto">
              <a:xfrm rot="12420000">
                <a:off x="1339445" y="1401343"/>
                <a:ext cx="877010" cy="1296496"/>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57" name="Group 21"/>
              <p:cNvGrpSpPr/>
              <p:nvPr/>
            </p:nvGrpSpPr>
            <p:grpSpPr>
              <a:xfrm>
                <a:off x="762000" y="1295400"/>
                <a:ext cx="2979120" cy="1905000"/>
                <a:chOff x="762000" y="1295400"/>
                <a:chExt cx="2979120" cy="1905000"/>
              </a:xfrm>
            </p:grpSpPr>
            <p:cxnSp>
              <p:nvCxnSpPr>
                <p:cNvPr id="58" name="Straight Connector 5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762000" y="3045036"/>
                  <a:ext cx="2979120" cy="2964"/>
                </a:xfrm>
                <a:prstGeom prst="line">
                  <a:avLst/>
                </a:prstGeom>
              </p:spPr>
              <p:style>
                <a:lnRef idx="3">
                  <a:schemeClr val="dk1"/>
                </a:lnRef>
                <a:fillRef idx="0">
                  <a:schemeClr val="dk1"/>
                </a:fillRef>
                <a:effectRef idx="2">
                  <a:schemeClr val="dk1"/>
                </a:effectRef>
                <a:fontRef idx="minor">
                  <a:schemeClr val="tx1"/>
                </a:fontRef>
              </p:style>
            </p:cxnSp>
          </p:grpSp>
        </p:grpSp>
        <p:cxnSp>
          <p:nvCxnSpPr>
            <p:cNvPr id="68" name="Straight Connector 67"/>
            <p:cNvCxnSpPr/>
            <p:nvPr/>
          </p:nvCxnSpPr>
          <p:spPr>
            <a:xfrm flipH="1">
              <a:off x="1130300" y="5848358"/>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6" name="Group 5"/>
          <p:cNvGrpSpPr/>
          <p:nvPr/>
        </p:nvGrpSpPr>
        <p:grpSpPr>
          <a:xfrm>
            <a:off x="4340992" y="2027140"/>
            <a:ext cx="1542569" cy="1471778"/>
            <a:chOff x="4835491" y="1724079"/>
            <a:chExt cx="2056758" cy="1962371"/>
          </a:xfrm>
        </p:grpSpPr>
        <p:grpSp>
          <p:nvGrpSpPr>
            <p:cNvPr id="34" name="Group 33"/>
            <p:cNvGrpSpPr/>
            <p:nvPr/>
          </p:nvGrpSpPr>
          <p:grpSpPr>
            <a:xfrm>
              <a:off x="5416134" y="1724079"/>
              <a:ext cx="1476115" cy="1630997"/>
              <a:chOff x="762000" y="1295400"/>
              <a:chExt cx="2728575" cy="1905000"/>
            </a:xfrm>
          </p:grpSpPr>
          <p:sp>
            <p:nvSpPr>
              <p:cNvPr id="35" name="Freeform 34"/>
              <p:cNvSpPr>
                <a:spLocks/>
              </p:cNvSpPr>
              <p:nvPr/>
            </p:nvSpPr>
            <p:spPr bwMode="auto">
              <a:xfrm rot="5400000">
                <a:off x="1652886" y="1392245"/>
                <a:ext cx="696455" cy="137333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36" name="Freeform 35"/>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37" name="Group 21"/>
              <p:cNvGrpSpPr/>
              <p:nvPr/>
            </p:nvGrpSpPr>
            <p:grpSpPr>
              <a:xfrm>
                <a:off x="762000" y="1295400"/>
                <a:ext cx="2728575" cy="1905000"/>
                <a:chOff x="762000" y="1295400"/>
                <a:chExt cx="2728575" cy="1905000"/>
              </a:xfrm>
            </p:grpSpPr>
            <p:cxnSp>
              <p:nvCxnSpPr>
                <p:cNvPr id="38" name="Straight Connector 3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V="1">
                  <a:off x="762000" y="3045038"/>
                  <a:ext cx="2728575" cy="2962"/>
                </a:xfrm>
                <a:prstGeom prst="line">
                  <a:avLst/>
                </a:prstGeom>
              </p:spPr>
              <p:style>
                <a:lnRef idx="3">
                  <a:schemeClr val="dk1"/>
                </a:lnRef>
                <a:fillRef idx="0">
                  <a:schemeClr val="dk1"/>
                </a:fillRef>
                <a:effectRef idx="2">
                  <a:schemeClr val="dk1"/>
                </a:effectRef>
                <a:fontRef idx="minor">
                  <a:schemeClr val="tx1"/>
                </a:fontRef>
              </p:style>
            </p:cxnSp>
          </p:grpSp>
        </p:grpSp>
        <p:cxnSp>
          <p:nvCxnSpPr>
            <p:cNvPr id="69" name="Straight Connector 68"/>
            <p:cNvCxnSpPr/>
            <p:nvPr/>
          </p:nvCxnSpPr>
          <p:spPr>
            <a:xfrm flipH="1">
              <a:off x="4835491" y="3222060"/>
              <a:ext cx="653530" cy="464390"/>
            </a:xfrm>
            <a:prstGeom prst="line">
              <a:avLst/>
            </a:prstGeom>
          </p:spPr>
          <p:style>
            <a:lnRef idx="3">
              <a:schemeClr val="dk1"/>
            </a:lnRef>
            <a:fillRef idx="0">
              <a:schemeClr val="dk1"/>
            </a:fillRef>
            <a:effectRef idx="2">
              <a:schemeClr val="dk1"/>
            </a:effectRef>
            <a:fontRef idx="minor">
              <a:schemeClr val="tx1"/>
            </a:fontRef>
          </p:style>
        </p:cxnSp>
      </p:grpSp>
      <p:grpSp>
        <p:nvGrpSpPr>
          <p:cNvPr id="9" name="Group 8"/>
          <p:cNvGrpSpPr/>
          <p:nvPr/>
        </p:nvGrpSpPr>
        <p:grpSpPr>
          <a:xfrm>
            <a:off x="4628773" y="3465223"/>
            <a:ext cx="1548008" cy="1454576"/>
            <a:chOff x="4835491" y="4171949"/>
            <a:chExt cx="2064010" cy="2142512"/>
          </a:xfrm>
        </p:grpSpPr>
        <p:grpSp>
          <p:nvGrpSpPr>
            <p:cNvPr id="44" name="Group 43"/>
            <p:cNvGrpSpPr/>
            <p:nvPr/>
          </p:nvGrpSpPr>
          <p:grpSpPr>
            <a:xfrm>
              <a:off x="5416134" y="4171949"/>
              <a:ext cx="1483367" cy="1825271"/>
              <a:chOff x="762000" y="1295400"/>
              <a:chExt cx="2741981" cy="1905000"/>
            </a:xfrm>
          </p:grpSpPr>
          <p:sp>
            <p:nvSpPr>
              <p:cNvPr id="45" name="Freeform 44"/>
              <p:cNvSpPr>
                <a:spLocks/>
              </p:cNvSpPr>
              <p:nvPr/>
            </p:nvSpPr>
            <p:spPr bwMode="auto">
              <a:xfrm rot="2686830">
                <a:off x="1406758" y="1351205"/>
                <a:ext cx="990873" cy="1292953"/>
              </a:xfrm>
              <a:custGeom>
                <a:avLst/>
                <a:gdLst/>
                <a:ahLst/>
                <a:cxnLst>
                  <a:cxn ang="0">
                    <a:pos x="0" y="312"/>
                  </a:cxn>
                  <a:cxn ang="0">
                    <a:pos x="720" y="24"/>
                  </a:cxn>
                  <a:cxn ang="0">
                    <a:pos x="432" y="456"/>
                  </a:cxn>
                  <a:cxn ang="0">
                    <a:pos x="624" y="600"/>
                  </a:cxn>
                  <a:cxn ang="0">
                    <a:pos x="720" y="360"/>
                  </a:cxn>
                  <a:cxn ang="0">
                    <a:pos x="816" y="648"/>
                  </a:cxn>
                  <a:cxn ang="0">
                    <a:pos x="432" y="792"/>
                  </a:cxn>
                  <a:cxn ang="0">
                    <a:pos x="336" y="648"/>
                  </a:cxn>
                  <a:cxn ang="0">
                    <a:pos x="240" y="888"/>
                  </a:cxn>
                  <a:cxn ang="0">
                    <a:pos x="624" y="984"/>
                  </a:cxn>
                  <a:cxn ang="0">
                    <a:pos x="864" y="888"/>
                  </a:cxn>
                  <a:cxn ang="0">
                    <a:pos x="960" y="1176"/>
                  </a:cxn>
                  <a:cxn ang="0">
                    <a:pos x="624" y="1272"/>
                  </a:cxn>
                  <a:cxn ang="0">
                    <a:pos x="384" y="1224"/>
                  </a:cxn>
                  <a:cxn ang="0">
                    <a:pos x="192" y="1512"/>
                  </a:cxn>
                  <a:cxn ang="0">
                    <a:pos x="624" y="1512"/>
                  </a:cxn>
                  <a:cxn ang="0">
                    <a:pos x="960" y="1368"/>
                  </a:cxn>
                  <a:cxn ang="0">
                    <a:pos x="960" y="1704"/>
                  </a:cxn>
                </a:cxnLst>
                <a:rect l="0" t="0" r="r" b="b"/>
                <a:pathLst>
                  <a:path w="1016" h="1704">
                    <a:moveTo>
                      <a:pt x="0" y="312"/>
                    </a:moveTo>
                    <a:cubicBezTo>
                      <a:pt x="324" y="156"/>
                      <a:pt x="648" y="0"/>
                      <a:pt x="720" y="24"/>
                    </a:cubicBezTo>
                    <a:cubicBezTo>
                      <a:pt x="792" y="48"/>
                      <a:pt x="448" y="360"/>
                      <a:pt x="432" y="456"/>
                    </a:cubicBezTo>
                    <a:cubicBezTo>
                      <a:pt x="416" y="552"/>
                      <a:pt x="576" y="616"/>
                      <a:pt x="624" y="600"/>
                    </a:cubicBezTo>
                    <a:cubicBezTo>
                      <a:pt x="672" y="584"/>
                      <a:pt x="688" y="352"/>
                      <a:pt x="720" y="360"/>
                    </a:cubicBezTo>
                    <a:cubicBezTo>
                      <a:pt x="752" y="368"/>
                      <a:pt x="864" y="576"/>
                      <a:pt x="816" y="648"/>
                    </a:cubicBezTo>
                    <a:cubicBezTo>
                      <a:pt x="768" y="720"/>
                      <a:pt x="512" y="792"/>
                      <a:pt x="432" y="792"/>
                    </a:cubicBezTo>
                    <a:cubicBezTo>
                      <a:pt x="352" y="792"/>
                      <a:pt x="368" y="632"/>
                      <a:pt x="336" y="648"/>
                    </a:cubicBezTo>
                    <a:cubicBezTo>
                      <a:pt x="304" y="664"/>
                      <a:pt x="192" y="832"/>
                      <a:pt x="240" y="888"/>
                    </a:cubicBezTo>
                    <a:cubicBezTo>
                      <a:pt x="288" y="944"/>
                      <a:pt x="520" y="984"/>
                      <a:pt x="624" y="984"/>
                    </a:cubicBezTo>
                    <a:cubicBezTo>
                      <a:pt x="728" y="984"/>
                      <a:pt x="808" y="856"/>
                      <a:pt x="864" y="888"/>
                    </a:cubicBezTo>
                    <a:cubicBezTo>
                      <a:pt x="920" y="920"/>
                      <a:pt x="1000" y="1112"/>
                      <a:pt x="960" y="1176"/>
                    </a:cubicBezTo>
                    <a:cubicBezTo>
                      <a:pt x="920" y="1240"/>
                      <a:pt x="720" y="1264"/>
                      <a:pt x="624" y="1272"/>
                    </a:cubicBezTo>
                    <a:cubicBezTo>
                      <a:pt x="528" y="1280"/>
                      <a:pt x="456" y="1184"/>
                      <a:pt x="384" y="1224"/>
                    </a:cubicBezTo>
                    <a:cubicBezTo>
                      <a:pt x="312" y="1264"/>
                      <a:pt x="152" y="1464"/>
                      <a:pt x="192" y="1512"/>
                    </a:cubicBezTo>
                    <a:cubicBezTo>
                      <a:pt x="232" y="1560"/>
                      <a:pt x="496" y="1536"/>
                      <a:pt x="624" y="1512"/>
                    </a:cubicBezTo>
                    <a:cubicBezTo>
                      <a:pt x="752" y="1488"/>
                      <a:pt x="904" y="1336"/>
                      <a:pt x="960" y="1368"/>
                    </a:cubicBezTo>
                    <a:cubicBezTo>
                      <a:pt x="1016" y="1400"/>
                      <a:pt x="988" y="1552"/>
                      <a:pt x="960" y="1704"/>
                    </a:cubicBezTo>
                  </a:path>
                </a:pathLst>
              </a:custGeom>
              <a:noFill/>
              <a:ln w="57150" cmpd="sng">
                <a:solidFill>
                  <a:srgbClr val="FF3300"/>
                </a:solidFill>
                <a:round/>
                <a:headEnd/>
                <a:tailEnd/>
              </a:ln>
              <a:effectLst/>
            </p:spPr>
            <p:txBody>
              <a:bodyPr/>
              <a:lstStyle/>
              <a:p>
                <a:endParaRPr lang="en-US" sz="1013" dirty="0">
                  <a:solidFill>
                    <a:prstClr val="black"/>
                  </a:solidFill>
                </a:endParaRPr>
              </a:p>
            </p:txBody>
          </p:sp>
          <p:sp>
            <p:nvSpPr>
              <p:cNvPr id="46" name="Freeform 45"/>
              <p:cNvSpPr>
                <a:spLocks/>
              </p:cNvSpPr>
              <p:nvPr/>
            </p:nvSpPr>
            <p:spPr bwMode="auto">
              <a:xfrm rot="12420000">
                <a:off x="1333811" y="1452433"/>
                <a:ext cx="849631" cy="1267513"/>
              </a:xfrm>
              <a:custGeom>
                <a:avLst/>
                <a:gdLst/>
                <a:ahLst/>
                <a:cxnLst>
                  <a:cxn ang="0">
                    <a:pos x="0" y="360"/>
                  </a:cxn>
                  <a:cxn ang="0">
                    <a:pos x="768" y="24"/>
                  </a:cxn>
                  <a:cxn ang="0">
                    <a:pos x="384" y="504"/>
                  </a:cxn>
                  <a:cxn ang="0">
                    <a:pos x="528" y="696"/>
                  </a:cxn>
                  <a:cxn ang="0">
                    <a:pos x="816" y="216"/>
                  </a:cxn>
                  <a:cxn ang="0">
                    <a:pos x="1200" y="552"/>
                  </a:cxn>
                  <a:cxn ang="0">
                    <a:pos x="432" y="840"/>
                  </a:cxn>
                  <a:cxn ang="0">
                    <a:pos x="288" y="696"/>
                  </a:cxn>
                  <a:cxn ang="0">
                    <a:pos x="144" y="984"/>
                  </a:cxn>
                  <a:cxn ang="0">
                    <a:pos x="672" y="1128"/>
                  </a:cxn>
                  <a:cxn ang="0">
                    <a:pos x="1056" y="840"/>
                  </a:cxn>
                  <a:cxn ang="0">
                    <a:pos x="1296" y="1176"/>
                  </a:cxn>
                  <a:cxn ang="0">
                    <a:pos x="816" y="1272"/>
                  </a:cxn>
                  <a:cxn ang="0">
                    <a:pos x="384" y="1272"/>
                  </a:cxn>
                  <a:cxn ang="0">
                    <a:pos x="192" y="1320"/>
                  </a:cxn>
                  <a:cxn ang="0">
                    <a:pos x="96" y="1560"/>
                  </a:cxn>
                  <a:cxn ang="0">
                    <a:pos x="240" y="1704"/>
                  </a:cxn>
                  <a:cxn ang="0">
                    <a:pos x="576" y="1704"/>
                  </a:cxn>
                  <a:cxn ang="0">
                    <a:pos x="912" y="1512"/>
                  </a:cxn>
                  <a:cxn ang="0">
                    <a:pos x="864" y="1800"/>
                  </a:cxn>
                </a:cxnLst>
                <a:rect l="0" t="0" r="r" b="b"/>
                <a:pathLst>
                  <a:path w="1336" h="1800">
                    <a:moveTo>
                      <a:pt x="0" y="360"/>
                    </a:moveTo>
                    <a:cubicBezTo>
                      <a:pt x="352" y="180"/>
                      <a:pt x="704" y="0"/>
                      <a:pt x="768" y="24"/>
                    </a:cubicBezTo>
                    <a:cubicBezTo>
                      <a:pt x="832" y="48"/>
                      <a:pt x="424" y="392"/>
                      <a:pt x="384" y="504"/>
                    </a:cubicBezTo>
                    <a:cubicBezTo>
                      <a:pt x="344" y="616"/>
                      <a:pt x="456" y="744"/>
                      <a:pt x="528" y="696"/>
                    </a:cubicBezTo>
                    <a:cubicBezTo>
                      <a:pt x="600" y="648"/>
                      <a:pt x="704" y="240"/>
                      <a:pt x="816" y="216"/>
                    </a:cubicBezTo>
                    <a:cubicBezTo>
                      <a:pt x="928" y="192"/>
                      <a:pt x="1264" y="448"/>
                      <a:pt x="1200" y="552"/>
                    </a:cubicBezTo>
                    <a:cubicBezTo>
                      <a:pt x="1136" y="656"/>
                      <a:pt x="584" y="816"/>
                      <a:pt x="432" y="840"/>
                    </a:cubicBezTo>
                    <a:cubicBezTo>
                      <a:pt x="280" y="864"/>
                      <a:pt x="336" y="672"/>
                      <a:pt x="288" y="696"/>
                    </a:cubicBezTo>
                    <a:cubicBezTo>
                      <a:pt x="240" y="720"/>
                      <a:pt x="80" y="912"/>
                      <a:pt x="144" y="984"/>
                    </a:cubicBezTo>
                    <a:cubicBezTo>
                      <a:pt x="208" y="1056"/>
                      <a:pt x="520" y="1152"/>
                      <a:pt x="672" y="1128"/>
                    </a:cubicBezTo>
                    <a:cubicBezTo>
                      <a:pt x="824" y="1104"/>
                      <a:pt x="952" y="832"/>
                      <a:pt x="1056" y="840"/>
                    </a:cubicBezTo>
                    <a:cubicBezTo>
                      <a:pt x="1160" y="848"/>
                      <a:pt x="1336" y="1104"/>
                      <a:pt x="1296" y="1176"/>
                    </a:cubicBezTo>
                    <a:cubicBezTo>
                      <a:pt x="1256" y="1248"/>
                      <a:pt x="968" y="1256"/>
                      <a:pt x="816" y="1272"/>
                    </a:cubicBezTo>
                    <a:cubicBezTo>
                      <a:pt x="664" y="1288"/>
                      <a:pt x="488" y="1264"/>
                      <a:pt x="384" y="1272"/>
                    </a:cubicBezTo>
                    <a:cubicBezTo>
                      <a:pt x="280" y="1280"/>
                      <a:pt x="240" y="1272"/>
                      <a:pt x="192" y="1320"/>
                    </a:cubicBezTo>
                    <a:cubicBezTo>
                      <a:pt x="144" y="1368"/>
                      <a:pt x="88" y="1496"/>
                      <a:pt x="96" y="1560"/>
                    </a:cubicBezTo>
                    <a:cubicBezTo>
                      <a:pt x="104" y="1624"/>
                      <a:pt x="160" y="1680"/>
                      <a:pt x="240" y="1704"/>
                    </a:cubicBezTo>
                    <a:cubicBezTo>
                      <a:pt x="320" y="1728"/>
                      <a:pt x="464" y="1736"/>
                      <a:pt x="576" y="1704"/>
                    </a:cubicBezTo>
                    <a:cubicBezTo>
                      <a:pt x="688" y="1672"/>
                      <a:pt x="864" y="1496"/>
                      <a:pt x="912" y="1512"/>
                    </a:cubicBezTo>
                    <a:cubicBezTo>
                      <a:pt x="960" y="1528"/>
                      <a:pt x="872" y="1752"/>
                      <a:pt x="864" y="1800"/>
                    </a:cubicBezTo>
                  </a:path>
                </a:pathLst>
              </a:custGeom>
              <a:noFill/>
              <a:ln w="57150" cmpd="sng">
                <a:solidFill>
                  <a:schemeClr val="tx1"/>
                </a:solidFill>
                <a:round/>
                <a:headEnd/>
                <a:tailEnd/>
              </a:ln>
              <a:effectLst/>
            </p:spPr>
            <p:txBody>
              <a:bodyPr/>
              <a:lstStyle/>
              <a:p>
                <a:endParaRPr lang="en-US" sz="1013" dirty="0">
                  <a:solidFill>
                    <a:prstClr val="black"/>
                  </a:solidFill>
                </a:endParaRPr>
              </a:p>
            </p:txBody>
          </p:sp>
          <p:grpSp>
            <p:nvGrpSpPr>
              <p:cNvPr id="47" name="Group 21"/>
              <p:cNvGrpSpPr/>
              <p:nvPr/>
            </p:nvGrpSpPr>
            <p:grpSpPr>
              <a:xfrm>
                <a:off x="762000" y="1295400"/>
                <a:ext cx="2741981" cy="1905000"/>
                <a:chOff x="762000" y="1295400"/>
                <a:chExt cx="2741981" cy="1905000"/>
              </a:xfrm>
            </p:grpSpPr>
            <p:cxnSp>
              <p:nvCxnSpPr>
                <p:cNvPr id="48" name="Straight Connector 47"/>
                <p:cNvCxnSpPr/>
                <p:nvPr/>
              </p:nvCxnSpPr>
              <p:spPr>
                <a:xfrm>
                  <a:off x="914400" y="1295400"/>
                  <a:ext cx="0" cy="1905000"/>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762000" y="3046823"/>
                  <a:ext cx="2741981" cy="1176"/>
                </a:xfrm>
                <a:prstGeom prst="line">
                  <a:avLst/>
                </a:prstGeom>
              </p:spPr>
              <p:style>
                <a:lnRef idx="3">
                  <a:schemeClr val="dk1"/>
                </a:lnRef>
                <a:fillRef idx="0">
                  <a:schemeClr val="dk1"/>
                </a:fillRef>
                <a:effectRef idx="2">
                  <a:schemeClr val="dk1"/>
                </a:effectRef>
                <a:fontRef idx="minor">
                  <a:schemeClr val="tx1"/>
                </a:fontRef>
              </p:style>
            </p:cxnSp>
          </p:grpSp>
        </p:grpSp>
        <p:cxnSp>
          <p:nvCxnSpPr>
            <p:cNvPr id="70" name="Straight Connector 69"/>
            <p:cNvCxnSpPr/>
            <p:nvPr/>
          </p:nvCxnSpPr>
          <p:spPr>
            <a:xfrm flipH="1">
              <a:off x="4835491" y="5850071"/>
              <a:ext cx="653530" cy="464390"/>
            </a:xfrm>
            <a:prstGeom prst="line">
              <a:avLst/>
            </a:prstGeom>
          </p:spPr>
          <p:style>
            <a:lnRef idx="3">
              <a:schemeClr val="dk1"/>
            </a:lnRef>
            <a:fillRef idx="0">
              <a:schemeClr val="dk1"/>
            </a:fillRef>
            <a:effectRef idx="2">
              <a:schemeClr val="dk1"/>
            </a:effectRef>
            <a:fontRef idx="minor">
              <a:schemeClr val="tx1"/>
            </a:fontRef>
          </p:style>
        </p:cxnSp>
      </p:grpSp>
      <p:sp>
        <p:nvSpPr>
          <p:cNvPr id="24" name="TextBox 23"/>
          <p:cNvSpPr txBox="1"/>
          <p:nvPr/>
        </p:nvSpPr>
        <p:spPr>
          <a:xfrm>
            <a:off x="6400214" y="2122700"/>
            <a:ext cx="1430969" cy="923330"/>
          </a:xfrm>
          <a:prstGeom prst="rect">
            <a:avLst/>
          </a:prstGeom>
          <a:solidFill>
            <a:schemeClr val="bg2">
              <a:lumMod val="90000"/>
            </a:schemeClr>
          </a:solidFill>
        </p:spPr>
        <p:txBody>
          <a:bodyPr wrap="square" rtlCol="0">
            <a:spAutoFit/>
          </a:bodyPr>
          <a:lstStyle/>
          <a:p>
            <a:r>
              <a:rPr lang="en-US" dirty="0"/>
              <a:t>Additional</a:t>
            </a:r>
          </a:p>
          <a:p>
            <a:r>
              <a:rPr lang="en-US" dirty="0"/>
              <a:t>Computation Cost</a:t>
            </a:r>
          </a:p>
        </p:txBody>
      </p:sp>
      <p:cxnSp>
        <p:nvCxnSpPr>
          <p:cNvPr id="28" name="Straight Arrow Connector 27"/>
          <p:cNvCxnSpPr>
            <a:stCxn id="24" idx="1"/>
            <a:endCxn id="65" idx="3"/>
          </p:cNvCxnSpPr>
          <p:nvPr/>
        </p:nvCxnSpPr>
        <p:spPr>
          <a:xfrm flipH="1" flipV="1">
            <a:off x="4495409" y="2258366"/>
            <a:ext cx="1904805" cy="325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1"/>
            <a:endCxn id="64" idx="1"/>
          </p:cNvCxnSpPr>
          <p:nvPr/>
        </p:nvCxnSpPr>
        <p:spPr>
          <a:xfrm flipH="1">
            <a:off x="6091316" y="2584365"/>
            <a:ext cx="308898" cy="32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32665" y="3387975"/>
            <a:ext cx="4244116" cy="2767434"/>
            <a:chOff x="1052885" y="3374299"/>
            <a:chExt cx="5658821" cy="3030412"/>
          </a:xfrm>
        </p:grpSpPr>
        <p:sp>
          <p:nvSpPr>
            <p:cNvPr id="31" name="TextBox 30"/>
            <p:cNvSpPr txBox="1"/>
            <p:nvPr/>
          </p:nvSpPr>
          <p:spPr>
            <a:xfrm>
              <a:off x="1052885" y="5393641"/>
              <a:ext cx="5658821" cy="1011070"/>
            </a:xfrm>
            <a:prstGeom prst="rect">
              <a:avLst/>
            </a:prstGeom>
            <a:solidFill>
              <a:schemeClr val="bg2">
                <a:lumMod val="90000"/>
              </a:schemeClr>
            </a:solidFill>
          </p:spPr>
          <p:txBody>
            <a:bodyPr wrap="square" rtlCol="0">
              <a:spAutoFit/>
            </a:bodyPr>
            <a:lstStyle/>
            <a:p>
              <a:r>
                <a:rPr lang="en-US" dirty="0"/>
                <a:t>Lack of good alignment </a:t>
              </a:r>
              <a:endParaRPr lang="en-US" dirty="0" smtClean="0"/>
            </a:p>
            <a:p>
              <a:r>
                <a:rPr lang="en-US" dirty="0"/>
                <a:t>G</a:t>
              </a:r>
              <a:r>
                <a:rPr lang="en-US" dirty="0" smtClean="0"/>
                <a:t>lobal </a:t>
              </a:r>
              <a:r>
                <a:rPr lang="en-US" dirty="0"/>
                <a:t>alignment </a:t>
              </a:r>
              <a:r>
                <a:rPr lang="en-US" b="1" dirty="0"/>
                <a:t>does not mean good local alignment</a:t>
              </a:r>
            </a:p>
          </p:txBody>
        </p:sp>
        <p:cxnSp>
          <p:nvCxnSpPr>
            <p:cNvPr id="33" name="Straight Arrow Connector 32"/>
            <p:cNvCxnSpPr/>
            <p:nvPr/>
          </p:nvCxnSpPr>
          <p:spPr>
            <a:xfrm flipH="1" flipV="1">
              <a:off x="2103727" y="3494994"/>
              <a:ext cx="116959" cy="1921737"/>
            </a:xfrm>
            <a:prstGeom prst="straightConnector1">
              <a:avLst/>
            </a:prstGeom>
            <a:ln>
              <a:prstDash val="lgDash"/>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930400" y="3374299"/>
              <a:ext cx="365760" cy="10299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71516935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SCIENCE</a:t>
            </a:r>
            <a:endParaRPr lang="en-US" sz="4800" dirty="0"/>
          </a:p>
        </p:txBody>
      </p:sp>
      <p:sp>
        <p:nvSpPr>
          <p:cNvPr id="3" name="Text Placeholder 2"/>
          <p:cNvSpPr>
            <a:spLocks noGrp="1"/>
          </p:cNvSpPr>
          <p:nvPr>
            <p:ph type="body" idx="1"/>
          </p:nvPr>
        </p:nvSpPr>
        <p:spPr/>
        <p:txBody>
          <a:bodyPr/>
          <a:lstStyle/>
          <a:p>
            <a:pPr lvl="0"/>
            <a:r>
              <a:rPr lang="en-US" dirty="0" smtClean="0"/>
              <a:t>CHALLENGES WITH ALIGNMENT </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24</a:t>
            </a:fld>
            <a:endParaRPr lang="en-US" dirty="0"/>
          </a:p>
        </p:txBody>
      </p:sp>
    </p:spTree>
    <p:extLst>
      <p:ext uri="{BB962C8B-B14F-4D97-AF65-F5344CB8AC3E}">
        <p14:creationId xmlns:p14="http://schemas.microsoft.com/office/powerpoint/2010/main" val="1012774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inversion problem</a:t>
            </a:r>
            <a:endParaRPr lang="en-US" dirty="0"/>
          </a:p>
        </p:txBody>
      </p:sp>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25</a:t>
            </a:fld>
            <a:endParaRPr lang="en-US" dirty="0">
              <a:solidFill>
                <a:prstClr val="black">
                  <a:tint val="75000"/>
                </a:prstClr>
              </a:solidFill>
            </a:endParaRPr>
          </a:p>
        </p:txBody>
      </p:sp>
      <p:cxnSp>
        <p:nvCxnSpPr>
          <p:cNvPr id="6" name="Curved Connector 5"/>
          <p:cNvCxnSpPr/>
          <p:nvPr/>
        </p:nvCxnSpPr>
        <p:spPr>
          <a:xfrm rot="16200000" flipV="1">
            <a:off x="1783695" y="2463976"/>
            <a:ext cx="574765" cy="404948"/>
          </a:xfrm>
          <a:prstGeom prst="curvedConnector3">
            <a:avLst>
              <a:gd name="adj1" fmla="val 50000"/>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Curved Connector 10"/>
          <p:cNvCxnSpPr/>
          <p:nvPr/>
        </p:nvCxnSpPr>
        <p:spPr>
          <a:xfrm rot="16200000" flipH="1">
            <a:off x="2606039" y="2424787"/>
            <a:ext cx="512720" cy="421280"/>
          </a:xfrm>
          <a:prstGeom prst="curvedConnector3">
            <a:avLst>
              <a:gd name="adj1" fmla="val 50000"/>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490394" y="3077936"/>
            <a:ext cx="2180270" cy="1754326"/>
          </a:xfrm>
          <a:prstGeom prst="rect">
            <a:avLst/>
          </a:prstGeom>
          <a:noFill/>
          <a:ln>
            <a:solidFill>
              <a:schemeClr val="tx1"/>
            </a:solidFill>
          </a:ln>
        </p:spPr>
        <p:txBody>
          <a:bodyPr wrap="square" rtlCol="0">
            <a:spAutoFit/>
          </a:bodyPr>
          <a:lstStyle/>
          <a:p>
            <a:pPr algn="ctr"/>
            <a:r>
              <a:rPr lang="en-US" b="1" u="sng" dirty="0"/>
              <a:t>Struct2 </a:t>
            </a:r>
            <a:r>
              <a:rPr lang="en-US" u="sng" dirty="0"/>
              <a:t>is created by </a:t>
            </a:r>
            <a:r>
              <a:rPr lang="en-US" b="1" u="sng" dirty="0"/>
              <a:t>reversing</a:t>
            </a:r>
            <a:r>
              <a:rPr lang="en-US" u="sng" dirty="0"/>
              <a:t> </a:t>
            </a:r>
            <a:r>
              <a:rPr lang="en-US" b="1" u="sng" dirty="0"/>
              <a:t>Struct1</a:t>
            </a:r>
            <a:r>
              <a:rPr lang="en-US" u="sng" dirty="0"/>
              <a:t>. </a:t>
            </a:r>
          </a:p>
          <a:p>
            <a:pPr algn="ctr"/>
            <a:r>
              <a:rPr lang="en-US" dirty="0"/>
              <a:t>Same amino acids, same (x, y, z) coordinates, same length </a:t>
            </a:r>
          </a:p>
        </p:txBody>
      </p:sp>
      <p:sp>
        <p:nvSpPr>
          <p:cNvPr id="15" name="Right Arrow 14"/>
          <p:cNvSpPr/>
          <p:nvPr/>
        </p:nvSpPr>
        <p:spPr>
          <a:xfrm>
            <a:off x="3768635" y="3840799"/>
            <a:ext cx="1038497" cy="228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992702" y="3364467"/>
            <a:ext cx="2322498" cy="707886"/>
          </a:xfrm>
          <a:prstGeom prst="rect">
            <a:avLst/>
          </a:prstGeom>
          <a:noFill/>
        </p:spPr>
        <p:txBody>
          <a:bodyPr wrap="square" rtlCol="0">
            <a:spAutoFit/>
          </a:bodyPr>
          <a:lstStyle/>
          <a:p>
            <a:pPr algn="ctr"/>
            <a:r>
              <a:rPr lang="en-US" sz="2000" dirty="0"/>
              <a:t>Must result in 100% alignment</a:t>
            </a:r>
          </a:p>
        </p:txBody>
      </p:sp>
      <p:sp>
        <p:nvSpPr>
          <p:cNvPr id="17" name="TextBox 16"/>
          <p:cNvSpPr txBox="1"/>
          <p:nvPr/>
        </p:nvSpPr>
        <p:spPr>
          <a:xfrm>
            <a:off x="3954484" y="4806391"/>
            <a:ext cx="3895106" cy="923330"/>
          </a:xfrm>
          <a:prstGeom prst="rect">
            <a:avLst/>
          </a:prstGeom>
          <a:noFill/>
        </p:spPr>
        <p:txBody>
          <a:bodyPr wrap="square" rtlCol="0">
            <a:spAutoFit/>
          </a:bodyPr>
          <a:lstStyle/>
          <a:p>
            <a:r>
              <a:rPr lang="en-US" dirty="0" smtClean="0"/>
              <a:t>Maximum of 71% alignment was achieved using standard protein alignment based method</a:t>
            </a:r>
            <a:endParaRPr lang="en-US" sz="1500" dirty="0"/>
          </a:p>
        </p:txBody>
      </p:sp>
      <p:cxnSp>
        <p:nvCxnSpPr>
          <p:cNvPr id="20" name="Straight Arrow Connector 19"/>
          <p:cNvCxnSpPr>
            <a:endCxn id="17" idx="0"/>
          </p:cNvCxnSpPr>
          <p:nvPr/>
        </p:nvCxnSpPr>
        <p:spPr>
          <a:xfrm>
            <a:off x="5884242" y="4132613"/>
            <a:ext cx="17795" cy="6737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1325881" y="2125267"/>
            <a:ext cx="875212" cy="323165"/>
          </a:xfrm>
          <a:prstGeom prst="rect">
            <a:avLst/>
          </a:prstGeom>
          <a:noFill/>
        </p:spPr>
        <p:txBody>
          <a:bodyPr wrap="square" rtlCol="0">
            <a:spAutoFit/>
          </a:bodyPr>
          <a:lstStyle/>
          <a:p>
            <a:r>
              <a:rPr lang="en-US" sz="1500" dirty="0"/>
              <a:t>Struct1</a:t>
            </a:r>
          </a:p>
        </p:txBody>
      </p:sp>
      <p:sp>
        <p:nvSpPr>
          <p:cNvPr id="24" name="TextBox 23"/>
          <p:cNvSpPr txBox="1"/>
          <p:nvPr/>
        </p:nvSpPr>
        <p:spPr>
          <a:xfrm>
            <a:off x="2362341" y="2102067"/>
            <a:ext cx="922969" cy="323165"/>
          </a:xfrm>
          <a:prstGeom prst="rect">
            <a:avLst/>
          </a:prstGeom>
          <a:noFill/>
        </p:spPr>
        <p:txBody>
          <a:bodyPr wrap="square" rtlCol="0">
            <a:spAutoFit/>
          </a:bodyPr>
          <a:lstStyle/>
          <a:p>
            <a:r>
              <a:rPr lang="en-US" sz="1500" dirty="0"/>
              <a:t>Struct2</a:t>
            </a:r>
          </a:p>
        </p:txBody>
      </p:sp>
    </p:spTree>
    <p:extLst>
      <p:ext uri="{BB962C8B-B14F-4D97-AF65-F5344CB8AC3E}">
        <p14:creationId xmlns:p14="http://schemas.microsoft.com/office/powerpoint/2010/main" val="225798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Lack of sequence information</a:t>
            </a:r>
            <a:endParaRPr lang="en-US" dirty="0"/>
          </a:p>
        </p:txBody>
      </p:sp>
      <p:sp>
        <p:nvSpPr>
          <p:cNvPr id="6" name="Right Arrow 5"/>
          <p:cNvSpPr/>
          <p:nvPr/>
        </p:nvSpPr>
        <p:spPr>
          <a:xfrm>
            <a:off x="3441032" y="2655970"/>
            <a:ext cx="2394284" cy="944480"/>
          </a:xfrm>
          <a:prstGeom prst="rightArrow">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FOLD INTO 3D STRUCTURE</a:t>
            </a:r>
          </a:p>
        </p:txBody>
      </p:sp>
      <p:pic>
        <p:nvPicPr>
          <p:cNvPr id="7" name="Picture 6"/>
          <p:cNvPicPr>
            <a:picLocks noChangeAspect="1"/>
          </p:cNvPicPr>
          <p:nvPr/>
        </p:nvPicPr>
        <p:blipFill>
          <a:blip r:embed="rId2"/>
          <a:stretch>
            <a:fillRect/>
          </a:stretch>
        </p:blipFill>
        <p:spPr>
          <a:xfrm>
            <a:off x="1160239" y="2301040"/>
            <a:ext cx="2107143" cy="2021305"/>
          </a:xfrm>
          <a:prstGeom prst="rect">
            <a:avLst/>
          </a:prstGeom>
          <a:ln w="38100">
            <a:solidFill>
              <a:schemeClr val="accent2">
                <a:lumMod val="75000"/>
              </a:schemeClr>
            </a:solidFill>
          </a:ln>
        </p:spPr>
      </p:pic>
      <p:pic>
        <p:nvPicPr>
          <p:cNvPr id="8" name="Picture 7"/>
          <p:cNvPicPr>
            <a:picLocks noChangeAspect="1"/>
          </p:cNvPicPr>
          <p:nvPr/>
        </p:nvPicPr>
        <p:blipFill>
          <a:blip r:embed="rId3"/>
          <a:stretch>
            <a:fillRect/>
          </a:stretch>
        </p:blipFill>
        <p:spPr>
          <a:xfrm>
            <a:off x="5996932" y="2325103"/>
            <a:ext cx="2280793" cy="2009273"/>
          </a:xfrm>
          <a:prstGeom prst="rect">
            <a:avLst/>
          </a:prstGeom>
          <a:ln w="28575">
            <a:solidFill>
              <a:schemeClr val="accent2">
                <a:lumMod val="75000"/>
              </a:schemeClr>
            </a:solidFill>
          </a:ln>
        </p:spPr>
      </p:pic>
      <p:sp>
        <p:nvSpPr>
          <p:cNvPr id="9" name="TextBox 8"/>
          <p:cNvSpPr txBox="1"/>
          <p:nvPr/>
        </p:nvSpPr>
        <p:spPr>
          <a:xfrm>
            <a:off x="1160239" y="4514850"/>
            <a:ext cx="2107143" cy="300082"/>
          </a:xfrm>
          <a:prstGeom prst="rect">
            <a:avLst/>
          </a:prstGeom>
          <a:noFill/>
        </p:spPr>
        <p:txBody>
          <a:bodyPr wrap="square" rtlCol="0">
            <a:spAutoFit/>
          </a:bodyPr>
          <a:lstStyle/>
          <a:p>
            <a:pPr algn="ctr"/>
            <a:r>
              <a:rPr lang="en-US" sz="1350" b="1" dirty="0"/>
              <a:t>AMINO ACID SEQUENCE</a:t>
            </a:r>
          </a:p>
        </p:txBody>
      </p:sp>
      <p:sp>
        <p:nvSpPr>
          <p:cNvPr id="10" name="TextBox 9"/>
          <p:cNvSpPr txBox="1"/>
          <p:nvPr/>
        </p:nvSpPr>
        <p:spPr>
          <a:xfrm>
            <a:off x="6083757" y="4510150"/>
            <a:ext cx="2107143" cy="300082"/>
          </a:xfrm>
          <a:prstGeom prst="rect">
            <a:avLst/>
          </a:prstGeom>
          <a:noFill/>
        </p:spPr>
        <p:txBody>
          <a:bodyPr wrap="square" rtlCol="0">
            <a:spAutoFit/>
          </a:bodyPr>
          <a:lstStyle/>
          <a:p>
            <a:pPr algn="ctr"/>
            <a:r>
              <a:rPr lang="en-US" sz="1350" b="1" dirty="0"/>
              <a:t>3D STRUCTURE</a:t>
            </a:r>
          </a:p>
        </p:txBody>
      </p:sp>
      <p:sp>
        <p:nvSpPr>
          <p:cNvPr id="11" name="TextBox 10"/>
          <p:cNvSpPr txBox="1"/>
          <p:nvPr/>
        </p:nvSpPr>
        <p:spPr>
          <a:xfrm>
            <a:off x="721894" y="5573629"/>
            <a:ext cx="7469006" cy="300082"/>
          </a:xfrm>
          <a:prstGeom prst="rect">
            <a:avLst/>
          </a:prstGeom>
          <a:noFill/>
        </p:spPr>
        <p:txBody>
          <a:bodyPr wrap="square" rtlCol="0">
            <a:spAutoFit/>
          </a:bodyPr>
          <a:lstStyle/>
          <a:p>
            <a:r>
              <a:rPr lang="en-US" sz="1350" dirty="0"/>
              <a:t>Images: Courtesy Wikipedia</a:t>
            </a:r>
          </a:p>
        </p:txBody>
      </p:sp>
      <p:cxnSp>
        <p:nvCxnSpPr>
          <p:cNvPr id="4" name="Straight Connector 3"/>
          <p:cNvCxnSpPr/>
          <p:nvPr/>
        </p:nvCxnSpPr>
        <p:spPr>
          <a:xfrm>
            <a:off x="1160239" y="2325103"/>
            <a:ext cx="2107143" cy="2009273"/>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1160239" y="2301040"/>
            <a:ext cx="2107143" cy="2021305"/>
          </a:xfrm>
          <a:prstGeom prst="line">
            <a:avLst/>
          </a:prstGeom>
          <a:ln w="76200"/>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1FCD904C-D1DC-4FA1-992A-F40497B59867}" type="slidenum">
              <a:rPr lang="en-US" smtClean="0"/>
              <a:t>26</a:t>
            </a:fld>
            <a:endParaRPr lang="en-US" dirty="0"/>
          </a:p>
        </p:txBody>
      </p:sp>
    </p:spTree>
    <p:extLst>
      <p:ext uri="{BB962C8B-B14F-4D97-AF65-F5344CB8AC3E}">
        <p14:creationId xmlns:p14="http://schemas.microsoft.com/office/powerpoint/2010/main" val="3611645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Lack of </a:t>
            </a:r>
            <a:r>
              <a:rPr lang="en-US" dirty="0"/>
              <a:t>scale sensitivity </a:t>
            </a:r>
          </a:p>
        </p:txBody>
      </p:sp>
      <p:grpSp>
        <p:nvGrpSpPr>
          <p:cNvPr id="30" name="Group 29"/>
          <p:cNvGrpSpPr/>
          <p:nvPr/>
        </p:nvGrpSpPr>
        <p:grpSpPr>
          <a:xfrm>
            <a:off x="2034744" y="1869988"/>
            <a:ext cx="5074512" cy="3755084"/>
            <a:chOff x="2059459" y="2215978"/>
            <a:chExt cx="5074512" cy="3755084"/>
          </a:xfrm>
        </p:grpSpPr>
        <p:grpSp>
          <p:nvGrpSpPr>
            <p:cNvPr id="27" name="Group 26"/>
            <p:cNvGrpSpPr/>
            <p:nvPr/>
          </p:nvGrpSpPr>
          <p:grpSpPr>
            <a:xfrm>
              <a:off x="2059459" y="3072714"/>
              <a:ext cx="1721709" cy="1276864"/>
              <a:chOff x="2059459" y="3072714"/>
              <a:chExt cx="1721709" cy="1276864"/>
            </a:xfrm>
          </p:grpSpPr>
          <p:grpSp>
            <p:nvGrpSpPr>
              <p:cNvPr id="20" name="Group 19"/>
              <p:cNvGrpSpPr/>
              <p:nvPr/>
            </p:nvGrpSpPr>
            <p:grpSpPr>
              <a:xfrm>
                <a:off x="2059459" y="3072714"/>
                <a:ext cx="1721709" cy="1276864"/>
                <a:chOff x="2059459" y="3072714"/>
                <a:chExt cx="1721709" cy="1276864"/>
              </a:xfrm>
            </p:grpSpPr>
            <p:sp>
              <p:nvSpPr>
                <p:cNvPr id="4" name="Isosceles Triangle 3"/>
                <p:cNvSpPr/>
                <p:nvPr/>
              </p:nvSpPr>
              <p:spPr>
                <a:xfrm>
                  <a:off x="2059459" y="3072714"/>
                  <a:ext cx="1721709" cy="1276864"/>
                </a:xfrm>
                <a:prstGeom prst="triangle">
                  <a:avLst>
                    <a:gd name="adj" fmla="val 68182"/>
                  </a:avLst>
                </a:prstGeom>
                <a:solidFill>
                  <a:schemeClr val="accent2">
                    <a:lumMod val="60000"/>
                    <a:lumOff val="40000"/>
                  </a:schemeClr>
                </a:solidFill>
                <a:ln w="158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6" name="Straight Connector 15"/>
                <p:cNvCxnSpPr>
                  <a:stCxn id="4" idx="0"/>
                </p:cNvCxnSpPr>
                <p:nvPr/>
              </p:nvCxnSpPr>
              <p:spPr>
                <a:xfrm flipH="1">
                  <a:off x="2924432" y="3072714"/>
                  <a:ext cx="308923" cy="1276864"/>
                </a:xfrm>
                <a:prstGeom prst="line">
                  <a:avLst/>
                </a:prstGeom>
              </p:spPr>
              <p:style>
                <a:lnRef idx="3">
                  <a:schemeClr val="dk1"/>
                </a:lnRef>
                <a:fillRef idx="0">
                  <a:schemeClr val="dk1"/>
                </a:fillRef>
                <a:effectRef idx="2">
                  <a:schemeClr val="dk1"/>
                </a:effectRef>
                <a:fontRef idx="minor">
                  <a:schemeClr val="tx1"/>
                </a:fontRef>
              </p:style>
            </p:cxnSp>
          </p:grpSp>
          <p:sp>
            <p:nvSpPr>
              <p:cNvPr id="24" name="Arc 23"/>
              <p:cNvSpPr/>
              <p:nvPr/>
            </p:nvSpPr>
            <p:spPr>
              <a:xfrm rot="14413561">
                <a:off x="2909105" y="4088690"/>
                <a:ext cx="147638" cy="355997"/>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200" dirty="0"/>
              </a:p>
            </p:txBody>
          </p:sp>
        </p:grpSp>
        <p:grpSp>
          <p:nvGrpSpPr>
            <p:cNvPr id="28" name="Group 27"/>
            <p:cNvGrpSpPr/>
            <p:nvPr/>
          </p:nvGrpSpPr>
          <p:grpSpPr>
            <a:xfrm>
              <a:off x="5412262" y="2215978"/>
              <a:ext cx="1721709" cy="2133600"/>
              <a:chOff x="5412262" y="2215978"/>
              <a:chExt cx="1721709" cy="2133600"/>
            </a:xfrm>
          </p:grpSpPr>
          <p:grpSp>
            <p:nvGrpSpPr>
              <p:cNvPr id="21" name="Group 20"/>
              <p:cNvGrpSpPr/>
              <p:nvPr/>
            </p:nvGrpSpPr>
            <p:grpSpPr>
              <a:xfrm>
                <a:off x="5412262" y="2215978"/>
                <a:ext cx="1721709" cy="2133600"/>
                <a:chOff x="2059459" y="3072714"/>
                <a:chExt cx="1721709" cy="1276864"/>
              </a:xfrm>
              <a:pattFill prst="dkVert">
                <a:fgClr>
                  <a:schemeClr val="tx1"/>
                </a:fgClr>
                <a:bgClr>
                  <a:schemeClr val="bg2">
                    <a:lumMod val="90000"/>
                  </a:schemeClr>
                </a:bgClr>
              </a:pattFill>
            </p:grpSpPr>
            <p:sp>
              <p:nvSpPr>
                <p:cNvPr id="22" name="Isosceles Triangle 21"/>
                <p:cNvSpPr/>
                <p:nvPr/>
              </p:nvSpPr>
              <p:spPr>
                <a:xfrm>
                  <a:off x="2059459" y="3072714"/>
                  <a:ext cx="1721709" cy="1276864"/>
                </a:xfrm>
                <a:prstGeom prst="triangle">
                  <a:avLst>
                    <a:gd name="adj" fmla="val 68182"/>
                  </a:avLst>
                </a:prstGeom>
                <a:pattFill prst="dashHorz">
                  <a:fgClr>
                    <a:schemeClr val="tx1"/>
                  </a:fgClr>
                  <a:bgClr>
                    <a:schemeClr val="accent2">
                      <a:lumMod val="40000"/>
                      <a:lumOff val="60000"/>
                    </a:schemeClr>
                  </a:bgClr>
                </a:pattFill>
                <a:ln w="15875"/>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3" name="Straight Connector 22"/>
                <p:cNvCxnSpPr>
                  <a:stCxn id="22" idx="0"/>
                </p:cNvCxnSpPr>
                <p:nvPr/>
              </p:nvCxnSpPr>
              <p:spPr>
                <a:xfrm flipH="1">
                  <a:off x="2924432" y="3072714"/>
                  <a:ext cx="308923" cy="1276864"/>
                </a:xfrm>
                <a:prstGeom prst="line">
                  <a:avLst/>
                </a:prstGeom>
                <a:grpFill/>
              </p:spPr>
              <p:style>
                <a:lnRef idx="3">
                  <a:schemeClr val="dk1"/>
                </a:lnRef>
                <a:fillRef idx="0">
                  <a:schemeClr val="dk1"/>
                </a:fillRef>
                <a:effectRef idx="2">
                  <a:schemeClr val="dk1"/>
                </a:effectRef>
                <a:fontRef idx="minor">
                  <a:schemeClr val="tx1"/>
                </a:fontRef>
              </p:style>
            </p:cxnSp>
          </p:grpSp>
          <p:sp>
            <p:nvSpPr>
              <p:cNvPr id="25" name="Arc 24"/>
              <p:cNvSpPr/>
              <p:nvPr/>
            </p:nvSpPr>
            <p:spPr>
              <a:xfrm rot="14413561">
                <a:off x="6248724" y="4071704"/>
                <a:ext cx="147638" cy="355997"/>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200" dirty="0"/>
              </a:p>
            </p:txBody>
          </p:sp>
        </p:grpSp>
        <p:sp>
          <p:nvSpPr>
            <p:cNvPr id="26" name="Left Brace 25"/>
            <p:cNvSpPr/>
            <p:nvPr/>
          </p:nvSpPr>
          <p:spPr>
            <a:xfrm rot="16200000">
              <a:off x="4357225" y="2729673"/>
              <a:ext cx="610786" cy="471204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9" name="TextBox 28"/>
            <p:cNvSpPr txBox="1"/>
            <p:nvPr/>
          </p:nvSpPr>
          <p:spPr>
            <a:xfrm>
              <a:off x="2710250" y="5601730"/>
              <a:ext cx="4077730" cy="369332"/>
            </a:xfrm>
            <a:prstGeom prst="rect">
              <a:avLst/>
            </a:prstGeom>
            <a:noFill/>
          </p:spPr>
          <p:txBody>
            <a:bodyPr wrap="square" rtlCol="0">
              <a:spAutoFit/>
            </a:bodyPr>
            <a:lstStyle/>
            <a:p>
              <a:r>
                <a:rPr lang="en-US" dirty="0" smtClean="0"/>
                <a:t>Similar structures but different functions</a:t>
              </a:r>
              <a:endParaRPr lang="en-US" dirty="0"/>
            </a:p>
          </p:txBody>
        </p:sp>
      </p:grpSp>
      <p:sp>
        <p:nvSpPr>
          <p:cNvPr id="2" name="Slide Number Placeholder 1"/>
          <p:cNvSpPr>
            <a:spLocks noGrp="1"/>
          </p:cNvSpPr>
          <p:nvPr>
            <p:ph type="sldNum" sz="quarter" idx="12"/>
          </p:nvPr>
        </p:nvSpPr>
        <p:spPr/>
        <p:txBody>
          <a:bodyPr/>
          <a:lstStyle/>
          <a:p>
            <a:fld id="{1FCD904C-D1DC-4FA1-992A-F40497B59867}" type="slidenum">
              <a:rPr lang="en-US" smtClean="0"/>
              <a:t>27</a:t>
            </a:fld>
            <a:endParaRPr lang="en-US" dirty="0"/>
          </a:p>
        </p:txBody>
      </p:sp>
    </p:spTree>
    <p:extLst>
      <p:ext uri="{BB962C8B-B14F-4D97-AF65-F5344CB8AC3E}">
        <p14:creationId xmlns:p14="http://schemas.microsoft.com/office/powerpoint/2010/main" val="3079502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SCIENCE</a:t>
            </a:r>
            <a:endParaRPr lang="en-US" dirty="0"/>
          </a:p>
        </p:txBody>
      </p:sp>
      <p:sp>
        <p:nvSpPr>
          <p:cNvPr id="5" name="Text Placeholder 4"/>
          <p:cNvSpPr>
            <a:spLocks noGrp="1"/>
          </p:cNvSpPr>
          <p:nvPr>
            <p:ph type="body" idx="1"/>
          </p:nvPr>
        </p:nvSpPr>
        <p:spPr/>
        <p:txBody>
          <a:bodyPr/>
          <a:lstStyle/>
          <a:p>
            <a:r>
              <a:rPr lang="en-US" dirty="0" smtClean="0"/>
              <a:t>NEED FOR ALIGNMENT FREE COMPARISON METHODS</a:t>
            </a:r>
            <a:endParaRPr lang="en-US" dirty="0"/>
          </a:p>
        </p:txBody>
      </p:sp>
      <p:sp>
        <p:nvSpPr>
          <p:cNvPr id="3" name="Slide Number Placeholder 2"/>
          <p:cNvSpPr>
            <a:spLocks noGrp="1"/>
          </p:cNvSpPr>
          <p:nvPr>
            <p:ph type="sldNum" sz="quarter" idx="12"/>
          </p:nvPr>
        </p:nvSpPr>
        <p:spPr/>
        <p:txBody>
          <a:bodyPr/>
          <a:lstStyle/>
          <a:p>
            <a:fld id="{1FCD904C-D1DC-4FA1-992A-F40497B59867}" type="slidenum">
              <a:rPr lang="en-US" smtClean="0"/>
              <a:t>28</a:t>
            </a:fld>
            <a:endParaRPr lang="en-US" dirty="0"/>
          </a:p>
        </p:txBody>
      </p:sp>
    </p:spTree>
    <p:extLst>
      <p:ext uri="{BB962C8B-B14F-4D97-AF65-F5344CB8AC3E}">
        <p14:creationId xmlns:p14="http://schemas.microsoft.com/office/powerpoint/2010/main" val="381516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t>
            </a:r>
            <a:r>
              <a:rPr lang="en-US" dirty="0" smtClean="0"/>
              <a:t>lignment free comparison algorithm</a:t>
            </a:r>
            <a:endParaRPr lang="en-US" dirty="0"/>
          </a:p>
        </p:txBody>
      </p:sp>
      <p:graphicFrame>
        <p:nvGraphicFramePr>
          <p:cNvPr id="7" name="Diagram 6"/>
          <p:cNvGraphicFramePr/>
          <p:nvPr>
            <p:extLst>
              <p:ext uri="{D42A27DB-BD31-4B8C-83A1-F6EECF244321}">
                <p14:modId xmlns:p14="http://schemas.microsoft.com/office/powerpoint/2010/main" val="4216077149"/>
              </p:ext>
            </p:extLst>
          </p:nvPr>
        </p:nvGraphicFramePr>
        <p:xfrm>
          <a:off x="486033" y="2100552"/>
          <a:ext cx="5280453" cy="422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62119" y="3058045"/>
            <a:ext cx="2076261" cy="221599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Propose:</a:t>
            </a:r>
          </a:p>
          <a:p>
            <a:r>
              <a:rPr lang="en-US" sz="2400" b="1" dirty="0" smtClean="0"/>
              <a:t>Spatial Relationship based Structural Hashing</a:t>
            </a:r>
          </a:p>
        </p:txBody>
      </p:sp>
      <p:cxnSp>
        <p:nvCxnSpPr>
          <p:cNvPr id="5" name="Straight Arrow Connector 4"/>
          <p:cNvCxnSpPr>
            <a:endCxn id="3" idx="1"/>
          </p:cNvCxnSpPr>
          <p:nvPr/>
        </p:nvCxnSpPr>
        <p:spPr>
          <a:xfrm>
            <a:off x="5766486" y="2810910"/>
            <a:ext cx="1095633" cy="1147153"/>
          </a:xfrm>
          <a:prstGeom prst="straightConnector1">
            <a:avLst/>
          </a:prstGeom>
          <a:ln>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endCxn id="3" idx="1"/>
          </p:cNvCxnSpPr>
          <p:nvPr/>
        </p:nvCxnSpPr>
        <p:spPr>
          <a:xfrm>
            <a:off x="5766486" y="3782976"/>
            <a:ext cx="1095633" cy="175087"/>
          </a:xfrm>
          <a:prstGeom prst="straightConnector1">
            <a:avLst/>
          </a:prstGeom>
          <a:ln>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endCxn id="3" idx="1"/>
          </p:cNvCxnSpPr>
          <p:nvPr/>
        </p:nvCxnSpPr>
        <p:spPr>
          <a:xfrm flipV="1">
            <a:off x="5766486" y="3958063"/>
            <a:ext cx="1095633" cy="846408"/>
          </a:xfrm>
          <a:prstGeom prst="straightConnector1">
            <a:avLst/>
          </a:prstGeom>
          <a:ln>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7" name="Slide Number Placeholder 16"/>
          <p:cNvSpPr>
            <a:spLocks noGrp="1"/>
          </p:cNvSpPr>
          <p:nvPr>
            <p:ph type="sldNum" sz="quarter" idx="12"/>
          </p:nvPr>
        </p:nvSpPr>
        <p:spPr/>
        <p:txBody>
          <a:bodyPr/>
          <a:lstStyle/>
          <a:p>
            <a:fld id="{1FCD904C-D1DC-4FA1-992A-F40497B59867}" type="slidenum">
              <a:rPr lang="en-US" smtClean="0"/>
              <a:t>29</a:t>
            </a:fld>
            <a:endParaRPr lang="en-US" dirty="0"/>
          </a:p>
        </p:txBody>
      </p:sp>
      <p:cxnSp>
        <p:nvCxnSpPr>
          <p:cNvPr id="6" name="Straight Arrow Connector 5"/>
          <p:cNvCxnSpPr/>
          <p:nvPr/>
        </p:nvCxnSpPr>
        <p:spPr>
          <a:xfrm flipV="1">
            <a:off x="5766486" y="3958063"/>
            <a:ext cx="1095633" cy="17302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335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3</a:t>
            </a:fld>
            <a:endParaRPr lang="en-US" dirty="0"/>
          </a:p>
        </p:txBody>
      </p:sp>
    </p:spTree>
    <p:extLst>
      <p:ext uri="{BB962C8B-B14F-4D97-AF65-F5344CB8AC3E}">
        <p14:creationId xmlns:p14="http://schemas.microsoft.com/office/powerpoint/2010/main" val="318811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 “Unit” in 3D</a:t>
            </a:r>
            <a:endParaRPr lang="en-US" dirty="0"/>
          </a:p>
        </p:txBody>
      </p:sp>
      <p:sp>
        <p:nvSpPr>
          <p:cNvPr id="5" name="Slide Number Placeholder 4"/>
          <p:cNvSpPr>
            <a:spLocks noGrp="1"/>
          </p:cNvSpPr>
          <p:nvPr>
            <p:ph type="sldNum" sz="quarter" idx="12"/>
          </p:nvPr>
        </p:nvSpPr>
        <p:spPr/>
        <p:txBody>
          <a:bodyPr/>
          <a:lstStyle/>
          <a:p>
            <a:fld id="{7797525A-14FB-4019-9669-D11AF8085638}" type="slidenum">
              <a:rPr lang="en-US" smtClean="0">
                <a:solidFill>
                  <a:prstClr val="black">
                    <a:tint val="75000"/>
                  </a:prstClr>
                </a:solidFill>
              </a:rPr>
              <a:pPr/>
              <a:t>30</a:t>
            </a:fld>
            <a:endParaRPr lang="en-US" dirty="0">
              <a:solidFill>
                <a:prstClr val="black">
                  <a:tint val="75000"/>
                </a:prstClr>
              </a:solidFill>
            </a:endParaRPr>
          </a:p>
        </p:txBody>
      </p:sp>
      <p:sp>
        <p:nvSpPr>
          <p:cNvPr id="20" name="TextBox 19"/>
          <p:cNvSpPr txBox="1"/>
          <p:nvPr/>
        </p:nvSpPr>
        <p:spPr>
          <a:xfrm>
            <a:off x="6483454" y="3259250"/>
            <a:ext cx="897485" cy="338554"/>
          </a:xfrm>
          <a:prstGeom prst="rect">
            <a:avLst/>
          </a:prstGeom>
          <a:noFill/>
        </p:spPr>
        <p:txBody>
          <a:bodyPr wrap="square" rtlCol="0">
            <a:spAutoFit/>
          </a:bodyPr>
          <a:lstStyle/>
          <a:p>
            <a:pPr algn="ctr"/>
            <a:r>
              <a:rPr lang="en-US" sz="1600" i="1" dirty="0" smtClean="0"/>
              <a:t>Centroid</a:t>
            </a:r>
            <a:endParaRPr lang="en-US" sz="1600" i="1" baseline="-25000" dirty="0"/>
          </a:p>
        </p:txBody>
      </p:sp>
      <mc:AlternateContent xmlns:mc="http://schemas.openxmlformats.org/markup-compatibility/2006" xmlns:a14="http://schemas.microsoft.com/office/drawing/2010/main">
        <mc:Choice Requires="a14">
          <p:sp>
            <p:nvSpPr>
              <p:cNvPr id="3" name="TextBox 2"/>
              <p:cNvSpPr txBox="1"/>
              <p:nvPr/>
            </p:nvSpPr>
            <p:spPr>
              <a:xfrm>
                <a:off x="6829468" y="2284704"/>
                <a:ext cx="227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829468" y="2284704"/>
                <a:ext cx="227948" cy="276999"/>
              </a:xfrm>
              <a:prstGeom prst="rect">
                <a:avLst/>
              </a:prstGeom>
              <a:blipFill rotWithShape="0">
                <a:blip r:embed="rId3"/>
                <a:stretch>
                  <a:fillRect l="-23684" r="-2105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876585" y="3290028"/>
                <a:ext cx="6387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𝐶𝑂𝑂</m:t>
                          </m:r>
                        </m:e>
                        <m:sup>
                          <m:r>
                            <a:rPr lang="en-US" b="0" i="1" smtClean="0">
                              <a:latin typeface="Cambria Math" panose="02040503050406030204" pitchFamily="18" charset="0"/>
                            </a:rPr>
                            <m:t>−</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876585" y="3290028"/>
                <a:ext cx="638765" cy="276999"/>
              </a:xfrm>
              <a:prstGeom prst="rect">
                <a:avLst/>
              </a:prstGeom>
              <a:blipFill rotWithShape="0">
                <a:blip r:embed="rId4"/>
                <a:stretch>
                  <a:fillRect l="-761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40756" y="3277933"/>
                <a:ext cx="5276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b="0" i="1" smtClean="0">
                              <a:latin typeface="Cambria Math" panose="02040503050406030204" pitchFamily="18" charset="0"/>
                            </a:rPr>
                            <m:t>𝑁𝐻</m:t>
                          </m:r>
                        </m:e>
                        <m:sub>
                          <m:r>
                            <a:rPr lang="en-US" b="0" i="1" smtClean="0">
                              <a:latin typeface="Cambria Math" panose="02040503050406030204" pitchFamily="18" charset="0"/>
                            </a:rPr>
                            <m:t>3</m:t>
                          </m:r>
                        </m:sub>
                        <m:sup>
                          <m:r>
                            <a:rPr lang="en-US" b="0" i="1" smtClean="0">
                              <a:latin typeface="Cambria Math" panose="02040503050406030204" pitchFamily="18" charset="0"/>
                            </a:rPr>
                            <m:t>+</m:t>
                          </m:r>
                        </m:sup>
                      </m:sSub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40756" y="3277933"/>
                <a:ext cx="527644" cy="276999"/>
              </a:xfrm>
              <a:prstGeom prst="rect">
                <a:avLst/>
              </a:prstGeom>
              <a:blipFill rotWithShape="1">
                <a:blip r:embed="rId5"/>
                <a:stretch>
                  <a:fillRect l="-6818" t="-8511" r="-71591"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29142" y="4603341"/>
                <a:ext cx="2071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829142" y="4603341"/>
                <a:ext cx="207108" cy="276999"/>
              </a:xfrm>
              <a:prstGeom prst="rect">
                <a:avLst/>
              </a:prstGeom>
              <a:blipFill rotWithShape="0">
                <a:blip r:embed="rId6"/>
                <a:stretch>
                  <a:fillRect l="-26471" r="-23529" b="-6522"/>
                </a:stretch>
              </a:blipFill>
            </p:spPr>
            <p:txBody>
              <a:bodyPr/>
              <a:lstStyle/>
              <a:p>
                <a:r>
                  <a:rPr lang="en-US">
                    <a:noFill/>
                  </a:rPr>
                  <a:t> </a:t>
                </a:r>
              </a:p>
            </p:txBody>
          </p:sp>
        </mc:Fallback>
      </mc:AlternateContent>
      <p:cxnSp>
        <p:nvCxnSpPr>
          <p:cNvPr id="9" name="Straight Connector 8"/>
          <p:cNvCxnSpPr>
            <a:stCxn id="20" idx="0"/>
            <a:endCxn id="3" idx="2"/>
          </p:cNvCxnSpPr>
          <p:nvPr/>
        </p:nvCxnSpPr>
        <p:spPr>
          <a:xfrm flipV="1">
            <a:off x="6932197" y="2561703"/>
            <a:ext cx="11245" cy="697547"/>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1"/>
          </p:cNvCxnSpPr>
          <p:nvPr/>
        </p:nvCxnSpPr>
        <p:spPr>
          <a:xfrm flipH="1">
            <a:off x="6083905" y="3428527"/>
            <a:ext cx="399549" cy="65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3"/>
            <a:endCxn id="4" idx="1"/>
          </p:cNvCxnSpPr>
          <p:nvPr/>
        </p:nvCxnSpPr>
        <p:spPr>
          <a:xfrm>
            <a:off x="7380939" y="3428527"/>
            <a:ext cx="495646" cy="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7" idx="0"/>
          </p:cNvCxnSpPr>
          <p:nvPr/>
        </p:nvCxnSpPr>
        <p:spPr>
          <a:xfrm>
            <a:off x="6932197" y="3690551"/>
            <a:ext cx="499" cy="91279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8650" y="1851582"/>
            <a:ext cx="4197350" cy="1477328"/>
          </a:xfrm>
          <a:prstGeom prst="rect">
            <a:avLst/>
          </a:prstGeom>
          <a:solidFill>
            <a:schemeClr val="accent2">
              <a:lumMod val="40000"/>
              <a:lumOff val="60000"/>
            </a:schemeClr>
          </a:solidFill>
          <a:ln>
            <a:solidFill>
              <a:schemeClr val="accent1">
                <a:lumMod val="40000"/>
                <a:lumOff val="60000"/>
              </a:schemeClr>
            </a:solidFill>
          </a:ln>
        </p:spPr>
        <p:txBody>
          <a:bodyPr wrap="square" rtlCol="0">
            <a:spAutoFit/>
          </a:bodyPr>
          <a:lstStyle/>
          <a:p>
            <a:r>
              <a:rPr lang="en-US" b="1" dirty="0" smtClean="0"/>
              <a:t>All possible combinations of three amino acids present in the sequence (</a:t>
            </a:r>
            <a:r>
              <a:rPr lang="en-US" b="1" u="sng" dirty="0" smtClean="0"/>
              <a:t>TRIPLE</a:t>
            </a:r>
            <a:r>
              <a:rPr lang="en-US" b="1" dirty="0" smtClean="0"/>
              <a:t>).</a:t>
            </a:r>
          </a:p>
          <a:p>
            <a:r>
              <a:rPr lang="en-US" i="1" dirty="0" smtClean="0"/>
              <a:t>Each amino acid in the </a:t>
            </a:r>
            <a:r>
              <a:rPr lang="en-US" b="1" i="1" dirty="0" smtClean="0"/>
              <a:t>triple</a:t>
            </a:r>
            <a:r>
              <a:rPr lang="en-US" i="1" dirty="0" smtClean="0"/>
              <a:t> are represented by the x,y,z coordinates of their respective </a:t>
            </a:r>
            <a:r>
              <a:rPr lang="en-US" b="1" i="1" dirty="0" smtClean="0"/>
              <a:t>centroids</a:t>
            </a:r>
            <a:r>
              <a:rPr lang="en-US" i="1" dirty="0" smtClean="0"/>
              <a:t>.</a:t>
            </a:r>
            <a:endParaRPr lang="en-US" i="1" dirty="0"/>
          </a:p>
        </p:txBody>
      </p:sp>
      <p:grpSp>
        <p:nvGrpSpPr>
          <p:cNvPr id="16" name="Group 15"/>
          <p:cNvGrpSpPr/>
          <p:nvPr/>
        </p:nvGrpSpPr>
        <p:grpSpPr>
          <a:xfrm>
            <a:off x="728616" y="3822258"/>
            <a:ext cx="5105303" cy="2673884"/>
            <a:chOff x="6051283" y="1518853"/>
            <a:chExt cx="3309330" cy="2457576"/>
          </a:xfrm>
        </p:grpSpPr>
        <p:sp>
          <p:nvSpPr>
            <p:cNvPr id="21" name="Isosceles Triangle 20"/>
            <p:cNvSpPr/>
            <p:nvPr/>
          </p:nvSpPr>
          <p:spPr>
            <a:xfrm>
              <a:off x="6946900" y="1969795"/>
              <a:ext cx="1568450" cy="141248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2" name="TextBox 21"/>
            <p:cNvSpPr txBox="1"/>
            <p:nvPr/>
          </p:nvSpPr>
          <p:spPr>
            <a:xfrm>
              <a:off x="6946900" y="1518853"/>
              <a:ext cx="1529890" cy="537469"/>
            </a:xfrm>
            <a:prstGeom prst="rect">
              <a:avLst/>
            </a:prstGeom>
            <a:noFill/>
          </p:spPr>
          <p:txBody>
            <a:bodyPr wrap="square" rtlCol="0">
              <a:spAutoFit/>
            </a:bodyPr>
            <a:lstStyle/>
            <a:p>
              <a:pPr algn="ctr"/>
              <a:r>
                <a:rPr lang="en-US" sz="1600" i="1" dirty="0" smtClean="0"/>
                <a:t>Centroid</a:t>
              </a:r>
              <a:r>
                <a:rPr lang="en-US" sz="1600" i="1" dirty="0"/>
                <a:t>(x,y,z)</a:t>
              </a:r>
              <a:r>
                <a:rPr lang="el-GR" sz="1600" i="1" baseline="-25000" dirty="0" smtClean="0"/>
                <a:t> </a:t>
              </a:r>
              <a:r>
                <a:rPr lang="en-US" sz="1600" i="1" baseline="-25000" dirty="0" smtClean="0"/>
                <a:t> </a:t>
              </a:r>
              <a:r>
                <a:rPr lang="en-US" sz="1600" dirty="0" smtClean="0"/>
                <a:t>of  3</a:t>
              </a:r>
              <a:r>
                <a:rPr lang="en-US" sz="1600" baseline="30000" dirty="0" smtClean="0"/>
                <a:t>rd</a:t>
              </a:r>
              <a:r>
                <a:rPr lang="en-US" sz="1600" dirty="0" smtClean="0"/>
                <a:t>  amino acid of triple</a:t>
              </a:r>
              <a:endParaRPr lang="en-US" sz="1600" dirty="0"/>
            </a:p>
          </p:txBody>
        </p:sp>
        <p:sp>
          <p:nvSpPr>
            <p:cNvPr id="23" name="TextBox 22"/>
            <p:cNvSpPr txBox="1"/>
            <p:nvPr/>
          </p:nvSpPr>
          <p:spPr>
            <a:xfrm>
              <a:off x="6051283" y="3429651"/>
              <a:ext cx="1540669" cy="537469"/>
            </a:xfrm>
            <a:prstGeom prst="rect">
              <a:avLst/>
            </a:prstGeom>
            <a:noFill/>
          </p:spPr>
          <p:txBody>
            <a:bodyPr wrap="square" rtlCol="0">
              <a:spAutoFit/>
            </a:bodyPr>
            <a:lstStyle/>
            <a:p>
              <a:pPr algn="ctr"/>
              <a:r>
                <a:rPr lang="en-US" sz="1600" i="1" dirty="0"/>
                <a:t>Centroid(x,y,z)</a:t>
              </a:r>
              <a:r>
                <a:rPr lang="el-GR" sz="1600" i="1" baseline="-25000" dirty="0" smtClean="0"/>
                <a:t> </a:t>
              </a:r>
              <a:r>
                <a:rPr lang="en-US" sz="1600" i="1" baseline="-25000" dirty="0" smtClean="0"/>
                <a:t> </a:t>
              </a:r>
              <a:r>
                <a:rPr lang="en-US" sz="1600" dirty="0"/>
                <a:t>of </a:t>
              </a:r>
              <a:r>
                <a:rPr lang="en-US" sz="1600" dirty="0" smtClean="0"/>
                <a:t>1</a:t>
              </a:r>
              <a:r>
                <a:rPr lang="en-US" sz="1600" baseline="30000" dirty="0" smtClean="0"/>
                <a:t>st</a:t>
              </a:r>
              <a:r>
                <a:rPr lang="en-US" sz="1600" dirty="0" smtClean="0"/>
                <a:t>  amino </a:t>
              </a:r>
              <a:r>
                <a:rPr lang="en-US" sz="1600" dirty="0"/>
                <a:t>acid of triple</a:t>
              </a:r>
            </a:p>
          </p:txBody>
        </p:sp>
        <p:sp>
          <p:nvSpPr>
            <p:cNvPr id="24" name="TextBox 23"/>
            <p:cNvSpPr txBox="1"/>
            <p:nvPr/>
          </p:nvSpPr>
          <p:spPr>
            <a:xfrm>
              <a:off x="7833761" y="3438960"/>
              <a:ext cx="1526852" cy="537469"/>
            </a:xfrm>
            <a:prstGeom prst="rect">
              <a:avLst/>
            </a:prstGeom>
            <a:noFill/>
          </p:spPr>
          <p:txBody>
            <a:bodyPr wrap="square" rtlCol="0">
              <a:spAutoFit/>
            </a:bodyPr>
            <a:lstStyle/>
            <a:p>
              <a:pPr algn="ctr"/>
              <a:r>
                <a:rPr lang="en-US" sz="1600" i="1" dirty="0"/>
                <a:t>Centroid(x,y,z)</a:t>
              </a:r>
              <a:r>
                <a:rPr lang="el-GR" sz="1600" i="1" baseline="-25000" dirty="0" smtClean="0"/>
                <a:t> </a:t>
              </a:r>
              <a:r>
                <a:rPr lang="en-US" sz="1600" i="1" baseline="-25000" dirty="0" smtClean="0"/>
                <a:t> </a:t>
              </a:r>
              <a:r>
                <a:rPr lang="en-US" sz="1600" dirty="0"/>
                <a:t>of </a:t>
              </a:r>
              <a:r>
                <a:rPr lang="en-US" sz="1600" dirty="0" smtClean="0"/>
                <a:t>2</a:t>
              </a:r>
              <a:r>
                <a:rPr lang="en-US" sz="1600" baseline="30000" dirty="0" smtClean="0"/>
                <a:t>nd</a:t>
              </a:r>
              <a:r>
                <a:rPr lang="en-US" sz="1600" dirty="0" smtClean="0"/>
                <a:t> amino </a:t>
              </a:r>
              <a:r>
                <a:rPr lang="en-US" sz="1600" dirty="0"/>
                <a:t>acid of triple</a:t>
              </a:r>
            </a:p>
          </p:txBody>
        </p:sp>
      </p:grpSp>
    </p:spTree>
    <p:extLst>
      <p:ext uri="{BB962C8B-B14F-4D97-AF65-F5344CB8AC3E}">
        <p14:creationId xmlns:p14="http://schemas.microsoft.com/office/powerpoint/2010/main" val="675162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t>Sequence </a:t>
            </a:r>
            <a:r>
              <a:rPr lang="en-US" dirty="0" smtClean="0"/>
              <a:t>representation</a:t>
            </a:r>
            <a:endParaRPr lang="en-US" dirty="0"/>
          </a:p>
        </p:txBody>
      </p:sp>
      <p:sp>
        <p:nvSpPr>
          <p:cNvPr id="5" name="TextBox 4"/>
          <p:cNvSpPr txBox="1"/>
          <p:nvPr/>
        </p:nvSpPr>
        <p:spPr>
          <a:xfrm>
            <a:off x="2430162" y="1321357"/>
            <a:ext cx="3880022" cy="369332"/>
          </a:xfrm>
          <a:prstGeom prst="rect">
            <a:avLst/>
          </a:prstGeom>
          <a:noFill/>
        </p:spPr>
        <p:txBody>
          <a:bodyPr wrap="square" rtlCol="0">
            <a:spAutoFit/>
          </a:bodyPr>
          <a:lstStyle/>
          <a:p>
            <a:r>
              <a:rPr lang="en-US" dirty="0" smtClean="0"/>
              <a:t>Proteins are a sequence of amino acids</a:t>
            </a:r>
            <a:endParaRPr lang="en-US" dirty="0"/>
          </a:p>
        </p:txBody>
      </p:sp>
      <p:grpSp>
        <p:nvGrpSpPr>
          <p:cNvPr id="23" name="Group 22"/>
          <p:cNvGrpSpPr/>
          <p:nvPr/>
        </p:nvGrpSpPr>
        <p:grpSpPr>
          <a:xfrm>
            <a:off x="337942" y="1878647"/>
            <a:ext cx="8008089" cy="2118509"/>
            <a:chOff x="370894" y="2775015"/>
            <a:chExt cx="8008089" cy="2118509"/>
          </a:xfrm>
        </p:grpSpPr>
        <p:grpSp>
          <p:nvGrpSpPr>
            <p:cNvPr id="9" name="Group 8"/>
            <p:cNvGrpSpPr/>
            <p:nvPr/>
          </p:nvGrpSpPr>
          <p:grpSpPr>
            <a:xfrm>
              <a:off x="370894" y="2775015"/>
              <a:ext cx="4938951" cy="2118509"/>
              <a:chOff x="123349" y="2167740"/>
              <a:chExt cx="6585270" cy="2824679"/>
            </a:xfrm>
          </p:grpSpPr>
          <p:sp>
            <p:nvSpPr>
              <p:cNvPr id="10" name="Rounded Rectangle 9"/>
              <p:cNvSpPr/>
              <p:nvPr/>
            </p:nvSpPr>
            <p:spPr>
              <a:xfrm>
                <a:off x="123349" y="2167740"/>
                <a:ext cx="5459240" cy="282467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dirty="0"/>
              </a:p>
              <a:p>
                <a:endParaRPr lang="en-US" dirty="0"/>
              </a:p>
              <a:p>
                <a:endParaRPr lang="en-US" dirty="0"/>
              </a:p>
              <a:p>
                <a:pPr algn="ctr"/>
                <a:endParaRPr lang="en-US" sz="1350" dirty="0"/>
              </a:p>
            </p:txBody>
          </p:sp>
          <p:grpSp>
            <p:nvGrpSpPr>
              <p:cNvPr id="11" name="Group 10"/>
              <p:cNvGrpSpPr/>
              <p:nvPr/>
            </p:nvGrpSpPr>
            <p:grpSpPr>
              <a:xfrm>
                <a:off x="281361" y="2453489"/>
                <a:ext cx="6427258" cy="2072569"/>
                <a:chOff x="290414" y="2326741"/>
                <a:chExt cx="6427258" cy="2072569"/>
              </a:xfrm>
            </p:grpSpPr>
            <p:sp>
              <p:nvSpPr>
                <p:cNvPr id="12" name="Right Arrow 11"/>
                <p:cNvSpPr/>
                <p:nvPr/>
              </p:nvSpPr>
              <p:spPr>
                <a:xfrm>
                  <a:off x="5866646" y="3177766"/>
                  <a:ext cx="851026" cy="75143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290414" y="3865830"/>
                  <a:ext cx="1862801" cy="53348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a:t>Continuous</a:t>
                  </a:r>
                </a:p>
              </p:txBody>
            </p:sp>
            <p:sp>
              <p:nvSpPr>
                <p:cNvPr id="14" name="TextBox 13"/>
                <p:cNvSpPr txBox="1"/>
                <p:nvPr/>
              </p:nvSpPr>
              <p:spPr>
                <a:xfrm>
                  <a:off x="2447454" y="3853801"/>
                  <a:ext cx="1358019" cy="53348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a:t>Unique</a:t>
                  </a:r>
                </a:p>
              </p:txBody>
            </p:sp>
            <p:sp>
              <p:nvSpPr>
                <p:cNvPr id="15" name="TextBox 14"/>
                <p:cNvSpPr txBox="1"/>
                <p:nvPr/>
              </p:nvSpPr>
              <p:spPr>
                <a:xfrm>
                  <a:off x="4099712" y="3864319"/>
                  <a:ext cx="1358019" cy="53348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i="1" dirty="0"/>
                    <a:t>∈ </a:t>
                  </a:r>
                  <a:r>
                    <a:rPr lang="en-US" sz="2000" b="1" dirty="0"/>
                    <a:t>Z</a:t>
                  </a:r>
                  <a:r>
                    <a:rPr lang="en-US" sz="2000" b="1" baseline="30000" dirty="0"/>
                    <a:t>+</a:t>
                  </a:r>
                  <a:endParaRPr lang="en-US" sz="2000" dirty="0"/>
                </a:p>
              </p:txBody>
            </p:sp>
            <p:sp>
              <p:nvSpPr>
                <p:cNvPr id="16" name="TextBox 15"/>
                <p:cNvSpPr txBox="1"/>
                <p:nvPr/>
              </p:nvSpPr>
              <p:spPr>
                <a:xfrm>
                  <a:off x="434567" y="2326741"/>
                  <a:ext cx="4823245" cy="53348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a:t>Numeric codes for amino acids</a:t>
                  </a:r>
                </a:p>
              </p:txBody>
            </p:sp>
            <p:sp>
              <p:nvSpPr>
                <p:cNvPr id="17" name="Down Arrow 16"/>
                <p:cNvSpPr/>
                <p:nvPr/>
              </p:nvSpPr>
              <p:spPr>
                <a:xfrm rot="1823465">
                  <a:off x="1167896" y="2978590"/>
                  <a:ext cx="226337" cy="78765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Down Arrow 17"/>
                <p:cNvSpPr/>
                <p:nvPr/>
              </p:nvSpPr>
              <p:spPr>
                <a:xfrm>
                  <a:off x="2941259" y="2901718"/>
                  <a:ext cx="226337" cy="78765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Down Arrow 18"/>
                <p:cNvSpPr/>
                <p:nvPr/>
              </p:nvSpPr>
              <p:spPr>
                <a:xfrm rot="19361516">
                  <a:off x="4371314" y="2913707"/>
                  <a:ext cx="226337" cy="78765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20" name="TextBox 19"/>
            <p:cNvSpPr txBox="1"/>
            <p:nvPr/>
          </p:nvSpPr>
          <p:spPr>
            <a:xfrm>
              <a:off x="5493190" y="3294877"/>
              <a:ext cx="2885793" cy="11310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i="1" dirty="0"/>
                <a:t>a</a:t>
              </a:r>
              <a:r>
                <a:rPr lang="en-US" i="1" baseline="-25000" dirty="0"/>
                <a:t>1</a:t>
              </a:r>
              <a:r>
                <a:rPr lang="en-US" i="1" dirty="0" smtClean="0"/>
                <a:t>, </a:t>
              </a:r>
              <a:r>
                <a:rPr lang="en-US" i="1" dirty="0"/>
                <a:t>…,a</a:t>
              </a:r>
              <a:r>
                <a:rPr lang="en-US" i="1" baseline="-25000" dirty="0"/>
                <a:t>20</a:t>
              </a:r>
              <a:r>
                <a:rPr lang="en-US" i="1" dirty="0"/>
                <a:t>∈ </a:t>
              </a:r>
              <a:r>
                <a:rPr lang="en-US" i="1" dirty="0" smtClean="0"/>
                <a:t>AminoAcid</a:t>
              </a:r>
              <a:r>
                <a:rPr lang="en-US" i="1" dirty="0"/>
                <a:t> </a:t>
              </a:r>
              <a:r>
                <a:rPr lang="en-US" i="1" dirty="0" smtClean="0">
                  <a:sym typeface="Wingdings" panose="05000000000000000000" pitchFamily="2" charset="2"/>
                </a:rPr>
                <a:t> </a:t>
              </a:r>
              <a:r>
                <a:rPr lang="en-US" i="1" dirty="0" smtClean="0">
                  <a:latin typeface="AR JULIAN" panose="02000000000000000000" pitchFamily="2" charset="0"/>
                  <a:sym typeface="Wingdings" panose="05000000000000000000" pitchFamily="2" charset="2"/>
                </a:rPr>
                <a:t>A</a:t>
              </a:r>
              <a:r>
                <a:rPr lang="en-US" i="1" dirty="0" smtClean="0">
                  <a:sym typeface="Wingdings" panose="05000000000000000000" pitchFamily="2" charset="2"/>
                </a:rPr>
                <a:t> </a:t>
              </a:r>
              <a:endParaRPr lang="en-US" i="1" dirty="0"/>
            </a:p>
            <a:p>
              <a:pPr algn="ctr">
                <a:buNone/>
              </a:pPr>
              <a:r>
                <a:rPr lang="en-US" i="1" dirty="0"/>
                <a:t> l</a:t>
              </a:r>
              <a:r>
                <a:rPr lang="en-US" i="1" baseline="-25000" dirty="0"/>
                <a:t>1</a:t>
              </a:r>
              <a:r>
                <a:rPr lang="en-US" i="1" dirty="0"/>
                <a:t>, l</a:t>
              </a:r>
              <a:r>
                <a:rPr lang="en-US" i="1" baseline="-25000" dirty="0"/>
                <a:t>2</a:t>
              </a:r>
              <a:r>
                <a:rPr lang="en-US" i="1" dirty="0"/>
                <a:t>, l</a:t>
              </a:r>
              <a:r>
                <a:rPr lang="en-US" i="1" baseline="-25000" dirty="0"/>
                <a:t>3</a:t>
              </a:r>
              <a:r>
                <a:rPr lang="en-US" i="1" dirty="0"/>
                <a:t>, .., l</a:t>
              </a:r>
              <a:r>
                <a:rPr lang="en-US" i="1" baseline="-25000" dirty="0"/>
                <a:t>20 </a:t>
              </a:r>
              <a:r>
                <a:rPr lang="en-US" i="1" dirty="0"/>
                <a:t>∈  </a:t>
              </a:r>
              <a:r>
                <a:rPr lang="en-US" b="1" dirty="0"/>
                <a:t>Z</a:t>
              </a:r>
              <a:r>
                <a:rPr lang="en-US" b="1" baseline="30000" dirty="0"/>
                <a:t>+</a:t>
              </a:r>
              <a:endParaRPr lang="en-US" i="1" dirty="0"/>
            </a:p>
            <a:p>
              <a:pPr algn="ctr">
                <a:buNone/>
              </a:pPr>
              <a:r>
                <a:rPr lang="en-US" i="1" dirty="0"/>
                <a:t> </a:t>
              </a:r>
              <a:r>
                <a:rPr lang="en-US" b="1" i="1" dirty="0" smtClean="0"/>
                <a:t>F : A </a:t>
              </a:r>
              <a:r>
                <a:rPr lang="en-US" b="1" i="1" dirty="0" smtClean="0">
                  <a:sym typeface="Wingdings" panose="05000000000000000000" pitchFamily="2" charset="2"/>
                </a:rPr>
                <a:t></a:t>
              </a:r>
              <a:r>
                <a:rPr lang="en-US" b="1" i="1" dirty="0" smtClean="0">
                  <a:latin typeface="AR JULIAN" panose="02000000000000000000" pitchFamily="2" charset="0"/>
                  <a:sym typeface="Wingdings" panose="05000000000000000000" pitchFamily="2" charset="2"/>
                </a:rPr>
                <a:t> </a:t>
              </a:r>
              <a:r>
                <a:rPr lang="en-US" b="1" dirty="0"/>
                <a:t>Z</a:t>
              </a:r>
              <a:r>
                <a:rPr lang="en-US" b="1" baseline="30000" dirty="0"/>
                <a:t>+</a:t>
              </a:r>
              <a:endParaRPr lang="en-US" b="1" i="1" dirty="0">
                <a:latin typeface="AR JULIAN" panose="02000000000000000000" pitchFamily="2" charset="0"/>
              </a:endParaRPr>
            </a:p>
            <a:p>
              <a:endParaRPr lang="en-US" sz="1350" dirty="0"/>
            </a:p>
          </p:txBody>
        </p:sp>
      </p:grpSp>
      <p:sp>
        <p:nvSpPr>
          <p:cNvPr id="3" name="TextBox 2"/>
          <p:cNvSpPr txBox="1"/>
          <p:nvPr/>
        </p:nvSpPr>
        <p:spPr>
          <a:xfrm>
            <a:off x="545311" y="4901754"/>
            <a:ext cx="3277370" cy="646331"/>
          </a:xfrm>
          <a:prstGeom prst="rect">
            <a:avLst/>
          </a:prstGeom>
          <a:noFill/>
        </p:spPr>
        <p:txBody>
          <a:bodyPr wrap="square" rtlCol="0">
            <a:spAutoFit/>
          </a:bodyPr>
          <a:lstStyle/>
          <a:p>
            <a:r>
              <a:rPr lang="en-US" dirty="0" smtClean="0"/>
              <a:t>The numeric </a:t>
            </a:r>
            <a:r>
              <a:rPr lang="en-US" b="1" dirty="0" smtClean="0"/>
              <a:t>CODES </a:t>
            </a:r>
            <a:r>
              <a:rPr lang="en-US" dirty="0" smtClean="0"/>
              <a:t>assigned to amino acids are called </a:t>
            </a:r>
            <a:r>
              <a:rPr lang="en-US" b="1" i="1" dirty="0" smtClean="0"/>
              <a:t>LABELS</a:t>
            </a:r>
            <a:r>
              <a:rPr lang="en-US" dirty="0" smtClean="0"/>
              <a:t> </a:t>
            </a:r>
            <a:endParaRPr lang="en-US" dirty="0"/>
          </a:p>
        </p:txBody>
      </p:sp>
      <p:sp>
        <p:nvSpPr>
          <p:cNvPr id="4" name="Down Arrow 3"/>
          <p:cNvSpPr/>
          <p:nvPr/>
        </p:nvSpPr>
        <p:spPr>
          <a:xfrm rot="10800000">
            <a:off x="1847716" y="3997156"/>
            <a:ext cx="453028" cy="613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4331938" y="3756373"/>
            <a:ext cx="4515179" cy="2663755"/>
            <a:chOff x="6051283" y="1518853"/>
            <a:chExt cx="3157948" cy="2448267"/>
          </a:xfrm>
        </p:grpSpPr>
        <p:sp>
          <p:nvSpPr>
            <p:cNvPr id="25" name="Isosceles Triangle 24"/>
            <p:cNvSpPr/>
            <p:nvPr/>
          </p:nvSpPr>
          <p:spPr>
            <a:xfrm>
              <a:off x="6946900" y="1969795"/>
              <a:ext cx="1568450" cy="141248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6" name="TextBox 25"/>
            <p:cNvSpPr txBox="1"/>
            <p:nvPr/>
          </p:nvSpPr>
          <p:spPr>
            <a:xfrm>
              <a:off x="6946900" y="1518853"/>
              <a:ext cx="1529890" cy="537469"/>
            </a:xfrm>
            <a:prstGeom prst="rect">
              <a:avLst/>
            </a:prstGeom>
            <a:noFill/>
          </p:spPr>
          <p:txBody>
            <a:bodyPr wrap="square" rtlCol="0">
              <a:spAutoFit/>
            </a:bodyPr>
            <a:lstStyle/>
            <a:p>
              <a:pPr algn="ctr"/>
              <a:r>
                <a:rPr lang="en-US" sz="1600" i="1" dirty="0" smtClean="0"/>
                <a:t>Centroid</a:t>
              </a:r>
              <a:r>
                <a:rPr lang="en-US" sz="1600" i="1" dirty="0"/>
                <a:t>(x,y,z)</a:t>
              </a:r>
              <a:r>
                <a:rPr lang="el-GR" sz="1600" i="1" baseline="-25000" dirty="0" smtClean="0"/>
                <a:t> </a:t>
              </a:r>
              <a:r>
                <a:rPr lang="en-US" sz="1600" i="1" baseline="-25000" dirty="0" smtClean="0"/>
                <a:t> </a:t>
              </a:r>
              <a:r>
                <a:rPr lang="en-US" sz="1600" dirty="0" smtClean="0"/>
                <a:t>of </a:t>
              </a:r>
            </a:p>
            <a:p>
              <a:pPr algn="ctr"/>
              <a:r>
                <a:rPr lang="en-US" sz="1600" b="1" i="1" dirty="0" smtClean="0"/>
                <a:t>Label3</a:t>
              </a:r>
              <a:endParaRPr lang="en-US" sz="1600" dirty="0"/>
            </a:p>
          </p:txBody>
        </p:sp>
        <p:sp>
          <p:nvSpPr>
            <p:cNvPr id="27" name="TextBox 26"/>
            <p:cNvSpPr txBox="1"/>
            <p:nvPr/>
          </p:nvSpPr>
          <p:spPr>
            <a:xfrm>
              <a:off x="6051283" y="3429651"/>
              <a:ext cx="1540669" cy="537469"/>
            </a:xfrm>
            <a:prstGeom prst="rect">
              <a:avLst/>
            </a:prstGeom>
            <a:noFill/>
          </p:spPr>
          <p:txBody>
            <a:bodyPr wrap="square" rtlCol="0">
              <a:spAutoFit/>
            </a:bodyPr>
            <a:lstStyle/>
            <a:p>
              <a:pPr algn="ctr"/>
              <a:r>
                <a:rPr lang="en-US" sz="1600" i="1" dirty="0"/>
                <a:t>Centroid(x,y,z)</a:t>
              </a:r>
              <a:r>
                <a:rPr lang="el-GR" sz="1600" i="1" baseline="-25000" dirty="0" smtClean="0"/>
                <a:t> </a:t>
              </a:r>
              <a:r>
                <a:rPr lang="en-US" sz="1600" i="1" baseline="-25000" dirty="0" smtClean="0"/>
                <a:t> </a:t>
              </a:r>
              <a:r>
                <a:rPr lang="en-US" sz="1600" dirty="0" smtClean="0"/>
                <a:t>of </a:t>
              </a:r>
            </a:p>
            <a:p>
              <a:pPr algn="ctr"/>
              <a:r>
                <a:rPr lang="en-US" sz="1600" b="1" i="1" dirty="0" smtClean="0"/>
                <a:t>Label1</a:t>
              </a:r>
              <a:endParaRPr lang="en-US" sz="1600" dirty="0"/>
            </a:p>
          </p:txBody>
        </p:sp>
        <p:sp>
          <p:nvSpPr>
            <p:cNvPr id="28" name="TextBox 27"/>
            <p:cNvSpPr txBox="1"/>
            <p:nvPr/>
          </p:nvSpPr>
          <p:spPr>
            <a:xfrm>
              <a:off x="7591952" y="3429651"/>
              <a:ext cx="1617279" cy="537469"/>
            </a:xfrm>
            <a:prstGeom prst="rect">
              <a:avLst/>
            </a:prstGeom>
            <a:noFill/>
          </p:spPr>
          <p:txBody>
            <a:bodyPr wrap="square" rtlCol="0">
              <a:spAutoFit/>
            </a:bodyPr>
            <a:lstStyle/>
            <a:p>
              <a:pPr algn="ctr"/>
              <a:r>
                <a:rPr lang="en-US" sz="1600" i="1" dirty="0"/>
                <a:t>Centroid(x,y,z)</a:t>
              </a:r>
              <a:r>
                <a:rPr lang="el-GR" sz="1600" i="1" baseline="-25000" dirty="0" smtClean="0"/>
                <a:t> </a:t>
              </a:r>
              <a:r>
                <a:rPr lang="en-US" sz="1600" i="1" baseline="-25000" dirty="0" smtClean="0"/>
                <a:t> </a:t>
              </a:r>
              <a:r>
                <a:rPr lang="en-US" sz="1600" dirty="0" smtClean="0"/>
                <a:t>of </a:t>
              </a:r>
            </a:p>
            <a:p>
              <a:pPr algn="ctr"/>
              <a:r>
                <a:rPr lang="en-US" sz="1600" b="1" i="1" dirty="0" smtClean="0"/>
                <a:t>Label2</a:t>
              </a:r>
              <a:endParaRPr lang="en-US" sz="1600" dirty="0"/>
            </a:p>
          </p:txBody>
        </p:sp>
      </p:grpSp>
      <p:sp>
        <p:nvSpPr>
          <p:cNvPr id="6" name="Slide Number Placeholder 5"/>
          <p:cNvSpPr>
            <a:spLocks noGrp="1"/>
          </p:cNvSpPr>
          <p:nvPr>
            <p:ph type="sldNum" sz="quarter" idx="12"/>
          </p:nvPr>
        </p:nvSpPr>
        <p:spPr/>
        <p:txBody>
          <a:bodyPr/>
          <a:lstStyle/>
          <a:p>
            <a:fld id="{1FCD904C-D1DC-4FA1-992A-F40497B59867}" type="slidenum">
              <a:rPr lang="en-US" smtClean="0"/>
              <a:t>31</a:t>
            </a:fld>
            <a:endParaRPr lang="en-US" dirty="0"/>
          </a:p>
        </p:txBody>
      </p:sp>
    </p:spTree>
    <p:extLst>
      <p:ext uri="{BB962C8B-B14F-4D97-AF65-F5344CB8AC3E}">
        <p14:creationId xmlns:p14="http://schemas.microsoft.com/office/powerpoint/2010/main" val="3299760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Structural representatives</a:t>
            </a:r>
            <a:endParaRPr lang="en-US" dirty="0"/>
          </a:p>
        </p:txBody>
      </p:sp>
      <p:grpSp>
        <p:nvGrpSpPr>
          <p:cNvPr id="4" name="Group 3"/>
          <p:cNvGrpSpPr>
            <a:grpSpLocks noChangeAspect="1"/>
          </p:cNvGrpSpPr>
          <p:nvPr/>
        </p:nvGrpSpPr>
        <p:grpSpPr>
          <a:xfrm>
            <a:off x="3059493" y="2039909"/>
            <a:ext cx="3804307" cy="2748180"/>
            <a:chOff x="5287889" y="3797616"/>
            <a:chExt cx="3422043" cy="2472037"/>
          </a:xfrm>
        </p:grpSpPr>
        <p:grpSp>
          <p:nvGrpSpPr>
            <p:cNvPr id="5" name="Group 4"/>
            <p:cNvGrpSpPr/>
            <p:nvPr/>
          </p:nvGrpSpPr>
          <p:grpSpPr>
            <a:xfrm>
              <a:off x="5287889" y="3797616"/>
              <a:ext cx="3422043" cy="2147156"/>
              <a:chOff x="5287889" y="3797616"/>
              <a:chExt cx="3422043" cy="2147156"/>
            </a:xfrm>
          </p:grpSpPr>
          <p:grpSp>
            <p:nvGrpSpPr>
              <p:cNvPr id="9" name="Group 8"/>
              <p:cNvGrpSpPr/>
              <p:nvPr/>
            </p:nvGrpSpPr>
            <p:grpSpPr>
              <a:xfrm>
                <a:off x="5287889" y="3797616"/>
                <a:ext cx="3422043" cy="2147156"/>
                <a:chOff x="4967219" y="4441572"/>
                <a:chExt cx="3422043" cy="2147156"/>
              </a:xfrm>
            </p:grpSpPr>
            <p:sp>
              <p:nvSpPr>
                <p:cNvPr id="14" name="TextBox 13"/>
                <p:cNvSpPr txBox="1"/>
                <p:nvPr/>
              </p:nvSpPr>
              <p:spPr>
                <a:xfrm>
                  <a:off x="7146173" y="6091508"/>
                  <a:ext cx="1243089"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2</a:t>
                  </a:r>
                </a:p>
              </p:txBody>
            </p:sp>
            <p:grpSp>
              <p:nvGrpSpPr>
                <p:cNvPr id="15" name="Group 14"/>
                <p:cNvGrpSpPr/>
                <p:nvPr/>
              </p:nvGrpSpPr>
              <p:grpSpPr>
                <a:xfrm>
                  <a:off x="4967219" y="4441572"/>
                  <a:ext cx="2756661" cy="2147156"/>
                  <a:chOff x="4967219" y="4441572"/>
                  <a:chExt cx="2756661" cy="2147156"/>
                </a:xfrm>
              </p:grpSpPr>
              <p:grpSp>
                <p:nvGrpSpPr>
                  <p:cNvPr id="16" name="Group 15"/>
                  <p:cNvGrpSpPr/>
                  <p:nvPr/>
                </p:nvGrpSpPr>
                <p:grpSpPr>
                  <a:xfrm>
                    <a:off x="4967219" y="4441572"/>
                    <a:ext cx="2756661" cy="2127371"/>
                    <a:chOff x="4967219" y="4441572"/>
                    <a:chExt cx="2756661" cy="2127371"/>
                  </a:xfrm>
                </p:grpSpPr>
                <p:sp>
                  <p:nvSpPr>
                    <p:cNvPr id="18" name="TextBox 17"/>
                    <p:cNvSpPr txBox="1"/>
                    <p:nvPr/>
                  </p:nvSpPr>
                  <p:spPr>
                    <a:xfrm>
                      <a:off x="4967219" y="6064663"/>
                      <a:ext cx="1372380"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1</a:t>
                      </a:r>
                    </a:p>
                  </p:txBody>
                </p:sp>
                <p:grpSp>
                  <p:nvGrpSpPr>
                    <p:cNvPr id="19" name="Group 18"/>
                    <p:cNvGrpSpPr/>
                    <p:nvPr/>
                  </p:nvGrpSpPr>
                  <p:grpSpPr>
                    <a:xfrm>
                      <a:off x="5647439" y="4441572"/>
                      <a:ext cx="2076441" cy="2127371"/>
                      <a:chOff x="5647439" y="4441572"/>
                      <a:chExt cx="2076441" cy="2127371"/>
                    </a:xfrm>
                  </p:grpSpPr>
                  <p:sp>
                    <p:nvSpPr>
                      <p:cNvPr id="20" name="TextBox 19"/>
                      <p:cNvSpPr txBox="1"/>
                      <p:nvPr/>
                    </p:nvSpPr>
                    <p:spPr>
                      <a:xfrm>
                        <a:off x="5647439" y="5161680"/>
                        <a:ext cx="591453" cy="269929"/>
                      </a:xfrm>
                      <a:prstGeom prst="rect">
                        <a:avLst/>
                      </a:prstGeom>
                      <a:noFill/>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d13</a:t>
                        </a:r>
                        <a:endParaRPr lang="en-US" sz="1050" dirty="0">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5731599" y="4441572"/>
                        <a:ext cx="1992281" cy="2127371"/>
                        <a:chOff x="5731599" y="4441572"/>
                        <a:chExt cx="1992281" cy="2127371"/>
                      </a:xfrm>
                    </p:grpSpPr>
                    <p:grpSp>
                      <p:nvGrpSpPr>
                        <p:cNvPr id="22" name="Group 21"/>
                        <p:cNvGrpSpPr/>
                        <p:nvPr/>
                      </p:nvGrpSpPr>
                      <p:grpSpPr>
                        <a:xfrm>
                          <a:off x="5731599" y="4441572"/>
                          <a:ext cx="1583421" cy="2127371"/>
                          <a:chOff x="5731599" y="4441572"/>
                          <a:chExt cx="1583421" cy="2127371"/>
                        </a:xfrm>
                      </p:grpSpPr>
                      <p:sp>
                        <p:nvSpPr>
                          <p:cNvPr id="24" name="Isosceles Triangle 23"/>
                          <p:cNvSpPr/>
                          <p:nvPr/>
                        </p:nvSpPr>
                        <p:spPr>
                          <a:xfrm rot="14413561">
                            <a:off x="5673725" y="5058367"/>
                            <a:ext cx="1568450" cy="145270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p>
                        </p:txBody>
                      </p:sp>
                      <p:sp>
                        <p:nvSpPr>
                          <p:cNvPr id="25" name="TextBox 24"/>
                          <p:cNvSpPr txBox="1"/>
                          <p:nvPr/>
                        </p:nvSpPr>
                        <p:spPr>
                          <a:xfrm>
                            <a:off x="5998038" y="4441572"/>
                            <a:ext cx="1316982"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3</a:t>
                            </a:r>
                            <a:endParaRPr lang="en-US" sz="1050" i="1" baseline="-25000" dirty="0">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7075825" y="5105981"/>
                          <a:ext cx="648055" cy="269929"/>
                        </a:xfrm>
                        <a:prstGeom prst="rect">
                          <a:avLst/>
                        </a:prstGeom>
                        <a:noFill/>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d23</a:t>
                          </a:r>
                        </a:p>
                      </p:txBody>
                    </p:sp>
                  </p:grpSp>
                </p:grpSp>
              </p:grpSp>
              <p:sp>
                <p:nvSpPr>
                  <p:cNvPr id="17" name="TextBox 16"/>
                  <p:cNvSpPr txBox="1"/>
                  <p:nvPr/>
                </p:nvSpPr>
                <p:spPr>
                  <a:xfrm>
                    <a:off x="6264399" y="6173452"/>
                    <a:ext cx="748119" cy="415276"/>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d12</a:t>
                    </a:r>
                  </a:p>
                </p:txBody>
              </p:sp>
            </p:grpSp>
          </p:grpSp>
          <p:grpSp>
            <p:nvGrpSpPr>
              <p:cNvPr id="10" name="Group 9"/>
              <p:cNvGrpSpPr/>
              <p:nvPr/>
            </p:nvGrpSpPr>
            <p:grpSpPr>
              <a:xfrm>
                <a:off x="6500229" y="4204953"/>
                <a:ext cx="859487" cy="1259390"/>
                <a:chOff x="4929496" y="3662199"/>
                <a:chExt cx="859487" cy="1259390"/>
              </a:xfrm>
            </p:grpSpPr>
            <p:sp>
              <p:nvSpPr>
                <p:cNvPr id="11" name="TextBox 10"/>
                <p:cNvSpPr txBox="1"/>
                <p:nvPr/>
              </p:nvSpPr>
              <p:spPr>
                <a:xfrm rot="282480">
                  <a:off x="4929496" y="4397909"/>
                  <a:ext cx="508155" cy="415276"/>
                </a:xfrm>
                <a:prstGeom prst="rect">
                  <a:avLst/>
                </a:prstGeom>
                <a:noFill/>
              </p:spPr>
              <p:txBody>
                <a:bodyPr wrap="square" rtlCol="0">
                  <a:spAutoFit/>
                </a:bodyPr>
                <a:lstStyle/>
                <a:p>
                  <a:pPr algn="ctr"/>
                  <a:r>
                    <a:rPr lang="el-GR" sz="2400" b="1" dirty="0" smtClean="0">
                      <a:solidFill>
                        <a:prstClr val="black"/>
                      </a:solidFill>
                    </a:rPr>
                    <a:t>θ</a:t>
                  </a:r>
                  <a:endParaRPr lang="el-GR" sz="2400" b="1" baseline="-25000" dirty="0">
                    <a:solidFill>
                      <a:prstClr val="black"/>
                    </a:solidFill>
                    <a:cs typeface="Arial" charset="0"/>
                  </a:endParaRPr>
                </a:p>
              </p:txBody>
            </p:sp>
            <p:sp>
              <p:nvSpPr>
                <p:cNvPr id="12" name="Arc 11"/>
                <p:cNvSpPr/>
                <p:nvPr/>
              </p:nvSpPr>
              <p:spPr>
                <a:xfrm rot="14413561">
                  <a:off x="5353342" y="4669771"/>
                  <a:ext cx="147638" cy="35599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cxnSp>
              <p:nvCxnSpPr>
                <p:cNvPr id="13" name="Straight Connector 12"/>
                <p:cNvCxnSpPr/>
                <p:nvPr/>
              </p:nvCxnSpPr>
              <p:spPr>
                <a:xfrm rot="14413561" flipH="1" flipV="1">
                  <a:off x="4847428" y="3896982"/>
                  <a:ext cx="1176338" cy="7067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5497276" y="5937333"/>
              <a:ext cx="2835292" cy="332320"/>
              <a:chOff x="4242448" y="5442028"/>
              <a:chExt cx="2250943" cy="562271"/>
            </a:xfrm>
          </p:grpSpPr>
          <p:cxnSp>
            <p:nvCxnSpPr>
              <p:cNvPr id="7" name="Straight Connector 6"/>
              <p:cNvCxnSpPr/>
              <p:nvPr/>
            </p:nvCxnSpPr>
            <p:spPr>
              <a:xfrm flipV="1">
                <a:off x="4727608" y="5442028"/>
                <a:ext cx="1353055" cy="1"/>
              </a:xfrm>
              <a:prstGeom prst="line">
                <a:avLst/>
              </a:prstGeom>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242448" y="5512460"/>
                <a:ext cx="2250943" cy="491839"/>
              </a:xfrm>
              <a:prstGeom prst="rect">
                <a:avLst/>
              </a:prstGeom>
              <a:noFill/>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Representative Length (D)</a:t>
                </a:r>
              </a:p>
            </p:txBody>
          </p:sp>
        </p:grpSp>
      </p:grpSp>
      <p:sp>
        <p:nvSpPr>
          <p:cNvPr id="26" name="TextBox 25"/>
          <p:cNvSpPr txBox="1"/>
          <p:nvPr/>
        </p:nvSpPr>
        <p:spPr>
          <a:xfrm>
            <a:off x="349703" y="3147032"/>
            <a:ext cx="2873852"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Angle </a:t>
            </a:r>
            <a:r>
              <a:rPr lang="en-US" b="1" dirty="0" smtClean="0"/>
              <a:t>(</a:t>
            </a:r>
            <a:r>
              <a:rPr lang="el-GR" b="1" dirty="0" smtClean="0">
                <a:solidFill>
                  <a:prstClr val="black"/>
                </a:solidFill>
              </a:rPr>
              <a:t>θ</a:t>
            </a:r>
            <a:r>
              <a:rPr lang="en-US" b="1" dirty="0" smtClean="0">
                <a:solidFill>
                  <a:prstClr val="black"/>
                </a:solidFill>
              </a:rPr>
              <a:t>)</a:t>
            </a:r>
            <a:endParaRPr lang="el-GR" b="1" baseline="-25000" dirty="0">
              <a:solidFill>
                <a:prstClr val="black"/>
              </a:solidFill>
              <a:cs typeface="Arial" charset="0"/>
            </a:endParaRPr>
          </a:p>
          <a:p>
            <a:r>
              <a:rPr lang="en-US" dirty="0" smtClean="0"/>
              <a:t>formed by the line from centroid of amino acid represented by </a:t>
            </a:r>
            <a:r>
              <a:rPr lang="en-US" b="1" i="1" dirty="0" smtClean="0">
                <a:latin typeface="Times New Roman" panose="02020603050405020304" pitchFamily="18" charset="0"/>
                <a:cs typeface="Times New Roman" panose="02020603050405020304" pitchFamily="18" charset="0"/>
              </a:rPr>
              <a:t>Label</a:t>
            </a:r>
            <a:r>
              <a:rPr lang="en-US" b="1" i="1" baseline="-25000" dirty="0" smtClean="0">
                <a:latin typeface="Times New Roman" panose="02020603050405020304" pitchFamily="18" charset="0"/>
                <a:cs typeface="Times New Roman" panose="02020603050405020304" pitchFamily="18" charset="0"/>
              </a:rPr>
              <a:t>3</a:t>
            </a:r>
            <a:endParaRPr lang="en-US" sz="1200" b="1" i="1" baseline="-25000" dirty="0">
              <a:latin typeface="Times New Roman" panose="02020603050405020304" pitchFamily="18" charset="0"/>
              <a:cs typeface="Times New Roman" panose="02020603050405020304" pitchFamily="18" charset="0"/>
            </a:endParaRPr>
          </a:p>
          <a:p>
            <a:r>
              <a:rPr lang="en-US" dirty="0" smtClean="0"/>
              <a:t> to the opposite side and the corresponding length </a:t>
            </a:r>
            <a:r>
              <a:rPr lang="en-US" b="1" dirty="0" smtClean="0">
                <a:latin typeface="Times New Roman" panose="02020603050405020304" pitchFamily="18" charset="0"/>
                <a:cs typeface="Times New Roman" panose="02020603050405020304" pitchFamily="18" charset="0"/>
              </a:rPr>
              <a:t>d12</a:t>
            </a:r>
            <a:endParaRPr lang="en-US" b="1" dirty="0">
              <a:latin typeface="Times New Roman" panose="02020603050405020304" pitchFamily="18" charset="0"/>
              <a:cs typeface="Times New Roman" panose="02020603050405020304" pitchFamily="18" charset="0"/>
            </a:endParaRPr>
          </a:p>
        </p:txBody>
      </p:sp>
      <p:cxnSp>
        <p:nvCxnSpPr>
          <p:cNvPr id="28" name="Straight Arrow Connector 27"/>
          <p:cNvCxnSpPr>
            <a:endCxn id="11" idx="1"/>
          </p:cNvCxnSpPr>
          <p:nvPr/>
        </p:nvCxnSpPr>
        <p:spPr>
          <a:xfrm>
            <a:off x="1468156" y="3352800"/>
            <a:ext cx="2940056" cy="1654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7" idx="1"/>
          </p:cNvCxnSpPr>
          <p:nvPr/>
        </p:nvCxnSpPr>
        <p:spPr>
          <a:xfrm flipV="1">
            <a:off x="2989215" y="4196085"/>
            <a:ext cx="1512361" cy="502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FCD904C-D1DC-4FA1-992A-F40497B59867}" type="slidenum">
              <a:rPr lang="en-US" smtClean="0"/>
              <a:t>32</a:t>
            </a:fld>
            <a:endParaRPr lang="en-US" dirty="0"/>
          </a:p>
        </p:txBody>
      </p:sp>
    </p:spTree>
    <p:extLst>
      <p:ext uri="{BB962C8B-B14F-4D97-AF65-F5344CB8AC3E}">
        <p14:creationId xmlns:p14="http://schemas.microsoft.com/office/powerpoint/2010/main" val="2601219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Quintuple of Variables</a:t>
            </a:r>
            <a:endParaRPr lang="en-US" sz="4000" dirty="0"/>
          </a:p>
        </p:txBody>
      </p:sp>
      <p:sp>
        <p:nvSpPr>
          <p:cNvPr id="5" name="Rectangle 4"/>
          <p:cNvSpPr/>
          <p:nvPr/>
        </p:nvSpPr>
        <p:spPr>
          <a:xfrm>
            <a:off x="2039120" y="1620756"/>
            <a:ext cx="4769708" cy="10070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Represents the “UNIT” or amino acid triple</a:t>
            </a:r>
          </a:p>
          <a:p>
            <a:pPr algn="ctr"/>
            <a:r>
              <a:rPr lang="en-US" sz="2000" dirty="0"/>
              <a:t>Its </a:t>
            </a:r>
            <a:r>
              <a:rPr lang="en-US" sz="2000" dirty="0" smtClean="0"/>
              <a:t>Structure</a:t>
            </a:r>
          </a:p>
          <a:p>
            <a:pPr algn="ctr"/>
            <a:r>
              <a:rPr lang="en-US" sz="2000" dirty="0"/>
              <a:t>Its </a:t>
            </a:r>
            <a:r>
              <a:rPr lang="en-US" sz="2000" dirty="0" smtClean="0"/>
              <a:t>Sequence</a:t>
            </a:r>
            <a:endParaRPr lang="en-US" sz="2000" dirty="0"/>
          </a:p>
        </p:txBody>
      </p:sp>
      <mc:AlternateContent xmlns:mc="http://schemas.openxmlformats.org/markup-compatibility/2006" xmlns:a14="http://schemas.microsoft.com/office/drawing/2010/main">
        <mc:Choice Requires="a14">
          <p:sp>
            <p:nvSpPr>
              <p:cNvPr id="8" name="TextBox 7"/>
              <p:cNvSpPr txBox="1"/>
              <p:nvPr/>
            </p:nvSpPr>
            <p:spPr>
              <a:xfrm>
                <a:off x="2183694" y="2939219"/>
                <a:ext cx="4480560" cy="52322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panose="02040503050406030204" pitchFamily="18" charset="0"/>
                        </a:rPr>
                        <m:t>{</m:t>
                      </m:r>
                      <m:sSub>
                        <m:sSubPr>
                          <m:ctrlPr>
                            <a:rPr lang="en-US" sz="2800" i="1">
                              <a:solidFill>
                                <a:schemeClr val="tx1"/>
                              </a:solidFill>
                              <a:latin typeface="Cambria Math"/>
                            </a:rPr>
                          </m:ctrlPr>
                        </m:sSubPr>
                        <m:e>
                          <m:r>
                            <a:rPr lang="en-US" sz="2800" i="1">
                              <a:solidFill>
                                <a:schemeClr val="tx1"/>
                              </a:solidFill>
                              <a:latin typeface="Cambria Math" panose="02040503050406030204" pitchFamily="18" charset="0"/>
                            </a:rPr>
                            <m:t>𝐿𝑎𝑏𝑒𝑙</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 </m:t>
                      </m:r>
                      <m:sSub>
                        <m:sSubPr>
                          <m:ctrlPr>
                            <a:rPr lang="en-US" sz="2800" i="1">
                              <a:solidFill>
                                <a:schemeClr val="tx1"/>
                              </a:solidFill>
                              <a:latin typeface="Cambria Math"/>
                            </a:rPr>
                          </m:ctrlPr>
                        </m:sSubPr>
                        <m:e>
                          <m:r>
                            <a:rPr lang="en-US" sz="2800" i="1">
                              <a:solidFill>
                                <a:schemeClr val="tx1"/>
                              </a:solidFill>
                              <a:latin typeface="Cambria Math" panose="02040503050406030204" pitchFamily="18" charset="0"/>
                            </a:rPr>
                            <m:t>𝐿𝑎𝑏𝑒𝑙</m:t>
                          </m:r>
                        </m:e>
                        <m:sub>
                          <m:r>
                            <a:rPr lang="en-US" sz="2800" i="1">
                              <a:solidFill>
                                <a:schemeClr val="tx1"/>
                              </a:solidFill>
                              <a:latin typeface="Cambria Math" panose="02040503050406030204" pitchFamily="18" charset="0"/>
                            </a:rPr>
                            <m:t>2</m:t>
                          </m:r>
                        </m:sub>
                      </m:sSub>
                      <m:r>
                        <a:rPr lang="en-US" sz="2800" i="1">
                          <a:solidFill>
                            <a:schemeClr val="tx1"/>
                          </a:solidFill>
                          <a:latin typeface="Cambria Math" panose="02040503050406030204" pitchFamily="18" charset="0"/>
                        </a:rPr>
                        <m:t>, </m:t>
                      </m:r>
                      <m:sSub>
                        <m:sSubPr>
                          <m:ctrlPr>
                            <a:rPr lang="en-US" sz="2800" i="1">
                              <a:solidFill>
                                <a:schemeClr val="tx1"/>
                              </a:solidFill>
                              <a:latin typeface="Cambria Math"/>
                            </a:rPr>
                          </m:ctrlPr>
                        </m:sSubPr>
                        <m:e>
                          <m:r>
                            <a:rPr lang="en-US" sz="2800" i="1">
                              <a:solidFill>
                                <a:schemeClr val="tx1"/>
                              </a:solidFill>
                              <a:latin typeface="Cambria Math" panose="02040503050406030204" pitchFamily="18" charset="0"/>
                            </a:rPr>
                            <m:t>𝐿𝑎𝑏𝑒𝑙</m:t>
                          </m:r>
                        </m:e>
                        <m:sub>
                          <m:r>
                            <a:rPr lang="en-US" sz="2800" i="1">
                              <a:solidFill>
                                <a:schemeClr val="tx1"/>
                              </a:solidFill>
                              <a:latin typeface="Cambria Math" panose="02040503050406030204" pitchFamily="18" charset="0"/>
                            </a:rPr>
                            <m:t>3</m:t>
                          </m:r>
                        </m:sub>
                      </m:sSub>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𝜃</m:t>
                      </m:r>
                      <m:r>
                        <a:rPr lang="en-US" sz="2800" i="1">
                          <a:solidFill>
                            <a:schemeClr val="tx1"/>
                          </a:solidFill>
                          <a:latin typeface="Cambria Math" panose="02040503050406030204" pitchFamily="18" charset="0"/>
                          <a:ea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𝐷</m:t>
                      </m:r>
                      <m:r>
                        <a:rPr lang="en-US" sz="2800" i="1">
                          <a:solidFill>
                            <a:schemeClr val="tx1"/>
                          </a:solidFill>
                          <a:latin typeface="Cambria Math" panose="02040503050406030204" pitchFamily="18" charset="0"/>
                          <a:ea typeface="Cambria Math" panose="02040503050406030204" pitchFamily="18" charset="0"/>
                        </a:rPr>
                        <m:t>}</m:t>
                      </m:r>
                    </m:oMath>
                  </m:oMathPara>
                </a14:m>
                <a:endParaRPr lang="en-US" sz="2800"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83694" y="2939219"/>
                <a:ext cx="4480560" cy="523220"/>
              </a:xfrm>
              <a:prstGeom prst="rect">
                <a:avLst/>
              </a:prstGeom>
              <a:blipFill rotWithShape="0">
                <a:blip r:embed="rId2"/>
                <a:stretch>
                  <a:fillRect/>
                </a:stretch>
              </a:blipFill>
            </p:spPr>
            <p:txBody>
              <a:bodyPr/>
              <a:lstStyle/>
              <a:p>
                <a:r>
                  <a:rPr lang="en-US">
                    <a:noFill/>
                  </a:rPr>
                  <a:t> </a:t>
                </a:r>
              </a:p>
            </p:txBody>
          </p:sp>
        </mc:Fallback>
      </mc:AlternateContent>
      <p:grpSp>
        <p:nvGrpSpPr>
          <p:cNvPr id="9" name="Group 8"/>
          <p:cNvGrpSpPr>
            <a:grpSpLocks noChangeAspect="1"/>
          </p:cNvGrpSpPr>
          <p:nvPr/>
        </p:nvGrpSpPr>
        <p:grpSpPr>
          <a:xfrm>
            <a:off x="3266333" y="4150568"/>
            <a:ext cx="2611334" cy="1979388"/>
            <a:chOff x="5287889" y="3797616"/>
            <a:chExt cx="3422043" cy="2472037"/>
          </a:xfrm>
        </p:grpSpPr>
        <p:grpSp>
          <p:nvGrpSpPr>
            <p:cNvPr id="10" name="Group 9"/>
            <p:cNvGrpSpPr/>
            <p:nvPr/>
          </p:nvGrpSpPr>
          <p:grpSpPr>
            <a:xfrm>
              <a:off x="5287889" y="3797616"/>
              <a:ext cx="3422043" cy="2127371"/>
              <a:chOff x="5287889" y="3797616"/>
              <a:chExt cx="3422043" cy="2127371"/>
            </a:xfrm>
          </p:grpSpPr>
          <p:grpSp>
            <p:nvGrpSpPr>
              <p:cNvPr id="14" name="Group 13"/>
              <p:cNvGrpSpPr/>
              <p:nvPr/>
            </p:nvGrpSpPr>
            <p:grpSpPr>
              <a:xfrm>
                <a:off x="5287889" y="3797616"/>
                <a:ext cx="3422043" cy="2127371"/>
                <a:chOff x="4967219" y="4441572"/>
                <a:chExt cx="3422043" cy="2127371"/>
              </a:xfrm>
            </p:grpSpPr>
            <p:sp>
              <p:nvSpPr>
                <p:cNvPr id="19" name="TextBox 18"/>
                <p:cNvSpPr txBox="1"/>
                <p:nvPr/>
              </p:nvSpPr>
              <p:spPr>
                <a:xfrm>
                  <a:off x="7146173" y="6091508"/>
                  <a:ext cx="1243089"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2</a:t>
                  </a:r>
                </a:p>
              </p:txBody>
            </p:sp>
            <p:grpSp>
              <p:nvGrpSpPr>
                <p:cNvPr id="20" name="Group 19"/>
                <p:cNvGrpSpPr/>
                <p:nvPr/>
              </p:nvGrpSpPr>
              <p:grpSpPr>
                <a:xfrm>
                  <a:off x="4967219" y="4441572"/>
                  <a:ext cx="2756661" cy="2127371"/>
                  <a:chOff x="4967219" y="4441572"/>
                  <a:chExt cx="2756661" cy="2127371"/>
                </a:xfrm>
              </p:grpSpPr>
              <p:grpSp>
                <p:nvGrpSpPr>
                  <p:cNvPr id="21" name="Group 20"/>
                  <p:cNvGrpSpPr/>
                  <p:nvPr/>
                </p:nvGrpSpPr>
                <p:grpSpPr>
                  <a:xfrm>
                    <a:off x="4967219" y="4441572"/>
                    <a:ext cx="2756661" cy="2127371"/>
                    <a:chOff x="4967219" y="4441572"/>
                    <a:chExt cx="2756661" cy="2127371"/>
                  </a:xfrm>
                </p:grpSpPr>
                <p:sp>
                  <p:nvSpPr>
                    <p:cNvPr id="23" name="TextBox 22"/>
                    <p:cNvSpPr txBox="1"/>
                    <p:nvPr/>
                  </p:nvSpPr>
                  <p:spPr>
                    <a:xfrm>
                      <a:off x="4967219" y="6064663"/>
                      <a:ext cx="1372380"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1</a:t>
                      </a:r>
                    </a:p>
                  </p:txBody>
                </p:sp>
                <p:grpSp>
                  <p:nvGrpSpPr>
                    <p:cNvPr id="24" name="Group 23"/>
                    <p:cNvGrpSpPr/>
                    <p:nvPr/>
                  </p:nvGrpSpPr>
                  <p:grpSpPr>
                    <a:xfrm>
                      <a:off x="5647439" y="4441572"/>
                      <a:ext cx="2076441" cy="2127371"/>
                      <a:chOff x="5647439" y="4441572"/>
                      <a:chExt cx="2076441" cy="2127371"/>
                    </a:xfrm>
                  </p:grpSpPr>
                  <p:sp>
                    <p:nvSpPr>
                      <p:cNvPr id="25" name="TextBox 24"/>
                      <p:cNvSpPr txBox="1"/>
                      <p:nvPr/>
                    </p:nvSpPr>
                    <p:spPr>
                      <a:xfrm>
                        <a:off x="5647439" y="5161680"/>
                        <a:ext cx="591453" cy="269929"/>
                      </a:xfrm>
                      <a:prstGeom prst="rect">
                        <a:avLst/>
                      </a:prstGeom>
                      <a:noFill/>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d13</a:t>
                        </a:r>
                        <a:endParaRPr lang="en-US" sz="105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731599" y="4441572"/>
                        <a:ext cx="1992281" cy="2127371"/>
                        <a:chOff x="5731599" y="4441572"/>
                        <a:chExt cx="1992281" cy="2127371"/>
                      </a:xfrm>
                    </p:grpSpPr>
                    <p:grpSp>
                      <p:nvGrpSpPr>
                        <p:cNvPr id="27" name="Group 26"/>
                        <p:cNvGrpSpPr/>
                        <p:nvPr/>
                      </p:nvGrpSpPr>
                      <p:grpSpPr>
                        <a:xfrm>
                          <a:off x="5731599" y="4441572"/>
                          <a:ext cx="1583421" cy="2127371"/>
                          <a:chOff x="5731599" y="4441572"/>
                          <a:chExt cx="1583421" cy="2127371"/>
                        </a:xfrm>
                      </p:grpSpPr>
                      <p:sp>
                        <p:nvSpPr>
                          <p:cNvPr id="29" name="Isosceles Triangle 28"/>
                          <p:cNvSpPr/>
                          <p:nvPr/>
                        </p:nvSpPr>
                        <p:spPr>
                          <a:xfrm rot="14413561">
                            <a:off x="5673725" y="5058367"/>
                            <a:ext cx="1568450" cy="145270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p>
                        </p:txBody>
                      </p:sp>
                      <p:sp>
                        <p:nvSpPr>
                          <p:cNvPr id="30" name="TextBox 29"/>
                          <p:cNvSpPr txBox="1"/>
                          <p:nvPr/>
                        </p:nvSpPr>
                        <p:spPr>
                          <a:xfrm>
                            <a:off x="5998038" y="4441572"/>
                            <a:ext cx="1316982" cy="26992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3</a:t>
                            </a:r>
                            <a:endParaRPr lang="en-US" sz="1050" i="1" baseline="-25000" dirty="0">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7075825" y="5105981"/>
                          <a:ext cx="648055" cy="269929"/>
                        </a:xfrm>
                        <a:prstGeom prst="rect">
                          <a:avLst/>
                        </a:prstGeom>
                        <a:noFill/>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d23</a:t>
                          </a:r>
                        </a:p>
                      </p:txBody>
                    </p:sp>
                  </p:grpSp>
                </p:grpSp>
              </p:grpSp>
              <p:sp>
                <p:nvSpPr>
                  <p:cNvPr id="22" name="TextBox 21"/>
                  <p:cNvSpPr txBox="1"/>
                  <p:nvPr/>
                </p:nvSpPr>
                <p:spPr>
                  <a:xfrm>
                    <a:off x="6264399" y="6173452"/>
                    <a:ext cx="748119" cy="38438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d12</a:t>
                    </a:r>
                  </a:p>
                </p:txBody>
              </p:sp>
            </p:grpSp>
          </p:grpSp>
          <p:grpSp>
            <p:nvGrpSpPr>
              <p:cNvPr id="15" name="Group 14"/>
              <p:cNvGrpSpPr/>
              <p:nvPr/>
            </p:nvGrpSpPr>
            <p:grpSpPr>
              <a:xfrm>
                <a:off x="6500229" y="4204953"/>
                <a:ext cx="859487" cy="1259390"/>
                <a:chOff x="4929496" y="3662199"/>
                <a:chExt cx="859487" cy="1259390"/>
              </a:xfrm>
            </p:grpSpPr>
            <p:sp>
              <p:nvSpPr>
                <p:cNvPr id="16" name="TextBox 15"/>
                <p:cNvSpPr txBox="1"/>
                <p:nvPr/>
              </p:nvSpPr>
              <p:spPr>
                <a:xfrm rot="282480">
                  <a:off x="4929496" y="4413356"/>
                  <a:ext cx="508155" cy="384379"/>
                </a:xfrm>
                <a:prstGeom prst="rect">
                  <a:avLst/>
                </a:prstGeom>
                <a:noFill/>
              </p:spPr>
              <p:txBody>
                <a:bodyPr wrap="square" rtlCol="0">
                  <a:spAutoFit/>
                </a:bodyPr>
                <a:lstStyle/>
                <a:p>
                  <a:pPr algn="ctr"/>
                  <a:r>
                    <a:rPr lang="el-GR" sz="1400" b="1" dirty="0" smtClean="0">
                      <a:solidFill>
                        <a:prstClr val="black"/>
                      </a:solidFill>
                    </a:rPr>
                    <a:t>θ</a:t>
                  </a:r>
                  <a:endParaRPr lang="el-GR" sz="1400" b="1" baseline="-25000" dirty="0">
                    <a:solidFill>
                      <a:prstClr val="black"/>
                    </a:solidFill>
                    <a:cs typeface="Arial" charset="0"/>
                  </a:endParaRPr>
                </a:p>
              </p:txBody>
            </p:sp>
            <p:sp>
              <p:nvSpPr>
                <p:cNvPr id="17" name="Arc 16"/>
                <p:cNvSpPr/>
                <p:nvPr/>
              </p:nvSpPr>
              <p:spPr>
                <a:xfrm rot="14413561">
                  <a:off x="5353342" y="4669771"/>
                  <a:ext cx="147638" cy="35599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cxnSp>
              <p:nvCxnSpPr>
                <p:cNvPr id="18" name="Straight Connector 17"/>
                <p:cNvCxnSpPr/>
                <p:nvPr/>
              </p:nvCxnSpPr>
              <p:spPr>
                <a:xfrm rot="14413561" flipH="1" flipV="1">
                  <a:off x="4847428" y="3896982"/>
                  <a:ext cx="1176338" cy="7067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p:cNvGrpSpPr/>
            <p:nvPr/>
          </p:nvGrpSpPr>
          <p:grpSpPr>
            <a:xfrm>
              <a:off x="5497276" y="5937333"/>
              <a:ext cx="2835292" cy="332320"/>
              <a:chOff x="4242448" y="5442028"/>
              <a:chExt cx="2250943" cy="562271"/>
            </a:xfrm>
          </p:grpSpPr>
          <p:cxnSp>
            <p:nvCxnSpPr>
              <p:cNvPr id="12" name="Straight Connector 11"/>
              <p:cNvCxnSpPr/>
              <p:nvPr/>
            </p:nvCxnSpPr>
            <p:spPr>
              <a:xfrm flipV="1">
                <a:off x="4727608" y="5442028"/>
                <a:ext cx="1353055" cy="1"/>
              </a:xfrm>
              <a:prstGeom prst="line">
                <a:avLst/>
              </a:prstGeom>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242448" y="5512460"/>
                <a:ext cx="2250943" cy="491839"/>
              </a:xfrm>
              <a:prstGeom prst="rect">
                <a:avLst/>
              </a:prstGeom>
              <a:noFill/>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Representative Length (D)</a:t>
                </a:r>
              </a:p>
            </p:txBody>
          </p:sp>
        </p:grpSp>
      </p:grpSp>
      <p:sp>
        <p:nvSpPr>
          <p:cNvPr id="3" name="Slide Number Placeholder 2"/>
          <p:cNvSpPr>
            <a:spLocks noGrp="1"/>
          </p:cNvSpPr>
          <p:nvPr>
            <p:ph type="sldNum" sz="quarter" idx="12"/>
          </p:nvPr>
        </p:nvSpPr>
        <p:spPr/>
        <p:txBody>
          <a:bodyPr/>
          <a:lstStyle/>
          <a:p>
            <a:fld id="{1FCD904C-D1DC-4FA1-992A-F40497B59867}" type="slidenum">
              <a:rPr lang="en-US" smtClean="0"/>
              <a:t>33</a:t>
            </a:fld>
            <a:endParaRPr lang="en-US" dirty="0"/>
          </a:p>
        </p:txBody>
      </p:sp>
    </p:spTree>
    <p:extLst>
      <p:ext uri="{BB962C8B-B14F-4D97-AF65-F5344CB8AC3E}">
        <p14:creationId xmlns:p14="http://schemas.microsoft.com/office/powerpoint/2010/main" val="3206597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Spatial Relationship based Structural Hashing</a:t>
            </a:r>
          </a:p>
        </p:txBody>
      </p:sp>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34</a:t>
            </a:fld>
            <a:endParaRPr lang="en-US" dirty="0">
              <a:solidFill>
                <a:prstClr val="black">
                  <a:tint val="75000"/>
                </a:prstClr>
              </a:solidFill>
            </a:endParaRPr>
          </a:p>
        </p:txBody>
      </p:sp>
      <p:grpSp>
        <p:nvGrpSpPr>
          <p:cNvPr id="3" name="Group 2"/>
          <p:cNvGrpSpPr/>
          <p:nvPr/>
        </p:nvGrpSpPr>
        <p:grpSpPr>
          <a:xfrm>
            <a:off x="1259862" y="1802191"/>
            <a:ext cx="6873538" cy="3154949"/>
            <a:chOff x="183628" y="2562473"/>
            <a:chExt cx="9164717" cy="3822306"/>
          </a:xfrm>
        </p:grpSpPr>
        <p:sp>
          <p:nvSpPr>
            <p:cNvPr id="37" name="Notched Right Arrow 36"/>
            <p:cNvSpPr/>
            <p:nvPr/>
          </p:nvSpPr>
          <p:spPr>
            <a:xfrm>
              <a:off x="3688775" y="2838316"/>
              <a:ext cx="995002" cy="3605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TextBox 37"/>
            <p:cNvSpPr txBox="1"/>
            <p:nvPr/>
          </p:nvSpPr>
          <p:spPr>
            <a:xfrm>
              <a:off x="4763620" y="2701572"/>
              <a:ext cx="2362200" cy="1046440"/>
            </a:xfrm>
            <a:prstGeom prst="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dirty="0" smtClean="0"/>
                <a:t>Transformation from Amino Acid Names to LABELS</a:t>
              </a:r>
              <a:endParaRPr lang="en-US" sz="1500" dirty="0"/>
            </a:p>
          </p:txBody>
        </p:sp>
        <p:sp>
          <p:nvSpPr>
            <p:cNvPr id="40" name="Bent Arrow 39"/>
            <p:cNvSpPr/>
            <p:nvPr/>
          </p:nvSpPr>
          <p:spPr>
            <a:xfrm rot="5400000">
              <a:off x="7181851" y="2862128"/>
              <a:ext cx="676274" cy="6286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41" name="TextBox 40"/>
            <p:cNvSpPr txBox="1"/>
            <p:nvPr/>
          </p:nvSpPr>
          <p:spPr>
            <a:xfrm>
              <a:off x="6338766" y="3891302"/>
              <a:ext cx="1819213" cy="1046440"/>
            </a:xfrm>
            <a:prstGeom prst="rect">
              <a:avLst/>
            </a:prstGeom>
            <a:noFill/>
            <a:ln w="28575">
              <a:solidFill>
                <a:schemeClr val="accent2">
                  <a:lumMod val="75000"/>
                </a:schemeClr>
              </a:solidFill>
            </a:ln>
          </p:spPr>
          <p:txBody>
            <a:bodyPr wrap="square" rtlCol="0">
              <a:spAutoFit/>
            </a:bodyPr>
            <a:lstStyle/>
            <a:p>
              <a:r>
                <a:rPr lang="en-US" sz="1500" dirty="0"/>
                <a:t>Perform rule based label arrangement</a:t>
              </a:r>
            </a:p>
          </p:txBody>
        </p:sp>
        <p:sp>
          <p:nvSpPr>
            <p:cNvPr id="68" name="Curved Left Arrow 67"/>
            <p:cNvSpPr/>
            <p:nvPr/>
          </p:nvSpPr>
          <p:spPr>
            <a:xfrm rot="3263463">
              <a:off x="6947550" y="4826715"/>
              <a:ext cx="605262" cy="1485777"/>
            </a:xfrm>
            <a:prstGeom prst="curvedLeftArrow">
              <a:avLst>
                <a:gd name="adj1" fmla="val 25000"/>
                <a:gd name="adj2" fmla="val 50000"/>
                <a:gd name="adj3" fmla="val 46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69" name="TextBox 68"/>
            <p:cNvSpPr txBox="1"/>
            <p:nvPr/>
          </p:nvSpPr>
          <p:spPr>
            <a:xfrm>
              <a:off x="7623678" y="5375547"/>
              <a:ext cx="1724667" cy="677108"/>
            </a:xfrm>
            <a:prstGeom prst="rect">
              <a:avLst/>
            </a:prstGeom>
            <a:noFill/>
          </p:spPr>
          <p:txBody>
            <a:bodyPr wrap="square" rtlCol="0">
              <a:spAutoFit/>
            </a:bodyPr>
            <a:lstStyle/>
            <a:p>
              <a:r>
                <a:rPr lang="en-US" sz="1350" dirty="0"/>
                <a:t>Calculate Angle and Length</a:t>
              </a:r>
            </a:p>
          </p:txBody>
        </p:sp>
        <mc:AlternateContent xmlns:mc="http://schemas.openxmlformats.org/markup-compatibility/2006" xmlns:a14="http://schemas.microsoft.com/office/drawing/2010/main">
          <mc:Choice Requires="a14">
            <p:sp>
              <p:nvSpPr>
                <p:cNvPr id="71" name="TextBox 70"/>
                <p:cNvSpPr txBox="1"/>
                <p:nvPr/>
              </p:nvSpPr>
              <p:spPr>
                <a:xfrm>
                  <a:off x="183628" y="5433047"/>
                  <a:ext cx="3308870" cy="430887"/>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500" i="1">
                            <a:solidFill>
                              <a:schemeClr val="tx1"/>
                            </a:solidFill>
                            <a:latin typeface="Cambria Math" panose="02040503050406030204" pitchFamily="18" charset="0"/>
                          </a:rPr>
                          <m:t>{</m:t>
                        </m:r>
                        <m:sSub>
                          <m:sSubPr>
                            <m:ctrlPr>
                              <a:rPr lang="en-US" sz="1500" i="1">
                                <a:solidFill>
                                  <a:schemeClr val="tx1"/>
                                </a:solidFill>
                                <a:latin typeface="Cambria Math"/>
                              </a:rPr>
                            </m:ctrlPr>
                          </m:sSubPr>
                          <m:e>
                            <m:r>
                              <a:rPr lang="en-US" sz="1500" i="1">
                                <a:solidFill>
                                  <a:schemeClr val="tx1"/>
                                </a:solidFill>
                                <a:latin typeface="Cambria Math" panose="02040503050406030204" pitchFamily="18" charset="0"/>
                              </a:rPr>
                              <m:t>𝐿𝑎𝑏𝑒𝑙</m:t>
                            </m:r>
                          </m:e>
                          <m:sub>
                            <m:r>
                              <a:rPr lang="en-US" sz="1500" i="1">
                                <a:solidFill>
                                  <a:schemeClr val="tx1"/>
                                </a:solidFill>
                                <a:latin typeface="Cambria Math" panose="02040503050406030204" pitchFamily="18" charset="0"/>
                              </a:rPr>
                              <m:t>1</m:t>
                            </m:r>
                          </m:sub>
                        </m:sSub>
                        <m:r>
                          <a:rPr lang="en-US" sz="1500" i="1">
                            <a:solidFill>
                              <a:schemeClr val="tx1"/>
                            </a:solidFill>
                            <a:latin typeface="Cambria Math" panose="02040503050406030204" pitchFamily="18" charset="0"/>
                          </a:rPr>
                          <m:t>, </m:t>
                        </m:r>
                        <m:sSub>
                          <m:sSubPr>
                            <m:ctrlPr>
                              <a:rPr lang="en-US" sz="1500" i="1">
                                <a:solidFill>
                                  <a:schemeClr val="tx1"/>
                                </a:solidFill>
                                <a:latin typeface="Cambria Math"/>
                              </a:rPr>
                            </m:ctrlPr>
                          </m:sSubPr>
                          <m:e>
                            <m:r>
                              <a:rPr lang="en-US" sz="1500" i="1">
                                <a:solidFill>
                                  <a:schemeClr val="tx1"/>
                                </a:solidFill>
                                <a:latin typeface="Cambria Math" panose="02040503050406030204" pitchFamily="18" charset="0"/>
                              </a:rPr>
                              <m:t>𝐿𝑎𝑏𝑒𝑙</m:t>
                            </m:r>
                          </m:e>
                          <m:sub>
                            <m:r>
                              <a:rPr lang="en-US" sz="1500" i="1">
                                <a:solidFill>
                                  <a:schemeClr val="tx1"/>
                                </a:solidFill>
                                <a:latin typeface="Cambria Math" panose="02040503050406030204" pitchFamily="18" charset="0"/>
                              </a:rPr>
                              <m:t>2</m:t>
                            </m:r>
                          </m:sub>
                        </m:sSub>
                        <m:r>
                          <a:rPr lang="en-US" sz="1500" i="1">
                            <a:solidFill>
                              <a:schemeClr val="tx1"/>
                            </a:solidFill>
                            <a:latin typeface="Cambria Math" panose="02040503050406030204" pitchFamily="18" charset="0"/>
                          </a:rPr>
                          <m:t>, </m:t>
                        </m:r>
                        <m:sSub>
                          <m:sSubPr>
                            <m:ctrlPr>
                              <a:rPr lang="en-US" sz="1500" i="1">
                                <a:solidFill>
                                  <a:schemeClr val="tx1"/>
                                </a:solidFill>
                                <a:latin typeface="Cambria Math"/>
                              </a:rPr>
                            </m:ctrlPr>
                          </m:sSubPr>
                          <m:e>
                            <m:r>
                              <a:rPr lang="en-US" sz="1500" i="1">
                                <a:solidFill>
                                  <a:schemeClr val="tx1"/>
                                </a:solidFill>
                                <a:latin typeface="Cambria Math" panose="02040503050406030204" pitchFamily="18" charset="0"/>
                              </a:rPr>
                              <m:t>𝐿𝑎𝑏𝑒𝑙</m:t>
                            </m:r>
                          </m:e>
                          <m:sub>
                            <m:r>
                              <a:rPr lang="en-US" sz="1500" i="1">
                                <a:solidFill>
                                  <a:schemeClr val="tx1"/>
                                </a:solidFill>
                                <a:latin typeface="Cambria Math" panose="02040503050406030204" pitchFamily="18" charset="0"/>
                              </a:rPr>
                              <m:t>3</m:t>
                            </m:r>
                          </m:sub>
                        </m:sSub>
                        <m:r>
                          <a:rPr lang="en-US" sz="1500" i="1">
                            <a:solidFill>
                              <a:schemeClr val="tx1"/>
                            </a:solidFill>
                            <a:latin typeface="Cambria Math" panose="02040503050406030204" pitchFamily="18" charset="0"/>
                          </a:rPr>
                          <m:t>, </m:t>
                        </m:r>
                        <m:r>
                          <a:rPr lang="en-US" sz="1500" i="1">
                            <a:solidFill>
                              <a:schemeClr val="tx1"/>
                            </a:solidFill>
                            <a:latin typeface="Cambria Math" panose="02040503050406030204" pitchFamily="18" charset="0"/>
                            <a:ea typeface="Cambria Math" panose="02040503050406030204" pitchFamily="18" charset="0"/>
                          </a:rPr>
                          <m:t>𝜃</m:t>
                        </m:r>
                        <m:r>
                          <a:rPr lang="en-US" sz="1500" i="1">
                            <a:solidFill>
                              <a:schemeClr val="tx1"/>
                            </a:solidFill>
                            <a:latin typeface="Cambria Math" panose="02040503050406030204" pitchFamily="18" charset="0"/>
                            <a:ea typeface="Cambria Math" panose="02040503050406030204" pitchFamily="18" charset="0"/>
                          </a:rPr>
                          <m:t>, </m:t>
                        </m:r>
                        <m:r>
                          <a:rPr lang="en-US" sz="1500" i="1">
                            <a:solidFill>
                              <a:schemeClr val="tx1"/>
                            </a:solidFill>
                            <a:latin typeface="Cambria Math" panose="02040503050406030204" pitchFamily="18" charset="0"/>
                            <a:ea typeface="Cambria Math" panose="02040503050406030204" pitchFamily="18" charset="0"/>
                          </a:rPr>
                          <m:t>𝐷</m:t>
                        </m:r>
                        <m:r>
                          <a:rPr lang="en-US" sz="1500" i="1">
                            <a:solidFill>
                              <a:schemeClr val="tx1"/>
                            </a:solidFill>
                            <a:latin typeface="Cambria Math" panose="02040503050406030204" pitchFamily="18" charset="0"/>
                            <a:ea typeface="Cambria Math" panose="02040503050406030204" pitchFamily="18" charset="0"/>
                          </a:rPr>
                          <m:t>}</m:t>
                        </m:r>
                      </m:oMath>
                    </m:oMathPara>
                  </a14:m>
                  <a:endParaRPr lang="en-US" sz="1500" dirty="0">
                    <a:solidFill>
                      <a:schemeClr val="tx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83628" y="5433047"/>
                  <a:ext cx="3308870" cy="430887"/>
                </a:xfrm>
                <a:prstGeom prst="rect">
                  <a:avLst/>
                </a:prstGeom>
                <a:blipFill rotWithShape="0">
                  <a:blip r:embed="rId2"/>
                  <a:stretch>
                    <a:fillRect l="-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p:cNvSpPr/>
                <p:nvPr/>
              </p:nvSpPr>
              <p:spPr>
                <a:xfrm>
                  <a:off x="374543" y="2562473"/>
                  <a:ext cx="3128633" cy="77077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Generate all possible triples of amino acids </a:t>
                  </a:r>
                  <a14:m>
                    <m:oMath xmlns:m="http://schemas.openxmlformats.org/officeDocument/2006/math">
                      <m:sSubSup>
                        <m:sSubSupPr>
                          <m:ctrlPr>
                            <a:rPr lang="en-US" sz="1400" i="1">
                              <a:latin typeface="Cambria Math"/>
                            </a:rPr>
                          </m:ctrlPr>
                        </m:sSubSupPr>
                        <m:e>
                          <m:r>
                            <a:rPr lang="en-US" sz="1400" i="1">
                              <a:latin typeface="Cambria Math"/>
                            </a:rPr>
                            <m:t>𝐶</m:t>
                          </m:r>
                        </m:e>
                        <m:sub>
                          <m:r>
                            <a:rPr lang="en-US" sz="1400" i="1">
                              <a:latin typeface="Cambria Math"/>
                            </a:rPr>
                            <m:t>3</m:t>
                          </m:r>
                        </m:sub>
                        <m:sup>
                          <m:r>
                            <a:rPr lang="en-US" sz="1400" i="1">
                              <a:latin typeface="Cambria Math"/>
                            </a:rPr>
                            <m:t>𝑛</m:t>
                          </m:r>
                        </m:sup>
                      </m:sSubSup>
                    </m:oMath>
                  </a14:m>
                  <a:endParaRPr lang="en-US" sz="1400" dirty="0"/>
                </a:p>
              </p:txBody>
            </p:sp>
          </mc:Choice>
          <mc:Fallback xmlns="">
            <p:sp>
              <p:nvSpPr>
                <p:cNvPr id="72" name="Rounded Rectangle 71"/>
                <p:cNvSpPr>
                  <a:spLocks noRot="1" noChangeAspect="1" noMove="1" noResize="1" noEditPoints="1" noAdjustHandles="1" noChangeArrowheads="1" noChangeShapeType="1" noTextEdit="1"/>
                </p:cNvSpPr>
                <p:nvPr/>
              </p:nvSpPr>
              <p:spPr>
                <a:xfrm>
                  <a:off x="374543" y="2562473"/>
                  <a:ext cx="3128633" cy="770778"/>
                </a:xfrm>
                <a:prstGeom prst="roundRect">
                  <a:avLst/>
                </a:prstGeom>
                <a:blipFill rotWithShape="1">
                  <a:blip r:embed="rId3"/>
                  <a:stretch>
                    <a:fillRect/>
                  </a:stretch>
                </a:blipFill>
                <a:ln w="38100"/>
              </p:spPr>
              <p:txBody>
                <a:bodyPr/>
                <a:lstStyle/>
                <a:p>
                  <a:r>
                    <a:rPr lang="en-US">
                      <a:noFill/>
                    </a:rPr>
                    <a:t> </a:t>
                  </a:r>
                </a:p>
              </p:txBody>
            </p:sp>
          </mc:Fallback>
        </mc:AlternateContent>
        <p:sp>
          <p:nvSpPr>
            <p:cNvPr id="74" name="Left Arrow 73"/>
            <p:cNvSpPr/>
            <p:nvPr/>
          </p:nvSpPr>
          <p:spPr>
            <a:xfrm>
              <a:off x="3720402" y="5372079"/>
              <a:ext cx="633185" cy="3548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TextBox 74"/>
            <p:cNvSpPr txBox="1"/>
            <p:nvPr/>
          </p:nvSpPr>
          <p:spPr>
            <a:xfrm>
              <a:off x="749907" y="5933374"/>
              <a:ext cx="1606129" cy="451405"/>
            </a:xfrm>
            <a:prstGeom prst="rect">
              <a:avLst/>
            </a:prstGeom>
            <a:noFill/>
          </p:spPr>
          <p:txBody>
            <a:bodyPr wrap="square" rtlCol="0">
              <a:spAutoFit/>
            </a:bodyPr>
            <a:lstStyle/>
            <a:p>
              <a:pPr algn="ctr"/>
              <a:r>
                <a:rPr lang="en-US" sz="1600" dirty="0"/>
                <a:t>Quintuple</a:t>
              </a:r>
            </a:p>
          </p:txBody>
        </p:sp>
      </p:grpSp>
      <p:grpSp>
        <p:nvGrpSpPr>
          <p:cNvPr id="106" name="Group 105"/>
          <p:cNvGrpSpPr/>
          <p:nvPr/>
        </p:nvGrpSpPr>
        <p:grpSpPr>
          <a:xfrm>
            <a:off x="3940967" y="3522757"/>
            <a:ext cx="2566532" cy="2190009"/>
            <a:chOff x="5287889" y="3797616"/>
            <a:chExt cx="3422043" cy="2920012"/>
          </a:xfrm>
        </p:grpSpPr>
        <p:grpSp>
          <p:nvGrpSpPr>
            <p:cNvPr id="107" name="Group 106"/>
            <p:cNvGrpSpPr/>
            <p:nvPr/>
          </p:nvGrpSpPr>
          <p:grpSpPr>
            <a:xfrm>
              <a:off x="5287889" y="3797616"/>
              <a:ext cx="3422043" cy="2205861"/>
              <a:chOff x="5287889" y="3797616"/>
              <a:chExt cx="3422043" cy="2205861"/>
            </a:xfrm>
          </p:grpSpPr>
          <p:grpSp>
            <p:nvGrpSpPr>
              <p:cNvPr id="111" name="Group 110"/>
              <p:cNvGrpSpPr/>
              <p:nvPr/>
            </p:nvGrpSpPr>
            <p:grpSpPr>
              <a:xfrm>
                <a:off x="5287889" y="3797616"/>
                <a:ext cx="3422043" cy="2205861"/>
                <a:chOff x="4967219" y="4441572"/>
                <a:chExt cx="3422043" cy="2205861"/>
              </a:xfrm>
            </p:grpSpPr>
            <p:sp>
              <p:nvSpPr>
                <p:cNvPr id="116" name="TextBox 115"/>
                <p:cNvSpPr txBox="1"/>
                <p:nvPr/>
              </p:nvSpPr>
              <p:spPr>
                <a:xfrm>
                  <a:off x="7146173" y="6091508"/>
                  <a:ext cx="1243089" cy="40010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2</a:t>
                  </a:r>
                </a:p>
              </p:txBody>
            </p:sp>
            <p:grpSp>
              <p:nvGrpSpPr>
                <p:cNvPr id="117" name="Group 116"/>
                <p:cNvGrpSpPr/>
                <p:nvPr/>
              </p:nvGrpSpPr>
              <p:grpSpPr>
                <a:xfrm>
                  <a:off x="4967219" y="4441572"/>
                  <a:ext cx="2756661" cy="2205861"/>
                  <a:chOff x="4967219" y="4441572"/>
                  <a:chExt cx="2756661" cy="2205861"/>
                </a:xfrm>
              </p:grpSpPr>
              <p:grpSp>
                <p:nvGrpSpPr>
                  <p:cNvPr id="118" name="Group 117"/>
                  <p:cNvGrpSpPr/>
                  <p:nvPr/>
                </p:nvGrpSpPr>
                <p:grpSpPr>
                  <a:xfrm>
                    <a:off x="4967219" y="4441572"/>
                    <a:ext cx="2756661" cy="2127371"/>
                    <a:chOff x="4967219" y="4441572"/>
                    <a:chExt cx="2756661" cy="2127371"/>
                  </a:xfrm>
                </p:grpSpPr>
                <p:sp>
                  <p:nvSpPr>
                    <p:cNvPr id="120" name="TextBox 119"/>
                    <p:cNvSpPr txBox="1"/>
                    <p:nvPr/>
                  </p:nvSpPr>
                  <p:spPr>
                    <a:xfrm>
                      <a:off x="4967219" y="6064663"/>
                      <a:ext cx="1372380" cy="40010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1</a:t>
                      </a:r>
                    </a:p>
                  </p:txBody>
                </p:sp>
                <p:grpSp>
                  <p:nvGrpSpPr>
                    <p:cNvPr id="121" name="Group 120"/>
                    <p:cNvGrpSpPr/>
                    <p:nvPr/>
                  </p:nvGrpSpPr>
                  <p:grpSpPr>
                    <a:xfrm>
                      <a:off x="5647439" y="4441572"/>
                      <a:ext cx="2076441" cy="2127371"/>
                      <a:chOff x="5647439" y="4441572"/>
                      <a:chExt cx="2076441" cy="2127371"/>
                    </a:xfrm>
                  </p:grpSpPr>
                  <p:sp>
                    <p:nvSpPr>
                      <p:cNvPr id="122" name="TextBox 121"/>
                      <p:cNvSpPr txBox="1"/>
                      <p:nvPr/>
                    </p:nvSpPr>
                    <p:spPr>
                      <a:xfrm>
                        <a:off x="5647439" y="5161680"/>
                        <a:ext cx="591453" cy="400109"/>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d13</a:t>
                        </a:r>
                        <a:endParaRPr lang="en-US" sz="1050" dirty="0">
                          <a:latin typeface="Times New Roman" panose="02020603050405020304" pitchFamily="18" charset="0"/>
                          <a:cs typeface="Times New Roman" panose="02020603050405020304" pitchFamily="18" charset="0"/>
                        </a:endParaRPr>
                      </a:p>
                    </p:txBody>
                  </p:sp>
                  <p:grpSp>
                    <p:nvGrpSpPr>
                      <p:cNvPr id="123" name="Group 122"/>
                      <p:cNvGrpSpPr/>
                      <p:nvPr/>
                    </p:nvGrpSpPr>
                    <p:grpSpPr>
                      <a:xfrm>
                        <a:off x="5731599" y="4441572"/>
                        <a:ext cx="1992281" cy="2127371"/>
                        <a:chOff x="5731599" y="4441572"/>
                        <a:chExt cx="1992281" cy="2127371"/>
                      </a:xfrm>
                    </p:grpSpPr>
                    <p:grpSp>
                      <p:nvGrpSpPr>
                        <p:cNvPr id="124" name="Group 123"/>
                        <p:cNvGrpSpPr/>
                        <p:nvPr/>
                      </p:nvGrpSpPr>
                      <p:grpSpPr>
                        <a:xfrm>
                          <a:off x="5731599" y="4441572"/>
                          <a:ext cx="1583421" cy="2127371"/>
                          <a:chOff x="5731599" y="4441572"/>
                          <a:chExt cx="1583421" cy="2127371"/>
                        </a:xfrm>
                      </p:grpSpPr>
                      <p:sp>
                        <p:nvSpPr>
                          <p:cNvPr id="126" name="Isosceles Triangle 125"/>
                          <p:cNvSpPr/>
                          <p:nvPr/>
                        </p:nvSpPr>
                        <p:spPr>
                          <a:xfrm rot="14413561">
                            <a:off x="5673725" y="5058367"/>
                            <a:ext cx="1568450" cy="145270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p>
                        </p:txBody>
                      </p:sp>
                      <p:sp>
                        <p:nvSpPr>
                          <p:cNvPr id="127" name="TextBox 126"/>
                          <p:cNvSpPr txBox="1"/>
                          <p:nvPr/>
                        </p:nvSpPr>
                        <p:spPr>
                          <a:xfrm>
                            <a:off x="5998038" y="4441572"/>
                            <a:ext cx="1316982" cy="400109"/>
                          </a:xfrm>
                          <a:prstGeom prst="rect">
                            <a:avLst/>
                          </a:prstGeom>
                          <a:noFill/>
                        </p:spPr>
                        <p:txBody>
                          <a:bodyPr wrap="square" rtlCol="0">
                            <a:spAutoFit/>
                          </a:bodyPr>
                          <a:lstStyle/>
                          <a:p>
                            <a:pPr algn="ctr"/>
                            <a:r>
                              <a:rPr lang="en-US" sz="1350" i="1" dirty="0">
                                <a:latin typeface="Times New Roman" panose="02020603050405020304" pitchFamily="18" charset="0"/>
                                <a:cs typeface="Times New Roman" panose="02020603050405020304" pitchFamily="18" charset="0"/>
                              </a:rPr>
                              <a:t>Label</a:t>
                            </a:r>
                            <a:r>
                              <a:rPr lang="en-US" sz="1350" i="1" baseline="-25000" dirty="0">
                                <a:latin typeface="Times New Roman" panose="02020603050405020304" pitchFamily="18" charset="0"/>
                                <a:cs typeface="Times New Roman" panose="02020603050405020304" pitchFamily="18" charset="0"/>
                              </a:rPr>
                              <a:t>3</a:t>
                            </a:r>
                            <a:endParaRPr lang="en-US" sz="1050" i="1" baseline="-25000" dirty="0">
                              <a:latin typeface="Times New Roman" panose="02020603050405020304" pitchFamily="18" charset="0"/>
                              <a:cs typeface="Times New Roman" panose="02020603050405020304" pitchFamily="18" charset="0"/>
                            </a:endParaRPr>
                          </a:p>
                        </p:txBody>
                      </p:sp>
                    </p:grpSp>
                    <p:sp>
                      <p:nvSpPr>
                        <p:cNvPr id="125" name="TextBox 124"/>
                        <p:cNvSpPr txBox="1"/>
                        <p:nvPr/>
                      </p:nvSpPr>
                      <p:spPr>
                        <a:xfrm>
                          <a:off x="7075825" y="5105981"/>
                          <a:ext cx="648055" cy="400109"/>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d23</a:t>
                          </a:r>
                        </a:p>
                      </p:txBody>
                    </p:sp>
                  </p:grpSp>
                </p:grpSp>
              </p:grpSp>
              <p:sp>
                <p:nvSpPr>
                  <p:cNvPr id="119" name="TextBox 118"/>
                  <p:cNvSpPr txBox="1"/>
                  <p:nvPr/>
                </p:nvSpPr>
                <p:spPr>
                  <a:xfrm>
                    <a:off x="6190858" y="6247324"/>
                    <a:ext cx="764843" cy="400109"/>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d12</a:t>
                    </a:r>
                  </a:p>
                </p:txBody>
              </p:sp>
            </p:grpSp>
          </p:grpSp>
          <p:grpSp>
            <p:nvGrpSpPr>
              <p:cNvPr id="112" name="Group 111"/>
              <p:cNvGrpSpPr/>
              <p:nvPr/>
            </p:nvGrpSpPr>
            <p:grpSpPr>
              <a:xfrm>
                <a:off x="6484376" y="4204953"/>
                <a:ext cx="875340" cy="1259390"/>
                <a:chOff x="4913643" y="3662199"/>
                <a:chExt cx="875340" cy="1259390"/>
              </a:xfrm>
            </p:grpSpPr>
            <p:sp>
              <p:nvSpPr>
                <p:cNvPr id="113" name="TextBox 112"/>
                <p:cNvSpPr txBox="1"/>
                <p:nvPr/>
              </p:nvSpPr>
              <p:spPr>
                <a:xfrm rot="282480">
                  <a:off x="4913643" y="4405493"/>
                  <a:ext cx="508155" cy="400109"/>
                </a:xfrm>
                <a:prstGeom prst="rect">
                  <a:avLst/>
                </a:prstGeom>
                <a:noFill/>
              </p:spPr>
              <p:txBody>
                <a:bodyPr wrap="square" rtlCol="0">
                  <a:spAutoFit/>
                </a:bodyPr>
                <a:lstStyle/>
                <a:p>
                  <a:r>
                    <a:rPr lang="el-GR" sz="1350" dirty="0">
                      <a:solidFill>
                        <a:prstClr val="black"/>
                      </a:solidFill>
                    </a:rPr>
                    <a:t>θ</a:t>
                  </a:r>
                  <a:r>
                    <a:rPr lang="en-US" sz="1350" baseline="-25000" dirty="0">
                      <a:solidFill>
                        <a:prstClr val="black"/>
                      </a:solidFill>
                      <a:cs typeface="Arial" charset="0"/>
                    </a:rPr>
                    <a:t>1</a:t>
                  </a:r>
                  <a:endParaRPr lang="el-GR" sz="1350" baseline="-25000" dirty="0">
                    <a:solidFill>
                      <a:prstClr val="black"/>
                    </a:solidFill>
                    <a:cs typeface="Arial" charset="0"/>
                  </a:endParaRPr>
                </a:p>
              </p:txBody>
            </p:sp>
            <p:sp>
              <p:nvSpPr>
                <p:cNvPr id="114" name="Arc 113"/>
                <p:cNvSpPr/>
                <p:nvPr/>
              </p:nvSpPr>
              <p:spPr>
                <a:xfrm rot="14413561">
                  <a:off x="5353342" y="4669771"/>
                  <a:ext cx="147638" cy="355997"/>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cxnSp>
              <p:nvCxnSpPr>
                <p:cNvPr id="115" name="Straight Connector 114"/>
                <p:cNvCxnSpPr/>
                <p:nvPr/>
              </p:nvCxnSpPr>
              <p:spPr>
                <a:xfrm rot="14413561" flipH="1" flipV="1">
                  <a:off x="4847428" y="3896982"/>
                  <a:ext cx="1176338" cy="706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5497276" y="5937337"/>
              <a:ext cx="2835292" cy="780291"/>
              <a:chOff x="4242448" y="5442028"/>
              <a:chExt cx="2250943" cy="1320217"/>
            </a:xfrm>
          </p:grpSpPr>
          <p:cxnSp>
            <p:nvCxnSpPr>
              <p:cNvPr id="109" name="Straight Connector 108"/>
              <p:cNvCxnSpPr/>
              <p:nvPr/>
            </p:nvCxnSpPr>
            <p:spPr>
              <a:xfrm flipV="1">
                <a:off x="4727608" y="5442028"/>
                <a:ext cx="1353055" cy="1"/>
              </a:xfrm>
              <a:prstGeom prst="line">
                <a:avLst/>
              </a:prstGeom>
              <a:ln/>
            </p:spPr>
            <p:style>
              <a:lnRef idx="3">
                <a:schemeClr val="dk1"/>
              </a:lnRef>
              <a:fillRef idx="0">
                <a:schemeClr val="dk1"/>
              </a:fillRef>
              <a:effectRef idx="2">
                <a:schemeClr val="dk1"/>
              </a:effectRef>
              <a:fontRef idx="minor">
                <a:schemeClr val="tx1"/>
              </a:fontRef>
            </p:style>
          </p:cxnSp>
          <p:sp>
            <p:nvSpPr>
              <p:cNvPr id="110" name="TextBox 109"/>
              <p:cNvSpPr txBox="1"/>
              <p:nvPr/>
            </p:nvSpPr>
            <p:spPr>
              <a:xfrm>
                <a:off x="4242448" y="5512461"/>
                <a:ext cx="2250943" cy="1249784"/>
              </a:xfrm>
              <a:prstGeom prst="rect">
                <a:avLst/>
              </a:prstGeom>
              <a:noFill/>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Representative Length (D)</a:t>
                </a:r>
              </a:p>
            </p:txBody>
          </p:sp>
        </p:grpSp>
      </p:grpSp>
      <p:sp>
        <p:nvSpPr>
          <p:cNvPr id="39" name="TextBox 38"/>
          <p:cNvSpPr txBox="1"/>
          <p:nvPr/>
        </p:nvSpPr>
        <p:spPr>
          <a:xfrm>
            <a:off x="1474878" y="2588073"/>
            <a:ext cx="2385389" cy="415498"/>
          </a:xfrm>
          <a:prstGeom prst="rect">
            <a:avLst/>
          </a:prstGeom>
          <a:solidFill>
            <a:schemeClr val="accent2">
              <a:lumMod val="20000"/>
              <a:lumOff val="80000"/>
            </a:schemeClr>
          </a:solidFill>
        </p:spPr>
        <p:txBody>
          <a:bodyPr wrap="square" rtlCol="0">
            <a:spAutoFit/>
          </a:bodyPr>
          <a:lstStyle/>
          <a:p>
            <a:pPr algn="ctr"/>
            <a:r>
              <a:rPr lang="en-US" sz="1050" b="1" dirty="0"/>
              <a:t>Represented by the (x, y, z) of centroid </a:t>
            </a:r>
            <a:r>
              <a:rPr lang="en-US" sz="1050" b="1" dirty="0" smtClean="0"/>
              <a:t>of </a:t>
            </a:r>
            <a:r>
              <a:rPr lang="en-US" sz="1050" b="1" dirty="0"/>
              <a:t>each amino acid</a:t>
            </a:r>
          </a:p>
        </p:txBody>
      </p:sp>
      <p:sp>
        <p:nvSpPr>
          <p:cNvPr id="42" name="TextBox 41"/>
          <p:cNvSpPr txBox="1"/>
          <p:nvPr/>
        </p:nvSpPr>
        <p:spPr>
          <a:xfrm>
            <a:off x="4616084" y="1628206"/>
            <a:ext cx="1937252"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dirty="0"/>
              <a:t>Numeric codes for amino acids</a:t>
            </a:r>
          </a:p>
        </p:txBody>
      </p:sp>
      <mc:AlternateContent xmlns:mc="http://schemas.openxmlformats.org/markup-compatibility/2006" xmlns:a14="http://schemas.microsoft.com/office/drawing/2010/main">
        <mc:Choice Requires="a14">
          <p:sp>
            <p:nvSpPr>
              <p:cNvPr id="44" name="TextBox 43"/>
              <p:cNvSpPr txBox="1"/>
              <p:nvPr/>
            </p:nvSpPr>
            <p:spPr>
              <a:xfrm>
                <a:off x="1218932" y="5017994"/>
                <a:ext cx="2098093" cy="523220"/>
              </a:xfrm>
              <a:prstGeom prst="rect">
                <a:avLst/>
              </a:prstGeom>
              <a:noFill/>
            </p:spPr>
            <p:txBody>
              <a:bodyPr wrap="square" rtlCol="0">
                <a:spAutoFit/>
              </a:bodyPr>
              <a:lstStyle/>
              <a:p>
                <a:pPr algn="ctr"/>
                <a:r>
                  <a:rPr lang="en-US" sz="1400" b="1" dirty="0" smtClean="0"/>
                  <a:t>Calculate Key/triple</a:t>
                </a:r>
              </a:p>
              <a:p>
                <a:pPr/>
                <a14:m>
                  <m:oMathPara xmlns:m="http://schemas.openxmlformats.org/officeDocument/2006/math">
                    <m:oMathParaPr>
                      <m:jc m:val="centerGroup"/>
                    </m:oMathParaPr>
                    <m:oMath xmlns:m="http://schemas.openxmlformats.org/officeDocument/2006/math">
                      <m:r>
                        <a:rPr lang="en-US" sz="1400" b="1" i="1">
                          <a:latin typeface="Cambria Math" panose="02040503050406030204" pitchFamily="18" charset="0"/>
                        </a:rPr>
                        <m:t>𝒌</m:t>
                      </m:r>
                      <m:r>
                        <a:rPr lang="en-US" sz="1400" b="1" i="1">
                          <a:latin typeface="Cambria Math" panose="02040503050406030204" pitchFamily="18" charset="0"/>
                        </a:rPr>
                        <m:t>=</m:t>
                      </m:r>
                      <m:sSubSup>
                        <m:sSubSupPr>
                          <m:ctrlPr>
                            <a:rPr lang="en-US" sz="1400" i="1">
                              <a:latin typeface="Cambria Math"/>
                            </a:rPr>
                          </m:ctrlPr>
                        </m:sSubSupPr>
                        <m:e>
                          <m:r>
                            <a:rPr lang="en-US" sz="1400" i="1">
                              <a:latin typeface="Cambria Math" panose="02040503050406030204" pitchFamily="18" charset="0"/>
                            </a:rPr>
                            <m:t>𝑓</m:t>
                          </m:r>
                        </m:e>
                        <m:sub>
                          <m:r>
                            <a:rPr lang="en-US" sz="1400" i="1">
                              <a:latin typeface="Cambria Math" panose="02040503050406030204" pitchFamily="18" charset="0"/>
                            </a:rPr>
                            <m:t>3</m:t>
                          </m:r>
                          <m:r>
                            <a:rPr lang="en-US" sz="1400" i="1">
                              <a:latin typeface="Cambria Math" panose="02040503050406030204" pitchFamily="18" charset="0"/>
                            </a:rPr>
                            <m:t>𝐷</m:t>
                          </m:r>
                        </m:sub>
                        <m:sup>
                          <m:r>
                            <a:rPr lang="en-US" sz="1400" i="1">
                              <a:latin typeface="Cambria Math" panose="02040503050406030204" pitchFamily="18" charset="0"/>
                            </a:rPr>
                            <m:t>𝑠</m:t>
                          </m:r>
                        </m:sup>
                      </m:sSubSup>
                      <m:r>
                        <a:rPr lang="en-US" sz="1400" b="1" i="1">
                          <a:latin typeface="Cambria Math" panose="02040503050406030204" pitchFamily="18" charset="0"/>
                        </a:rPr>
                        <m:t>(</m:t>
                      </m:r>
                      <m:r>
                        <a:rPr lang="en-US" sz="1400" b="1" i="1">
                          <a:latin typeface="Cambria Math" panose="02040503050406030204" pitchFamily="18" charset="0"/>
                        </a:rPr>
                        <m:t>𝑸𝑼𝑰𝑵𝑻𝑼𝑷𝑳𝑬</m:t>
                      </m:r>
                      <m:r>
                        <a:rPr lang="en-US" sz="1400" b="1" i="1">
                          <a:latin typeface="Cambria Math" panose="02040503050406030204" pitchFamily="18" charset="0"/>
                        </a:rPr>
                        <m:t>)</m:t>
                      </m:r>
                    </m:oMath>
                  </m:oMathPara>
                </a14:m>
                <a:endParaRPr lang="en-US" sz="14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218932" y="5017994"/>
                <a:ext cx="2098093" cy="523220"/>
              </a:xfrm>
              <a:prstGeom prst="rect">
                <a:avLst/>
              </a:prstGeom>
              <a:blipFill rotWithShape="0">
                <a:blip r:embed="rId4"/>
                <a:stretch>
                  <a:fillRect t="-2326" b="-3488"/>
                </a:stretch>
              </a:blipFill>
            </p:spPr>
            <p:txBody>
              <a:bodyPr/>
              <a:lstStyle/>
              <a:p>
                <a:r>
                  <a:rPr lang="en-US">
                    <a:noFill/>
                  </a:rPr>
                  <a:t> </a:t>
                </a:r>
              </a:p>
            </p:txBody>
          </p:sp>
        </mc:Fallback>
      </mc:AlternateContent>
    </p:spTree>
    <p:extLst>
      <p:ext uri="{BB962C8B-B14F-4D97-AF65-F5344CB8AC3E}">
        <p14:creationId xmlns:p14="http://schemas.microsoft.com/office/powerpoint/2010/main" val="312385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9977"/>
          </a:xfrm>
        </p:spPr>
        <p:txBody>
          <a:bodyPr>
            <a:normAutofit fontScale="90000"/>
          </a:bodyPr>
          <a:lstStyle/>
          <a:p>
            <a:pPr algn="ctr"/>
            <a:r>
              <a:rPr lang="en-US" dirty="0"/>
              <a:t>The “</a:t>
            </a:r>
            <a:r>
              <a:rPr lang="en-US" i="1" dirty="0"/>
              <a:t>Function</a:t>
            </a:r>
            <a:r>
              <a:rPr lang="en-US" dirty="0" smtClean="0"/>
              <a:t>”?? </a:t>
            </a:r>
            <a:r>
              <a:rPr lang="en-US" b="1" dirty="0" smtClean="0">
                <a:solidFill>
                  <a:srgbClr val="FF0000"/>
                </a:solidFill>
              </a:rPr>
              <a:t>Add the equation</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3680" y="1825625"/>
                <a:ext cx="8768080" cy="621013"/>
              </a:xfrm>
            </p:spPr>
            <p:txBody>
              <a:bodyPr>
                <a:normAutofit/>
              </a:bodyPr>
              <a:lstStyle/>
              <a:p>
                <a:pPr marL="0" indent="0">
                  <a:buNone/>
                </a:pPr>
                <a:endParaRPr lang="en-US" sz="2000" i="1" dirty="0" smtClean="0">
                  <a:latin typeface="Cambria Math" panose="02040503050406030204" pitchFamily="18" charset="0"/>
                </a:endParaRPr>
              </a:p>
              <a:p>
                <a:pPr marL="0" indent="0">
                  <a:buNone/>
                </a:pPr>
                <a:endParaRPr lang="en-US" sz="2000"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3680" y="1825625"/>
                <a:ext cx="8768080" cy="621013"/>
              </a:xfrm>
              <a:blipFill rotWithShape="0">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35</a:t>
            </a:fld>
            <a:endParaRPr lang="en-US" dirty="0">
              <a:solidFill>
                <a:prstClr val="black">
                  <a:tint val="75000"/>
                </a:prstClr>
              </a:solidFill>
            </a:endParaRPr>
          </a:p>
        </p:txBody>
      </p:sp>
      <mc:AlternateContent xmlns:mc="http://schemas.openxmlformats.org/markup-compatibility/2006" xmlns:a14="http://schemas.microsoft.com/office/drawing/2010/main">
        <mc:Choice Requires="a14">
          <p:sp>
            <p:nvSpPr>
              <p:cNvPr id="7" name="TextBox 6"/>
              <p:cNvSpPr txBox="1"/>
              <p:nvPr/>
            </p:nvSpPr>
            <p:spPr>
              <a:xfrm>
                <a:off x="628650" y="4907992"/>
                <a:ext cx="8125974" cy="830997"/>
              </a:xfrm>
              <a:prstGeom prst="rect">
                <a:avLst/>
              </a:prstGeom>
              <a:solidFill>
                <a:schemeClr val="accent1">
                  <a:lumMod val="20000"/>
                  <a:lumOff val="80000"/>
                </a:schemeClr>
              </a:solidFill>
            </p:spPr>
            <p:txBody>
              <a:bodyPr wrap="square" rtlCol="0">
                <a:spAutoFit/>
              </a:bodyPr>
              <a:lstStyle/>
              <a:p>
                <a:pPr algn="ctr"/>
                <a:r>
                  <a:rPr lang="en-US" sz="2400" b="1" i="1" dirty="0" smtClean="0"/>
                  <a:t>Key</a:t>
                </a:r>
                <a:r>
                  <a:rPr lang="en-US" sz="2400" dirty="0" smtClean="0"/>
                  <a:t> (</a:t>
                </a:r>
                <a:r>
                  <a:rPr lang="en-US" sz="2400" i="1" dirty="0" smtClean="0">
                    <a:latin typeface="Times New Roman" panose="02020603050405020304" pitchFamily="18" charset="0"/>
                    <a:cs typeface="Times New Roman" panose="02020603050405020304" pitchFamily="18" charset="0"/>
                  </a:rPr>
                  <a:t>k</a:t>
                </a:r>
                <a:r>
                  <a:rPr lang="en-US" sz="2400" dirty="0" smtClean="0"/>
                  <a:t>) is calculated for all possible triples </a:t>
                </a:r>
                <a:r>
                  <a:rPr lang="en-US" sz="2400" b="1" dirty="0" smtClean="0"/>
                  <a:t>(</a:t>
                </a:r>
                <a14:m>
                  <m:oMath xmlns:m="http://schemas.openxmlformats.org/officeDocument/2006/math">
                    <m:sSubSup>
                      <m:sSubSupPr>
                        <m:ctrlPr>
                          <a:rPr lang="en-US" sz="2400" b="1" i="1">
                            <a:latin typeface="Cambria Math"/>
                          </a:rPr>
                        </m:ctrlPr>
                      </m:sSubSupPr>
                      <m:e>
                        <m:r>
                          <a:rPr lang="en-US" sz="2400" b="1" i="1">
                            <a:latin typeface="Cambria Math"/>
                          </a:rPr>
                          <m:t>𝑪</m:t>
                        </m:r>
                      </m:e>
                      <m:sub>
                        <m:r>
                          <a:rPr lang="en-US" sz="2400" b="1" i="1">
                            <a:latin typeface="Cambria Math"/>
                          </a:rPr>
                          <m:t>𝟑</m:t>
                        </m:r>
                      </m:sub>
                      <m:sup>
                        <m:r>
                          <a:rPr lang="en-US" sz="2400" b="1" i="1">
                            <a:latin typeface="Cambria Math"/>
                          </a:rPr>
                          <m:t>𝒏</m:t>
                        </m:r>
                      </m:sup>
                    </m:sSubSup>
                  </m:oMath>
                </a14:m>
                <a:r>
                  <a:rPr lang="en-US" sz="2400" b="1" dirty="0" smtClean="0"/>
                  <a:t>)</a:t>
                </a:r>
                <a:r>
                  <a:rPr lang="en-US" sz="2400" dirty="0" smtClean="0"/>
                  <a:t>, </a:t>
                </a:r>
              </a:p>
              <a:p>
                <a:pPr algn="ctr"/>
                <a:r>
                  <a:rPr lang="en-US" sz="2400" dirty="0" smtClean="0"/>
                  <a:t>where </a:t>
                </a:r>
                <a:r>
                  <a:rPr lang="en-US" sz="2400" i="1" dirty="0" smtClean="0">
                    <a:latin typeface="Times New Roman" panose="02020603050405020304" pitchFamily="18" charset="0"/>
                    <a:cs typeface="Times New Roman" panose="02020603050405020304" pitchFamily="18" charset="0"/>
                  </a:rPr>
                  <a:t>n</a:t>
                </a:r>
                <a:r>
                  <a:rPr lang="en-US" sz="2400" dirty="0" smtClean="0"/>
                  <a:t>=amino acids in the protein.</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28650" y="4907992"/>
                <a:ext cx="8125974" cy="830997"/>
              </a:xfrm>
              <a:prstGeom prst="rect">
                <a:avLst/>
              </a:prstGeom>
              <a:blipFill rotWithShape="1">
                <a:blip r:embed="rId4"/>
                <a:stretch>
                  <a:fillRect t="-6618"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75786" y="3159158"/>
                <a:ext cx="7184572" cy="15696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𝑤h𝑒𝑟𝑒</m:t>
                      </m:r>
                      <m:r>
                        <a:rPr lang="en-US" sz="1600" i="1" smtClean="0">
                          <a:latin typeface="Cambria Math" panose="02040503050406030204" pitchFamily="18" charset="0"/>
                        </a:rPr>
                        <m:t>,</m:t>
                      </m:r>
                    </m:oMath>
                  </m:oMathPara>
                </a14:m>
                <a:endParaRPr lang="en-US" sz="16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ea typeface="Cambria Math" panose="02040503050406030204" pitchFamily="18" charset="0"/>
                            </a:rPr>
                            <m:t>𝜽</m:t>
                          </m:r>
                        </m:sub>
                      </m:sSub>
                      <m:r>
                        <a:rPr lang="en-US" sz="1600" i="1">
                          <a:latin typeface="Cambria Math" panose="02040503050406030204" pitchFamily="18" charset="0"/>
                        </a:rPr>
                        <m:t> </m:t>
                      </m:r>
                      <m:r>
                        <a:rPr lang="en-US" sz="1600" i="1">
                          <a:latin typeface="Cambria Math" panose="02040503050406030204" pitchFamily="18" charset="0"/>
                        </a:rPr>
                        <m:t>𝑎𝑟𝑒</m:t>
                      </m:r>
                      <m:r>
                        <a:rPr lang="en-US" sz="1600" i="1">
                          <a:latin typeface="Cambria Math" panose="02040503050406030204" pitchFamily="18" charset="0"/>
                        </a:rPr>
                        <m:t> </m:t>
                      </m:r>
                      <m:r>
                        <a:rPr lang="en-US" sz="1600" i="1">
                          <a:latin typeface="Cambria Math" panose="02040503050406030204" pitchFamily="18" charset="0"/>
                        </a:rPr>
                        <m:t>𝑛𝑢𝑚𝑏𝑒𝑟</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m:t>
                      </m:r>
                      <m:r>
                        <a:rPr lang="en-US" sz="1600" i="1">
                          <a:latin typeface="Cambria Math" panose="02040503050406030204" pitchFamily="18" charset="0"/>
                        </a:rPr>
                        <m:t>𝑐𝑙𝑎𝑠𝑠𝑒𝑠</m:t>
                      </m:r>
                      <m:r>
                        <a:rPr lang="en-US" sz="1600" i="1">
                          <a:latin typeface="Cambria Math" panose="02040503050406030204" pitchFamily="18" charset="0"/>
                        </a:rPr>
                        <m:t> </m:t>
                      </m:r>
                      <m:r>
                        <a:rPr lang="en-US" sz="1600" b="1" i="1">
                          <a:latin typeface="Cambria Math" panose="02040503050406030204" pitchFamily="18" charset="0"/>
                          <a:ea typeface="Cambria Math" panose="02040503050406030204" pitchFamily="18" charset="0"/>
                        </a:rPr>
                        <m:t>𝜽</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𝑖𝑠</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𝑑𝑖𝑣𝑖𝑑𝑒𝑑</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𝑖𝑛𝑡𝑜</m:t>
                      </m:r>
                    </m:oMath>
                  </m:oMathPara>
                </a14:m>
                <a:endParaRPr lang="en-US" sz="16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600" b="1" i="1">
                              <a:latin typeface="Cambria Math"/>
                            </a:rPr>
                          </m:ctrlPr>
                        </m:sSubPr>
                        <m:e>
                          <m:r>
                            <a:rPr lang="en-US" sz="1600" b="1" i="1">
                              <a:latin typeface="Cambria Math" panose="02040503050406030204" pitchFamily="18" charset="0"/>
                            </a:rPr>
                            <m:t>𝑫</m:t>
                          </m:r>
                        </m:e>
                        <m:sub>
                          <m:r>
                            <a:rPr lang="en-US" sz="1600" b="1" i="1" smtClean="0">
                              <a:latin typeface="Cambria Math" panose="02040503050406030204" pitchFamily="18" charset="0"/>
                            </a:rPr>
                            <m:t>𝑫</m:t>
                          </m:r>
                        </m:sub>
                      </m:sSub>
                      <m:r>
                        <a:rPr lang="en-US" sz="1600" i="1">
                          <a:latin typeface="Cambria Math" panose="02040503050406030204" pitchFamily="18" charset="0"/>
                        </a:rPr>
                        <m:t> </m:t>
                      </m:r>
                      <m:r>
                        <a:rPr lang="en-US" sz="1600" i="1">
                          <a:latin typeface="Cambria Math" panose="02040503050406030204" pitchFamily="18" charset="0"/>
                        </a:rPr>
                        <m:t>𝑎𝑟𝑒</m:t>
                      </m:r>
                      <m:r>
                        <a:rPr lang="en-US" sz="1600" i="1">
                          <a:latin typeface="Cambria Math" panose="02040503050406030204" pitchFamily="18" charset="0"/>
                        </a:rPr>
                        <m:t> </m:t>
                      </m:r>
                      <m:r>
                        <a:rPr lang="en-US" sz="1600" i="1">
                          <a:latin typeface="Cambria Math" panose="02040503050406030204" pitchFamily="18" charset="0"/>
                        </a:rPr>
                        <m:t>𝑛𝑢𝑚𝑏𝑒𝑟</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m:t>
                      </m:r>
                      <m:r>
                        <a:rPr lang="en-US" sz="1600" i="1">
                          <a:latin typeface="Cambria Math" panose="02040503050406030204" pitchFamily="18" charset="0"/>
                        </a:rPr>
                        <m:t>𝑐𝑙𝑎𝑠𝑠𝑒𝑠</m:t>
                      </m:r>
                      <m:r>
                        <a:rPr lang="en-US" sz="1600" i="1">
                          <a:latin typeface="Cambria Math" panose="02040503050406030204" pitchFamily="18" charset="0"/>
                        </a:rPr>
                        <m:t> </m:t>
                      </m:r>
                      <m:r>
                        <a:rPr lang="en-US" sz="1600" b="1" i="1">
                          <a:latin typeface="Cambria Math" panose="02040503050406030204" pitchFamily="18" charset="0"/>
                          <a:ea typeface="Cambria Math" panose="02040503050406030204" pitchFamily="18" charset="0"/>
                        </a:rPr>
                        <m:t>𝜽</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𝑖𝑠</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𝑑𝑖𝑣𝑖𝑑𝑒𝑑</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𝑖𝑛𝑡𝑜</m:t>
                      </m:r>
                    </m:oMath>
                  </m:oMathPara>
                </a14:m>
                <a:endParaRPr lang="en-US" sz="16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600" b="1" i="1">
                              <a:latin typeface="Cambria Math"/>
                            </a:rPr>
                          </m:ctrlPr>
                        </m:sSubPr>
                        <m:e>
                          <m:r>
                            <a:rPr lang="en-US" sz="1600" b="1" i="1">
                              <a:latin typeface="Cambria Math" panose="02040503050406030204" pitchFamily="18" charset="0"/>
                            </a:rPr>
                            <m:t>𝑪</m:t>
                          </m:r>
                        </m:e>
                        <m:sub>
                          <m:r>
                            <a:rPr lang="en-US" sz="1600" b="1" i="1" smtClean="0">
                              <a:latin typeface="Cambria Math" panose="02040503050406030204" pitchFamily="18" charset="0"/>
                              <a:ea typeface="Cambria Math" panose="02040503050406030204" pitchFamily="18" charset="0"/>
                            </a:rPr>
                            <m:t>𝜽</m:t>
                          </m:r>
                        </m:sub>
                      </m:sSub>
                      <m:r>
                        <a:rPr lang="en-US" sz="1600" i="1">
                          <a:latin typeface="Cambria Math" panose="02040503050406030204" pitchFamily="18" charset="0"/>
                        </a:rPr>
                        <m:t> </m:t>
                      </m:r>
                      <m:r>
                        <a:rPr lang="en-US" sz="1600" i="1">
                          <a:latin typeface="Cambria Math" panose="02040503050406030204" pitchFamily="18" charset="0"/>
                        </a:rPr>
                        <m:t>𝑖𝑠</m:t>
                      </m:r>
                      <m:r>
                        <a:rPr lang="en-US" sz="1600" i="1">
                          <a:latin typeface="Cambria Math" panose="02040503050406030204" pitchFamily="18" charset="0"/>
                        </a:rPr>
                        <m:t> </m:t>
                      </m:r>
                      <m:r>
                        <a:rPr lang="en-US" sz="1600" i="1">
                          <a:latin typeface="Cambria Math" panose="02040503050406030204" pitchFamily="18" charset="0"/>
                        </a:rPr>
                        <m:t>𝑡h𝑒</m:t>
                      </m:r>
                      <m:r>
                        <a:rPr lang="en-US" sz="1600" i="1">
                          <a:latin typeface="Cambria Math" panose="02040503050406030204" pitchFamily="18" charset="0"/>
                        </a:rPr>
                        <m:t> </m:t>
                      </m:r>
                      <m:r>
                        <a:rPr lang="en-US" sz="1600" i="1">
                          <a:latin typeface="Cambria Math" panose="02040503050406030204" pitchFamily="18" charset="0"/>
                        </a:rPr>
                        <m:t>𝑐𝑙𝑎𝑠𝑠</m:t>
                      </m:r>
                      <m:r>
                        <a:rPr lang="en-US" sz="1600" i="1">
                          <a:latin typeface="Cambria Math" panose="02040503050406030204" pitchFamily="18" charset="0"/>
                        </a:rPr>
                        <m:t> </m:t>
                      </m:r>
                      <m:r>
                        <a:rPr lang="en-US" sz="1600" i="1">
                          <a:latin typeface="Cambria Math" panose="02040503050406030204" pitchFamily="18" charset="0"/>
                        </a:rPr>
                        <m:t>𝑛𝑢𝑚𝑏𝑒𝑟</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latin typeface="Cambria Math" panose="02040503050406030204" pitchFamily="18" charset="0"/>
                        </a:rPr>
                        <m:t>𝑤h𝑖𝑐h</m:t>
                      </m:r>
                      <m:r>
                        <a:rPr lang="en-US" sz="1600" i="1">
                          <a:latin typeface="Cambria Math" panose="02040503050406030204" pitchFamily="18" charset="0"/>
                        </a:rPr>
                        <m:t> </m:t>
                      </m:r>
                      <m:r>
                        <a:rPr lang="en-US" sz="1600" i="1">
                          <a:latin typeface="Cambria Math" panose="02040503050406030204" pitchFamily="18" charset="0"/>
                        </a:rPr>
                        <m:t>𝑡h𝑒</m:t>
                      </m:r>
                      <m:r>
                        <a:rPr lang="en-US" sz="1600" i="1">
                          <a:latin typeface="Cambria Math" panose="02040503050406030204" pitchFamily="18" charset="0"/>
                        </a:rPr>
                        <m:t> </m:t>
                      </m:r>
                      <m:r>
                        <a:rPr lang="en-US" sz="1600" i="1">
                          <a:latin typeface="Cambria Math" panose="02040503050406030204" pitchFamily="18" charset="0"/>
                        </a:rPr>
                        <m:t>𝑠𝑝𝑒𝑐𝑖𝑓𝑖𝑐</m:t>
                      </m:r>
                      <m:r>
                        <a:rPr lang="en-US" sz="1600" i="1">
                          <a:latin typeface="Cambria Math" panose="02040503050406030204" pitchFamily="18" charset="0"/>
                        </a:rPr>
                        <m:t> </m:t>
                      </m:r>
                      <m:r>
                        <a:rPr lang="en-US" sz="1600" i="1">
                          <a:latin typeface="Cambria Math" panose="02040503050406030204" pitchFamily="18" charset="0"/>
                        </a:rPr>
                        <m:t>𝑣𝑎𝑙𝑢𝑒</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m:t>
                      </m:r>
                      <m:r>
                        <a:rPr lang="en-US" sz="1600" b="1" i="1">
                          <a:latin typeface="Cambria Math" panose="02040503050406030204" pitchFamily="18" charset="0"/>
                          <a:ea typeface="Cambria Math" panose="02040503050406030204" pitchFamily="18" charset="0"/>
                        </a:rPr>
                        <m:t>𝜽</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𝑏𝑒𝑙𝑜𝑛𝑔𝑠</m:t>
                      </m:r>
                    </m:oMath>
                  </m:oMathPara>
                </a14:m>
                <a:endParaRPr lang="en-US" sz="16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600" b="1" i="1">
                              <a:latin typeface="Cambria Math"/>
                            </a:rPr>
                          </m:ctrlPr>
                        </m:sSubPr>
                        <m:e>
                          <m:r>
                            <a:rPr lang="en-US" sz="1600" b="1" i="1">
                              <a:latin typeface="Cambria Math" panose="02040503050406030204" pitchFamily="18" charset="0"/>
                            </a:rPr>
                            <m:t>𝑪</m:t>
                          </m:r>
                        </m:e>
                        <m:sub>
                          <m:r>
                            <a:rPr lang="en-US" sz="1600" b="1" i="1" smtClean="0">
                              <a:latin typeface="Cambria Math" panose="02040503050406030204" pitchFamily="18" charset="0"/>
                              <a:ea typeface="Cambria Math" panose="02040503050406030204" pitchFamily="18" charset="0"/>
                            </a:rPr>
                            <m:t>𝑫</m:t>
                          </m:r>
                        </m:sub>
                      </m:sSub>
                      <m:r>
                        <a:rPr lang="en-US" sz="1600" i="1">
                          <a:latin typeface="Cambria Math" panose="02040503050406030204" pitchFamily="18" charset="0"/>
                        </a:rPr>
                        <m:t> </m:t>
                      </m:r>
                      <m:r>
                        <a:rPr lang="en-US" sz="1600" i="1">
                          <a:latin typeface="Cambria Math" panose="02040503050406030204" pitchFamily="18" charset="0"/>
                        </a:rPr>
                        <m:t>𝑖𝑠</m:t>
                      </m:r>
                      <m:r>
                        <a:rPr lang="en-US" sz="1600" i="1">
                          <a:latin typeface="Cambria Math" panose="02040503050406030204" pitchFamily="18" charset="0"/>
                        </a:rPr>
                        <m:t> </m:t>
                      </m:r>
                      <m:r>
                        <a:rPr lang="en-US" sz="1600" i="1">
                          <a:latin typeface="Cambria Math" panose="02040503050406030204" pitchFamily="18" charset="0"/>
                        </a:rPr>
                        <m:t>𝑡h𝑒</m:t>
                      </m:r>
                      <m:r>
                        <a:rPr lang="en-US" sz="1600" i="1">
                          <a:latin typeface="Cambria Math" panose="02040503050406030204" pitchFamily="18" charset="0"/>
                        </a:rPr>
                        <m:t> </m:t>
                      </m:r>
                      <m:r>
                        <a:rPr lang="en-US" sz="1600" i="1">
                          <a:latin typeface="Cambria Math" panose="02040503050406030204" pitchFamily="18" charset="0"/>
                        </a:rPr>
                        <m:t>𝑐𝑙𝑎𝑠𝑠</m:t>
                      </m:r>
                      <m:r>
                        <a:rPr lang="en-US" sz="1600" i="1">
                          <a:latin typeface="Cambria Math" panose="02040503050406030204" pitchFamily="18" charset="0"/>
                        </a:rPr>
                        <m:t> </m:t>
                      </m:r>
                      <m:r>
                        <a:rPr lang="en-US" sz="1600" i="1">
                          <a:latin typeface="Cambria Math" panose="02040503050406030204" pitchFamily="18" charset="0"/>
                        </a:rPr>
                        <m:t>𝑛𝑢𝑚𝑏𝑒𝑟</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latin typeface="Cambria Math" panose="02040503050406030204" pitchFamily="18" charset="0"/>
                        </a:rPr>
                        <m:t>𝑤h𝑖𝑐h</m:t>
                      </m:r>
                      <m:r>
                        <a:rPr lang="en-US" sz="1600" i="1">
                          <a:latin typeface="Cambria Math" panose="02040503050406030204" pitchFamily="18" charset="0"/>
                        </a:rPr>
                        <m:t> </m:t>
                      </m:r>
                      <m:r>
                        <a:rPr lang="en-US" sz="1600" i="1">
                          <a:latin typeface="Cambria Math" panose="02040503050406030204" pitchFamily="18" charset="0"/>
                        </a:rPr>
                        <m:t>𝑡h𝑒</m:t>
                      </m:r>
                      <m:r>
                        <a:rPr lang="en-US" sz="1600" i="1">
                          <a:latin typeface="Cambria Math" panose="02040503050406030204" pitchFamily="18" charset="0"/>
                        </a:rPr>
                        <m:t> </m:t>
                      </m:r>
                      <m:r>
                        <a:rPr lang="en-US" sz="1600" i="1">
                          <a:latin typeface="Cambria Math" panose="02040503050406030204" pitchFamily="18" charset="0"/>
                        </a:rPr>
                        <m:t>𝑠𝑝𝑒𝑐𝑖𝑓𝑖𝑐</m:t>
                      </m:r>
                      <m:r>
                        <a:rPr lang="en-US" sz="1600" i="1">
                          <a:latin typeface="Cambria Math" panose="02040503050406030204" pitchFamily="18" charset="0"/>
                        </a:rPr>
                        <m:t> </m:t>
                      </m:r>
                      <m:r>
                        <a:rPr lang="en-US" sz="1600" i="1">
                          <a:latin typeface="Cambria Math" panose="02040503050406030204" pitchFamily="18" charset="0"/>
                        </a:rPr>
                        <m:t>𝑣𝑎𝑙𝑢𝑒</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𝒅</m:t>
                      </m:r>
                      <m:r>
                        <a:rPr lang="en-US" sz="1600" b="1" i="1" smtClean="0">
                          <a:latin typeface="Cambria Math" panose="02040503050406030204" pitchFamily="18" charset="0"/>
                          <a:ea typeface="Cambria Math" panose="02040503050406030204" pitchFamily="18" charset="0"/>
                        </a:rPr>
                        <m:t>𝟏𝟐</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𝑏𝑒𝑙𝑜𝑛𝑔𝑠</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𝑎𝑛𝑑</m:t>
                      </m:r>
                    </m:oMath>
                  </m:oMathPara>
                </a14:m>
                <a:endParaRPr lang="en-U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600" b="1" i="1">
                          <a:latin typeface="Cambria Math" panose="02040503050406030204" pitchFamily="18" charset="0"/>
                          <a:ea typeface="Cambria Math" panose="02040503050406030204" pitchFamily="18" charset="0"/>
                        </a:rPr>
                        <m:t>𝒎</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𝑖𝑠</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𝑛𝑢𝑚𝑏𝑒𝑟</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𝑜𝑓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𝑝𝑜𝑠𝑠𝑖𝑏𝑙𝑒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𝑢𝑛𝑖𝑞𝑢𝑒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𝑙𝑎𝑏𝑒𝑙𝑠</m:t>
                      </m:r>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875786" y="3159158"/>
                <a:ext cx="7184572" cy="1569660"/>
              </a:xfrm>
              <a:prstGeom prst="rect">
                <a:avLst/>
              </a:prstGeom>
              <a:blipFill rotWithShape="1">
                <a:blip r:embed="rId5"/>
                <a:stretch>
                  <a:fillRect b="-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77227" y="1307370"/>
                <a:ext cx="2789546"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𝑘</m:t>
                      </m:r>
                      <m:r>
                        <a:rPr lang="en-US" sz="2100"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𝑓</m:t>
                          </m:r>
                        </m:e>
                        <m:sub>
                          <m:r>
                            <a:rPr lang="en-US" i="1">
                              <a:latin typeface="Cambria Math" panose="02040503050406030204" pitchFamily="18" charset="0"/>
                            </a:rPr>
                            <m:t>3</m:t>
                          </m:r>
                          <m:r>
                            <a:rPr lang="en-US" i="1">
                              <a:latin typeface="Cambria Math" panose="02040503050406030204" pitchFamily="18" charset="0"/>
                            </a:rPr>
                            <m:t>𝐷</m:t>
                          </m:r>
                        </m:sub>
                        <m:sup>
                          <m:r>
                            <a:rPr lang="en-US" i="1">
                              <a:latin typeface="Cambria Math" panose="02040503050406030204" pitchFamily="18" charset="0"/>
                            </a:rPr>
                            <m:t>𝑠</m:t>
                          </m:r>
                        </m:sup>
                      </m:sSubSup>
                      <m:r>
                        <a:rPr lang="en-US" sz="2100" i="1">
                          <a:latin typeface="Cambria Math" panose="02040503050406030204" pitchFamily="18" charset="0"/>
                        </a:rPr>
                        <m:t>(</m:t>
                      </m:r>
                      <m:r>
                        <a:rPr lang="en-US" sz="2100" i="1">
                          <a:latin typeface="Cambria Math" panose="02040503050406030204" pitchFamily="18" charset="0"/>
                        </a:rPr>
                        <m:t>𝑄𝑈𝐼𝑁𝑇𝑈𝑃𝐿𝐸</m:t>
                      </m:r>
                      <m:r>
                        <a:rPr lang="en-US" sz="2100" i="1">
                          <a:latin typeface="Cambria Math" panose="02040503050406030204" pitchFamily="18" charset="0"/>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177227" y="1307370"/>
                <a:ext cx="2789546" cy="415498"/>
              </a:xfrm>
              <a:prstGeom prst="rect">
                <a:avLst/>
              </a:prstGeom>
              <a:blipFill rotWithShape="0">
                <a:blip r:embed="rId6"/>
                <a:stretch>
                  <a:fillRect b="-159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ontent Placeholder 2"/>
              <p:cNvSpPr txBox="1">
                <a:spLocks/>
              </p:cNvSpPr>
              <p:nvPr/>
            </p:nvSpPr>
            <p:spPr>
              <a:xfrm>
                <a:off x="307597" y="2288531"/>
                <a:ext cx="8768080" cy="6210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i="1" dirty="0" smtClean="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𝒌</m:t>
                      </m:r>
                      <m:r>
                        <a:rPr lang="en-US" sz="1600" b="1" i="1" smtClean="0">
                          <a:latin typeface="Cambria Math" panose="02040503050406030204" pitchFamily="18" charset="0"/>
                        </a:rPr>
                        <m:t>=</m:t>
                      </m:r>
                      <m:sSub>
                        <m:sSubPr>
                          <m:ctrlPr>
                            <a:rPr lang="en-US" sz="1600" b="1" i="1" smtClean="0">
                              <a:latin typeface="Cambria Math"/>
                            </a:rPr>
                          </m:ctrlPr>
                        </m:sSubPr>
                        <m:e>
                          <m:r>
                            <a:rPr lang="en-US" sz="1600" b="1" i="1" smtClean="0">
                              <a:latin typeface="Cambria Math" panose="02040503050406030204" pitchFamily="18" charset="0"/>
                            </a:rPr>
                            <m:t>𝑫</m:t>
                          </m:r>
                        </m:e>
                        <m:sub>
                          <m:r>
                            <a:rPr lang="en-US" sz="1600" b="1" i="1" smtClean="0">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smtClean="0">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𝑳𝒂𝒃𝒆𝒍</m:t>
                              </m:r>
                            </m:e>
                            <m:sub>
                              <m:r>
                                <a:rPr lang="en-US" sz="1600" b="1" i="1" smtClean="0">
                                  <a:latin typeface="Cambria Math" panose="02040503050406030204" pitchFamily="18" charset="0"/>
                                </a:rPr>
                                <m:t>𝟏</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sSup>
                        <m:sSupPr>
                          <m:ctrlPr>
                            <a:rPr lang="en-US" sz="1600" b="1" i="1" smtClean="0">
                              <a:latin typeface="Cambria Math"/>
                            </a:rPr>
                          </m:ctrlPr>
                        </m:sSupPr>
                        <m:e>
                          <m:r>
                            <a:rPr lang="en-US" sz="1600" b="1" i="1" smtClean="0">
                              <a:latin typeface="Cambria Math" panose="02040503050406030204" pitchFamily="18" charset="0"/>
                            </a:rPr>
                            <m:t>𝒎</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b>
                        <m:sSubPr>
                          <m:ctrlPr>
                            <a:rPr lang="en-US" sz="1600" b="1" i="1" smtClean="0">
                              <a:latin typeface="Cambria Math"/>
                            </a:rPr>
                          </m:ctrlPr>
                        </m:sSubPr>
                        <m:e>
                          <m:r>
                            <a:rPr lang="en-US" sz="1600" b="1" i="1" smtClean="0">
                              <a:latin typeface="Cambria Math" panose="02040503050406030204" pitchFamily="18" charset="0"/>
                            </a:rPr>
                            <m:t>𝑫</m:t>
                          </m:r>
                        </m:e>
                        <m:sub>
                          <m:r>
                            <a:rPr lang="en-US" sz="1600" b="1" i="1" smtClean="0">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𝑳𝒂𝒃𝒆𝒍</m:t>
                              </m:r>
                            </m:e>
                            <m:sub>
                              <m:r>
                                <a:rPr lang="en-US" sz="1600" b="1" i="1" smtClean="0">
                                  <a:latin typeface="Cambria Math" panose="02040503050406030204" pitchFamily="18" charset="0"/>
                                </a:rPr>
                                <m:t>𝟐</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smtClean="0">
                          <a:latin typeface="Cambria Math" panose="02040503050406030204" pitchFamily="18" charset="0"/>
                        </a:rPr>
                        <m:t>+</m:t>
                      </m:r>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a:latin typeface="Cambria Math"/>
                            </a:rPr>
                          </m:ctrlPr>
                        </m:dPr>
                        <m:e>
                          <m:sSub>
                            <m:sSubPr>
                              <m:ctrlPr>
                                <a:rPr lang="en-US" sz="1600" b="1" i="1">
                                  <a:latin typeface="Cambria Math"/>
                                </a:rPr>
                              </m:ctrlPr>
                            </m:sSubPr>
                            <m:e>
                              <m:r>
                                <a:rPr lang="en-US" sz="1600" b="1" i="1">
                                  <a:latin typeface="Cambria Math" panose="02040503050406030204" pitchFamily="18" charset="0"/>
                                </a:rPr>
                                <m:t>𝑳</m:t>
                              </m:r>
                              <m:r>
                                <a:rPr lang="en-US" sz="1600" b="1" i="1" smtClean="0">
                                  <a:latin typeface="Cambria Math" panose="02040503050406030204" pitchFamily="18" charset="0"/>
                                </a:rPr>
                                <m:t>𝒂𝒃𝒆𝒍</m:t>
                              </m:r>
                            </m:e>
                            <m:sub>
                              <m:r>
                                <a:rPr lang="en-US" sz="1600" b="1" i="1" smtClean="0">
                                  <a:latin typeface="Cambria Math" panose="02040503050406030204" pitchFamily="18" charset="0"/>
                                </a:rPr>
                                <m:t>𝟑</m:t>
                              </m:r>
                            </m:sub>
                          </m:sSub>
                          <m:r>
                            <a:rPr lang="en-US" sz="1600" b="1" i="1">
                              <a:latin typeface="Cambria Math" panose="02040503050406030204" pitchFamily="18" charset="0"/>
                            </a:rPr>
                            <m:t>−</m:t>
                          </m:r>
                          <m:r>
                            <a:rPr lang="en-US" sz="1600" b="1" i="1">
                              <a:latin typeface="Cambria Math" panose="02040503050406030204" pitchFamily="18" charset="0"/>
                            </a:rPr>
                            <m:t>𝟏</m:t>
                          </m:r>
                        </m:e>
                      </m:d>
                      <m:r>
                        <a:rPr lang="en-US" sz="1600" b="1" i="1" smtClean="0">
                          <a:latin typeface="Cambria Math" panose="02040503050406030204" pitchFamily="18" charset="0"/>
                        </a:rPr>
                        <m:t>+</m:t>
                      </m:r>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𝑪</m:t>
                              </m:r>
                            </m:e>
                            <m:sub>
                              <m:r>
                                <a:rPr lang="en-US" sz="1600" b="1" i="1" smtClean="0">
                                  <a:latin typeface="Cambria Math" panose="02040503050406030204" pitchFamily="18" charset="0"/>
                                  <a:ea typeface="Cambria Math" panose="02040503050406030204" pitchFamily="18" charset="0"/>
                                </a:rPr>
                                <m:t>𝜽</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d>
                        <m:dPr>
                          <m:ctrlPr>
                            <a:rPr lang="en-US" sz="1600" b="1" i="1">
                              <a:latin typeface="Cambria Math"/>
                            </a:rPr>
                          </m:ctrlPr>
                        </m:dPr>
                        <m:e>
                          <m:sSub>
                            <m:sSubPr>
                              <m:ctrlPr>
                                <a:rPr lang="en-US" sz="1600" b="1" i="1">
                                  <a:latin typeface="Cambria Math"/>
                                </a:rPr>
                              </m:ctrlPr>
                            </m:sSubPr>
                            <m:e>
                              <m:r>
                                <a:rPr lang="en-US" sz="1600" b="1" i="1">
                                  <a:latin typeface="Cambria Math" panose="02040503050406030204" pitchFamily="18" charset="0"/>
                                </a:rPr>
                                <m:t>𝑪</m:t>
                              </m:r>
                            </m:e>
                            <m:sub>
                              <m:r>
                                <a:rPr lang="en-US" sz="1600" b="1" i="1" smtClean="0">
                                  <a:latin typeface="Cambria Math" panose="02040503050406030204" pitchFamily="18" charset="0"/>
                                </a:rPr>
                                <m:t>𝑫</m:t>
                              </m:r>
                            </m:sub>
                          </m:sSub>
                          <m:r>
                            <a:rPr lang="en-US" sz="1600" b="1" i="1">
                              <a:latin typeface="Cambria Math" panose="02040503050406030204" pitchFamily="18" charset="0"/>
                            </a:rPr>
                            <m:t>−</m:t>
                          </m:r>
                          <m:r>
                            <a:rPr lang="en-US" sz="1600" b="1" i="1">
                              <a:latin typeface="Cambria Math" panose="02040503050406030204" pitchFamily="18" charset="0"/>
                            </a:rPr>
                            <m:t>𝟏</m:t>
                          </m:r>
                        </m:e>
                      </m:d>
                    </m:oMath>
                  </m:oMathPara>
                </a14:m>
                <a:endParaRPr lang="en-US" sz="2000" b="1" dirty="0" smtClean="0"/>
              </a:p>
            </p:txBody>
          </p:sp>
        </mc:Choice>
        <mc:Fallback>
          <p:sp>
            <p:nvSpPr>
              <p:cNvPr id="10" name="Content Placeholder 2"/>
              <p:cNvSpPr txBox="1">
                <a:spLocks noRot="1" noChangeAspect="1" noMove="1" noResize="1" noEditPoints="1" noAdjustHandles="1" noChangeArrowheads="1" noChangeShapeType="1" noTextEdit="1"/>
              </p:cNvSpPr>
              <p:nvPr/>
            </p:nvSpPr>
            <p:spPr>
              <a:xfrm>
                <a:off x="307597" y="2288531"/>
                <a:ext cx="8768080" cy="62101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6977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 of the “Function”</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36</a:t>
            </a:fld>
            <a:endParaRPr lang="en-US" dirty="0"/>
          </a:p>
        </p:txBody>
      </p:sp>
      <mc:AlternateContent xmlns:mc="http://schemas.openxmlformats.org/markup-compatibility/2006" xmlns:a14="http://schemas.microsoft.com/office/drawing/2010/main">
        <mc:Choice Requires="a14">
          <p:graphicFrame>
            <p:nvGraphicFramePr>
              <p:cNvPr id="5" name="Content Placeholder 6"/>
              <p:cNvGraphicFramePr>
                <a:graphicFrameLocks/>
              </p:cNvGraphicFramePr>
              <p:nvPr>
                <p:extLst>
                  <p:ext uri="{D42A27DB-BD31-4B8C-83A1-F6EECF244321}">
                    <p14:modId xmlns:p14="http://schemas.microsoft.com/office/powerpoint/2010/main" val="3020223731"/>
                  </p:ext>
                </p:extLst>
              </p:nvPr>
            </p:nvGraphicFramePr>
            <p:xfrm>
              <a:off x="1092531" y="2256312"/>
              <a:ext cx="6841042" cy="3847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Content Placeholder 6"/>
              <p:cNvGraphicFramePr>
                <a:graphicFrameLocks/>
              </p:cNvGraphicFramePr>
              <p:nvPr>
                <p:extLst>
                  <p:ext uri="{D42A27DB-BD31-4B8C-83A1-F6EECF244321}">
                    <p14:modId xmlns:p14="http://schemas.microsoft.com/office/powerpoint/2010/main" val="3020223731"/>
                  </p:ext>
                </p:extLst>
              </p:nvPr>
            </p:nvGraphicFramePr>
            <p:xfrm>
              <a:off x="1092531" y="2256312"/>
              <a:ext cx="6841042" cy="38476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73849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Hashing --&gt; Binning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134145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FCD904C-D1DC-4FA1-992A-F40497B59867}" type="slidenum">
              <a:rPr lang="en-US" smtClean="0"/>
              <a:t>37</a:t>
            </a:fld>
            <a:endParaRPr lang="en-US" dirty="0"/>
          </a:p>
        </p:txBody>
      </p:sp>
    </p:spTree>
    <p:extLst>
      <p:ext uri="{BB962C8B-B14F-4D97-AF65-F5344CB8AC3E}">
        <p14:creationId xmlns:p14="http://schemas.microsoft.com/office/powerpoint/2010/main" val="3159584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t>
            </a:r>
            <a:endParaRPr lang="en-US" dirty="0"/>
          </a:p>
        </p:txBody>
      </p:sp>
      <p:sp>
        <p:nvSpPr>
          <p:cNvPr id="3" name="Text Placeholder 2"/>
          <p:cNvSpPr>
            <a:spLocks noGrp="1"/>
          </p:cNvSpPr>
          <p:nvPr>
            <p:ph type="body" idx="1"/>
          </p:nvPr>
        </p:nvSpPr>
        <p:spPr/>
        <p:txBody>
          <a:bodyPr/>
          <a:lstStyle/>
          <a:p>
            <a:r>
              <a:rPr lang="en-US" dirty="0" smtClean="0"/>
              <a:t>PROTEIN STRUCTURE COMPARISON</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38</a:t>
            </a:fld>
            <a:endParaRPr lang="en-US" dirty="0"/>
          </a:p>
        </p:txBody>
      </p:sp>
    </p:spTree>
    <p:extLst>
      <p:ext uri="{BB962C8B-B14F-4D97-AF65-F5344CB8AC3E}">
        <p14:creationId xmlns:p14="http://schemas.microsoft.com/office/powerpoint/2010/main" val="2905249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Computational steps</a:t>
            </a:r>
            <a:endParaRPr lang="en-US" dirty="0"/>
          </a:p>
        </p:txBody>
      </p:sp>
      <p:graphicFrame>
        <p:nvGraphicFramePr>
          <p:cNvPr id="7" name="Diagram 6"/>
          <p:cNvGraphicFramePr/>
          <p:nvPr>
            <p:extLst>
              <p:ext uri="{D42A27DB-BD31-4B8C-83A1-F6EECF244321}">
                <p14:modId xmlns:p14="http://schemas.microsoft.com/office/powerpoint/2010/main" val="2650573821"/>
              </p:ext>
            </p:extLst>
          </p:nvPr>
        </p:nvGraphicFramePr>
        <p:xfrm>
          <a:off x="1476497" y="1792757"/>
          <a:ext cx="6848105" cy="440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39</a:t>
            </a:fld>
            <a:endParaRPr lang="en-US" dirty="0"/>
          </a:p>
        </p:txBody>
      </p:sp>
    </p:spTree>
    <p:extLst>
      <p:ext uri="{BB962C8B-B14F-4D97-AF65-F5344CB8AC3E}">
        <p14:creationId xmlns:p14="http://schemas.microsoft.com/office/powerpoint/2010/main" val="2838761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a:t>
            </a:r>
            <a:endParaRPr lang="en-US" dirty="0"/>
          </a:p>
        </p:txBody>
      </p:sp>
      <p:sp>
        <p:nvSpPr>
          <p:cNvPr id="4" name="Rounded Rectangle 3"/>
          <p:cNvSpPr/>
          <p:nvPr/>
        </p:nvSpPr>
        <p:spPr>
          <a:xfrm>
            <a:off x="1874763" y="2561969"/>
            <a:ext cx="1815784" cy="76422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Information Retrieval</a:t>
            </a:r>
            <a:endParaRPr lang="en-US" dirty="0">
              <a:solidFill>
                <a:schemeClr val="tx1"/>
              </a:solidFill>
            </a:endParaRPr>
          </a:p>
        </p:txBody>
      </p:sp>
      <p:sp>
        <p:nvSpPr>
          <p:cNvPr id="5" name="Rounded Rectangle 4"/>
          <p:cNvSpPr/>
          <p:nvPr/>
        </p:nvSpPr>
        <p:spPr>
          <a:xfrm>
            <a:off x="1923143" y="4640914"/>
            <a:ext cx="1827879" cy="7535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Data Mining</a:t>
            </a:r>
            <a:endParaRPr lang="en-US" dirty="0">
              <a:solidFill>
                <a:schemeClr val="tx1"/>
              </a:solidFill>
            </a:endParaRPr>
          </a:p>
        </p:txBody>
      </p:sp>
      <p:sp>
        <p:nvSpPr>
          <p:cNvPr id="8" name="Rounded Rectangle 7"/>
          <p:cNvSpPr/>
          <p:nvPr/>
        </p:nvSpPr>
        <p:spPr>
          <a:xfrm>
            <a:off x="4952011" y="1979428"/>
            <a:ext cx="3681350" cy="160076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rPr>
              <a:t>Bioinformatics </a:t>
            </a:r>
            <a:r>
              <a:rPr lang="en-US" sz="2000" b="1" dirty="0" smtClean="0">
                <a:solidFill>
                  <a:schemeClr val="tx1"/>
                </a:solidFill>
                <a:sym typeface="Wingdings" panose="05000000000000000000" pitchFamily="2" charset="2"/>
              </a:rPr>
              <a:t> Proteomics</a:t>
            </a:r>
            <a:endParaRPr lang="en-US" sz="2000" b="1" dirty="0">
              <a:solidFill>
                <a:schemeClr val="tx1"/>
              </a:solidFill>
            </a:endParaRPr>
          </a:p>
        </p:txBody>
      </p:sp>
      <p:sp>
        <p:nvSpPr>
          <p:cNvPr id="9" name="Rounded Rectangle 8"/>
          <p:cNvSpPr/>
          <p:nvPr/>
        </p:nvSpPr>
        <p:spPr>
          <a:xfrm>
            <a:off x="5288682" y="4155996"/>
            <a:ext cx="1799128" cy="76676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rPr>
              <a:t>Cybersecurity</a:t>
            </a:r>
            <a:endParaRPr lang="en-US" dirty="0">
              <a:solidFill>
                <a:schemeClr val="tx1"/>
              </a:solidFill>
            </a:endParaRPr>
          </a:p>
        </p:txBody>
      </p:sp>
      <p:cxnSp>
        <p:nvCxnSpPr>
          <p:cNvPr id="11" name="Straight Arrow Connector 10"/>
          <p:cNvCxnSpPr>
            <a:endCxn id="8" idx="1"/>
          </p:cNvCxnSpPr>
          <p:nvPr/>
        </p:nvCxnSpPr>
        <p:spPr>
          <a:xfrm flipV="1">
            <a:off x="3690546" y="2779809"/>
            <a:ext cx="1261465" cy="70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5" idx="3"/>
            <a:endCxn id="8" idx="1"/>
          </p:cNvCxnSpPr>
          <p:nvPr/>
        </p:nvCxnSpPr>
        <p:spPr>
          <a:xfrm flipV="1">
            <a:off x="3751022" y="2779809"/>
            <a:ext cx="1200989" cy="2237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4" idx="3"/>
            <a:endCxn id="9" idx="1"/>
          </p:cNvCxnSpPr>
          <p:nvPr/>
        </p:nvCxnSpPr>
        <p:spPr>
          <a:xfrm>
            <a:off x="3690547" y="2944080"/>
            <a:ext cx="1598135" cy="1595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5" idx="3"/>
          </p:cNvCxnSpPr>
          <p:nvPr/>
        </p:nvCxnSpPr>
        <p:spPr>
          <a:xfrm flipV="1">
            <a:off x="3751022" y="4717143"/>
            <a:ext cx="1522502" cy="300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1FCD904C-D1DC-4FA1-992A-F40497B59867}" type="slidenum">
              <a:rPr lang="en-US" smtClean="0"/>
              <a:t>4</a:t>
            </a:fld>
            <a:endParaRPr lang="en-US" dirty="0"/>
          </a:p>
        </p:txBody>
      </p:sp>
    </p:spTree>
    <p:extLst>
      <p:ext uri="{BB962C8B-B14F-4D97-AF65-F5344CB8AC3E}">
        <p14:creationId xmlns:p14="http://schemas.microsoft.com/office/powerpoint/2010/main" val="2887532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a:t>
            </a:r>
            <a:r>
              <a:rPr lang="en-US" dirty="0" smtClean="0"/>
              <a:t>generation</a:t>
            </a:r>
            <a:endParaRPr lang="en-US" dirty="0"/>
          </a:p>
        </p:txBody>
      </p:sp>
      <p:sp>
        <p:nvSpPr>
          <p:cNvPr id="3" name="Content Placeholder 2"/>
          <p:cNvSpPr>
            <a:spLocks noGrp="1"/>
          </p:cNvSpPr>
          <p:nvPr>
            <p:ph idx="1"/>
          </p:nvPr>
        </p:nvSpPr>
        <p:spPr>
          <a:xfrm>
            <a:off x="557399" y="4678878"/>
            <a:ext cx="7886700" cy="629393"/>
          </a:xfrm>
        </p:spPr>
        <p:txBody>
          <a:bodyPr/>
          <a:lstStyle/>
          <a:p>
            <a:pPr marL="0" indent="0" algn="ctr">
              <a:buNone/>
            </a:pPr>
            <a:r>
              <a:rPr lang="en-US" dirty="0" smtClean="0"/>
              <a:t>Key- value pair for all proteins</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40</a:t>
            </a:fld>
            <a:endParaRPr lang="en-US" dirty="0"/>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233680" y="2965977"/>
                <a:ext cx="8768080" cy="6210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i="1" dirty="0" smtClean="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𝒌</m:t>
                      </m:r>
                      <m:r>
                        <a:rPr lang="en-US" sz="1600" b="1" i="1" smtClean="0">
                          <a:latin typeface="Cambria Math" panose="02040503050406030204" pitchFamily="18" charset="0"/>
                        </a:rPr>
                        <m:t>=</m:t>
                      </m:r>
                      <m:sSub>
                        <m:sSubPr>
                          <m:ctrlPr>
                            <a:rPr lang="en-US" sz="1600" b="1" i="1" smtClean="0">
                              <a:latin typeface="Cambria Math"/>
                            </a:rPr>
                          </m:ctrlPr>
                        </m:sSubPr>
                        <m:e>
                          <m:r>
                            <a:rPr lang="en-US" sz="1600" b="1" i="1" smtClean="0">
                              <a:latin typeface="Cambria Math" panose="02040503050406030204" pitchFamily="18" charset="0"/>
                            </a:rPr>
                            <m:t>𝑫</m:t>
                          </m:r>
                        </m:e>
                        <m:sub>
                          <m:r>
                            <a:rPr lang="en-US" sz="1600" b="1" i="1" smtClean="0">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smtClean="0">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𝑳𝒂𝒃𝒆𝒍</m:t>
                              </m:r>
                            </m:e>
                            <m:sub>
                              <m:r>
                                <a:rPr lang="en-US" sz="1600" b="1" i="1" smtClean="0">
                                  <a:latin typeface="Cambria Math" panose="02040503050406030204" pitchFamily="18" charset="0"/>
                                </a:rPr>
                                <m:t>𝟏</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sSup>
                        <m:sSupPr>
                          <m:ctrlPr>
                            <a:rPr lang="en-US" sz="1600" b="1" i="1" smtClean="0">
                              <a:latin typeface="Cambria Math"/>
                            </a:rPr>
                          </m:ctrlPr>
                        </m:sSupPr>
                        <m:e>
                          <m:r>
                            <a:rPr lang="en-US" sz="1600" b="1" i="1" smtClean="0">
                              <a:latin typeface="Cambria Math" panose="02040503050406030204" pitchFamily="18" charset="0"/>
                            </a:rPr>
                            <m:t>𝒎</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b>
                        <m:sSubPr>
                          <m:ctrlPr>
                            <a:rPr lang="en-US" sz="1600" b="1" i="1" smtClean="0">
                              <a:latin typeface="Cambria Math"/>
                            </a:rPr>
                          </m:ctrlPr>
                        </m:sSubPr>
                        <m:e>
                          <m:r>
                            <a:rPr lang="en-US" sz="1600" b="1" i="1" smtClean="0">
                              <a:latin typeface="Cambria Math" panose="02040503050406030204" pitchFamily="18" charset="0"/>
                            </a:rPr>
                            <m:t>𝑫</m:t>
                          </m:r>
                        </m:e>
                        <m:sub>
                          <m:r>
                            <a:rPr lang="en-US" sz="1600" b="1" i="1" smtClean="0">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𝑳𝒂𝒃𝒆𝒍</m:t>
                              </m:r>
                            </m:e>
                            <m:sub>
                              <m:r>
                                <a:rPr lang="en-US" sz="1600" b="1" i="1" smtClean="0">
                                  <a:latin typeface="Cambria Math" panose="02040503050406030204" pitchFamily="18" charset="0"/>
                                </a:rPr>
                                <m:t>𝟐</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smtClean="0">
                          <a:latin typeface="Cambria Math" panose="02040503050406030204" pitchFamily="18" charset="0"/>
                        </a:rPr>
                        <m:t>+</m:t>
                      </m:r>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ea typeface="Cambria Math" panose="02040503050406030204" pitchFamily="18" charset="0"/>
                            </a:rPr>
                            <m:t>𝜽</m:t>
                          </m:r>
                        </m:sub>
                      </m:sSub>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a:latin typeface="Cambria Math"/>
                            </a:rPr>
                          </m:ctrlPr>
                        </m:dPr>
                        <m:e>
                          <m:sSub>
                            <m:sSubPr>
                              <m:ctrlPr>
                                <a:rPr lang="en-US" sz="1600" b="1" i="1">
                                  <a:latin typeface="Cambria Math"/>
                                </a:rPr>
                              </m:ctrlPr>
                            </m:sSubPr>
                            <m:e>
                              <m:r>
                                <a:rPr lang="en-US" sz="1600" b="1" i="1">
                                  <a:latin typeface="Cambria Math" panose="02040503050406030204" pitchFamily="18" charset="0"/>
                                </a:rPr>
                                <m:t>𝑳</m:t>
                              </m:r>
                              <m:r>
                                <a:rPr lang="en-US" sz="1600" b="1" i="1" smtClean="0">
                                  <a:latin typeface="Cambria Math" panose="02040503050406030204" pitchFamily="18" charset="0"/>
                                </a:rPr>
                                <m:t>𝒂𝒃𝒆𝒍</m:t>
                              </m:r>
                            </m:e>
                            <m:sub>
                              <m:r>
                                <a:rPr lang="en-US" sz="1600" b="1" i="1" smtClean="0">
                                  <a:latin typeface="Cambria Math" panose="02040503050406030204" pitchFamily="18" charset="0"/>
                                </a:rPr>
                                <m:t>𝟑</m:t>
                              </m:r>
                            </m:sub>
                          </m:sSub>
                          <m:r>
                            <a:rPr lang="en-US" sz="1600" b="1" i="1">
                              <a:latin typeface="Cambria Math" panose="02040503050406030204" pitchFamily="18" charset="0"/>
                            </a:rPr>
                            <m:t>−</m:t>
                          </m:r>
                          <m:r>
                            <a:rPr lang="en-US" sz="1600" b="1" i="1">
                              <a:latin typeface="Cambria Math" panose="02040503050406030204" pitchFamily="18" charset="0"/>
                            </a:rPr>
                            <m:t>𝟏</m:t>
                          </m:r>
                        </m:e>
                      </m:d>
                      <m:r>
                        <a:rPr lang="en-US" sz="1600" b="1" i="1" smtClean="0">
                          <a:latin typeface="Cambria Math" panose="02040503050406030204" pitchFamily="18" charset="0"/>
                        </a:rPr>
                        <m:t>+</m:t>
                      </m:r>
                      <m:sSub>
                        <m:sSubPr>
                          <m:ctrlPr>
                            <a:rPr lang="en-US" sz="1600" b="1" i="1">
                              <a:latin typeface="Cambria Math"/>
                            </a:rPr>
                          </m:ctrlPr>
                        </m:sSubPr>
                        <m:e>
                          <m:r>
                            <a:rPr lang="en-US" sz="1600" b="1" i="1">
                              <a:latin typeface="Cambria Math" panose="02040503050406030204" pitchFamily="18" charset="0"/>
                            </a:rPr>
                            <m:t>𝑫</m:t>
                          </m:r>
                        </m:e>
                        <m:sub>
                          <m:r>
                            <a:rPr lang="en-US" sz="1600" b="1" i="1">
                              <a:latin typeface="Cambria Math" panose="02040503050406030204" pitchFamily="18" charset="0"/>
                            </a:rPr>
                            <m:t>𝑫</m:t>
                          </m:r>
                        </m:sub>
                      </m:sSub>
                      <m:d>
                        <m:dPr>
                          <m:ctrlPr>
                            <a:rPr lang="en-US" sz="1600" b="1" i="1" smtClean="0">
                              <a:latin typeface="Cambria Math"/>
                            </a:rPr>
                          </m:ctrlPr>
                        </m:dPr>
                        <m:e>
                          <m:sSub>
                            <m:sSubPr>
                              <m:ctrlPr>
                                <a:rPr lang="en-US" sz="1600" b="1" i="1" smtClean="0">
                                  <a:latin typeface="Cambria Math"/>
                                </a:rPr>
                              </m:ctrlPr>
                            </m:sSubPr>
                            <m:e>
                              <m:r>
                                <a:rPr lang="en-US" sz="1600" b="1" i="1" smtClean="0">
                                  <a:latin typeface="Cambria Math" panose="02040503050406030204" pitchFamily="18" charset="0"/>
                                </a:rPr>
                                <m:t>𝑪</m:t>
                              </m:r>
                            </m:e>
                            <m:sub>
                              <m:r>
                                <a:rPr lang="en-US" sz="1600" b="1" i="1" smtClean="0">
                                  <a:latin typeface="Cambria Math" panose="02040503050406030204" pitchFamily="18" charset="0"/>
                                  <a:ea typeface="Cambria Math" panose="02040503050406030204" pitchFamily="18" charset="0"/>
                                </a:rPr>
                                <m:t>𝜽</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e>
                      </m:d>
                      <m:r>
                        <a:rPr lang="en-US" sz="1600" b="1" i="1" smtClean="0">
                          <a:latin typeface="Cambria Math" panose="02040503050406030204" pitchFamily="18" charset="0"/>
                        </a:rPr>
                        <m:t>+</m:t>
                      </m:r>
                      <m:d>
                        <m:dPr>
                          <m:ctrlPr>
                            <a:rPr lang="en-US" sz="1600" b="1" i="1">
                              <a:latin typeface="Cambria Math"/>
                            </a:rPr>
                          </m:ctrlPr>
                        </m:dPr>
                        <m:e>
                          <m:sSub>
                            <m:sSubPr>
                              <m:ctrlPr>
                                <a:rPr lang="en-US" sz="1600" b="1" i="1">
                                  <a:latin typeface="Cambria Math"/>
                                </a:rPr>
                              </m:ctrlPr>
                            </m:sSubPr>
                            <m:e>
                              <m:r>
                                <a:rPr lang="en-US" sz="1600" b="1" i="1">
                                  <a:latin typeface="Cambria Math" panose="02040503050406030204" pitchFamily="18" charset="0"/>
                                </a:rPr>
                                <m:t>𝑪</m:t>
                              </m:r>
                            </m:e>
                            <m:sub>
                              <m:r>
                                <a:rPr lang="en-US" sz="1600" b="1" i="1" smtClean="0">
                                  <a:latin typeface="Cambria Math" panose="02040503050406030204" pitchFamily="18" charset="0"/>
                                </a:rPr>
                                <m:t>𝑫</m:t>
                              </m:r>
                            </m:sub>
                          </m:sSub>
                          <m:r>
                            <a:rPr lang="en-US" sz="1600" b="1" i="1">
                              <a:latin typeface="Cambria Math" panose="02040503050406030204" pitchFamily="18" charset="0"/>
                            </a:rPr>
                            <m:t>−</m:t>
                          </m:r>
                          <m:r>
                            <a:rPr lang="en-US" sz="1600" b="1" i="1">
                              <a:latin typeface="Cambria Math" panose="02040503050406030204" pitchFamily="18" charset="0"/>
                            </a:rPr>
                            <m:t>𝟏</m:t>
                          </m:r>
                        </m:e>
                      </m:d>
                    </m:oMath>
                  </m:oMathPara>
                </a14:m>
                <a:endParaRPr lang="en-US" sz="2000" b="1" dirty="0" smtClean="0"/>
              </a:p>
            </p:txBody>
          </p:sp>
        </mc:Choice>
        <mc:Fallback>
          <p:sp>
            <p:nvSpPr>
              <p:cNvPr id="5" name="Content Placeholder 2"/>
              <p:cNvSpPr txBox="1">
                <a:spLocks noRot="1" noChangeAspect="1" noMove="1" noResize="1" noEditPoints="1" noAdjustHandles="1" noChangeArrowheads="1" noChangeShapeType="1" noTextEdit="1"/>
              </p:cNvSpPr>
              <p:nvPr/>
            </p:nvSpPr>
            <p:spPr>
              <a:xfrm>
                <a:off x="233680" y="2965977"/>
                <a:ext cx="8768080" cy="621013"/>
              </a:xfrm>
              <a:prstGeom prst="rect">
                <a:avLst/>
              </a:prstGeom>
              <a:blipFill rotWithShape="1">
                <a:blip r:embed="rId2"/>
                <a:stretch>
                  <a:fillRect/>
                </a:stretch>
              </a:blipFill>
            </p:spPr>
            <p:txBody>
              <a:bodyPr/>
              <a:lstStyle/>
              <a:p>
                <a:r>
                  <a:rPr lang="en-US">
                    <a:noFill/>
                  </a:rPr>
                  <a:t> </a:t>
                </a:r>
              </a:p>
            </p:txBody>
          </p:sp>
        </mc:Fallback>
      </mc:AlternateContent>
      <p:cxnSp>
        <p:nvCxnSpPr>
          <p:cNvPr id="7" name="Straight Arrow Connector 6"/>
          <p:cNvCxnSpPr>
            <a:endCxn id="5" idx="0"/>
          </p:cNvCxnSpPr>
          <p:nvPr/>
        </p:nvCxnSpPr>
        <p:spPr>
          <a:xfrm>
            <a:off x="4617720" y="2208810"/>
            <a:ext cx="0" cy="7571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987636" y="2339439"/>
            <a:ext cx="2256312" cy="369332"/>
          </a:xfrm>
          <a:prstGeom prst="rect">
            <a:avLst/>
          </a:prstGeom>
          <a:noFill/>
        </p:spPr>
        <p:txBody>
          <a:bodyPr wrap="square" rtlCol="0">
            <a:spAutoFit/>
          </a:bodyPr>
          <a:lstStyle/>
          <a:p>
            <a:r>
              <a:rPr lang="en-US" dirty="0" smtClean="0"/>
              <a:t>Key Generation</a:t>
            </a:r>
            <a:endParaRPr lang="en-US" dirty="0"/>
          </a:p>
        </p:txBody>
      </p:sp>
      <p:cxnSp>
        <p:nvCxnSpPr>
          <p:cNvPr id="9" name="Straight Arrow Connector 8"/>
          <p:cNvCxnSpPr/>
          <p:nvPr/>
        </p:nvCxnSpPr>
        <p:spPr>
          <a:xfrm>
            <a:off x="4617720" y="3821875"/>
            <a:ext cx="0" cy="7571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165766" y="4037610"/>
            <a:ext cx="1246909" cy="369332"/>
          </a:xfrm>
          <a:prstGeom prst="rect">
            <a:avLst/>
          </a:prstGeom>
          <a:noFill/>
        </p:spPr>
        <p:txBody>
          <a:bodyPr wrap="square" rtlCol="0">
            <a:spAutoFit/>
          </a:bodyPr>
          <a:lstStyle/>
          <a:p>
            <a:r>
              <a:rPr lang="en-US" dirty="0" smtClean="0"/>
              <a:t>Convert</a:t>
            </a:r>
            <a:endParaRPr lang="en-US" dirty="0"/>
          </a:p>
        </p:txBody>
      </p:sp>
    </p:spTree>
    <p:extLst>
      <p:ext uri="{BB962C8B-B14F-4D97-AF65-F5344CB8AC3E}">
        <p14:creationId xmlns:p14="http://schemas.microsoft.com/office/powerpoint/2010/main" val="393583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COMPUTATION</a:t>
            </a:r>
            <a:endParaRPr lang="en-US" dirty="0"/>
          </a:p>
        </p:txBody>
      </p:sp>
      <p:sp>
        <p:nvSpPr>
          <p:cNvPr id="5" name="Text Placeholder 4"/>
          <p:cNvSpPr>
            <a:spLocks noGrp="1"/>
          </p:cNvSpPr>
          <p:nvPr>
            <p:ph type="body" idx="1"/>
          </p:nvPr>
        </p:nvSpPr>
        <p:spPr/>
        <p:txBody>
          <a:bodyPr/>
          <a:lstStyle/>
          <a:p>
            <a:r>
              <a:rPr lang="en-US" dirty="0" smtClean="0"/>
              <a:t>GLOBAL SIMILARITY</a:t>
            </a:r>
            <a:endParaRPr lang="en-US" dirty="0"/>
          </a:p>
        </p:txBody>
      </p:sp>
      <p:sp>
        <p:nvSpPr>
          <p:cNvPr id="2" name="Slide Number Placeholder 1"/>
          <p:cNvSpPr>
            <a:spLocks noGrp="1"/>
          </p:cNvSpPr>
          <p:nvPr>
            <p:ph type="sldNum" sz="quarter" idx="12"/>
          </p:nvPr>
        </p:nvSpPr>
        <p:spPr/>
        <p:txBody>
          <a:bodyPr/>
          <a:lstStyle/>
          <a:p>
            <a:fld id="{1FCD904C-D1DC-4FA1-992A-F40497B59867}" type="slidenum">
              <a:rPr lang="en-US" smtClean="0"/>
              <a:t>41</a:t>
            </a:fld>
            <a:endParaRPr lang="en-US" dirty="0"/>
          </a:p>
        </p:txBody>
      </p:sp>
    </p:spTree>
    <p:extLst>
      <p:ext uri="{BB962C8B-B14F-4D97-AF65-F5344CB8AC3E}">
        <p14:creationId xmlns:p14="http://schemas.microsoft.com/office/powerpoint/2010/main" val="48976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Protein 3D structures and its significance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2699159"/>
              </p:ext>
            </p:extLst>
          </p:nvPr>
        </p:nvGraphicFramePr>
        <p:xfrm>
          <a:off x="1535430" y="2527101"/>
          <a:ext cx="6100763" cy="2987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42</a:t>
            </a:fld>
            <a:endParaRPr lang="en-US" dirty="0">
              <a:solidFill>
                <a:prstClr val="black">
                  <a:tint val="75000"/>
                </a:prstClr>
              </a:solidFill>
            </a:endParaRPr>
          </a:p>
        </p:txBody>
      </p:sp>
      <p:sp>
        <p:nvSpPr>
          <p:cNvPr id="6" name="Up Arrow 5"/>
          <p:cNvSpPr/>
          <p:nvPr/>
        </p:nvSpPr>
        <p:spPr>
          <a:xfrm rot="20005149">
            <a:off x="2302003" y="4268370"/>
            <a:ext cx="205829" cy="4884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628650" y="3438886"/>
            <a:ext cx="2983231" cy="923330"/>
          </a:xfrm>
          <a:prstGeom prst="rect">
            <a:avLst/>
          </a:prstGeom>
          <a:noFill/>
        </p:spPr>
        <p:txBody>
          <a:bodyPr wrap="square" rtlCol="0">
            <a:spAutoFit/>
          </a:bodyPr>
          <a:lstStyle/>
          <a:p>
            <a:r>
              <a:rPr lang="en-US" b="1" dirty="0"/>
              <a:t>Drug design</a:t>
            </a:r>
          </a:p>
          <a:p>
            <a:r>
              <a:rPr lang="en-US" b="1" dirty="0"/>
              <a:t>Drug delivery</a:t>
            </a:r>
          </a:p>
          <a:p>
            <a:r>
              <a:rPr lang="en-US" b="1" dirty="0"/>
              <a:t>Pharmacophore design</a:t>
            </a:r>
          </a:p>
        </p:txBody>
      </p:sp>
      <p:sp>
        <p:nvSpPr>
          <p:cNvPr id="8" name="TextBox 7"/>
          <p:cNvSpPr txBox="1"/>
          <p:nvPr/>
        </p:nvSpPr>
        <p:spPr>
          <a:xfrm>
            <a:off x="6150833" y="3486508"/>
            <a:ext cx="2451747" cy="923330"/>
          </a:xfrm>
          <a:prstGeom prst="rect">
            <a:avLst/>
          </a:prstGeom>
          <a:noFill/>
        </p:spPr>
        <p:txBody>
          <a:bodyPr wrap="square" rtlCol="0">
            <a:spAutoFit/>
          </a:bodyPr>
          <a:lstStyle/>
          <a:p>
            <a:r>
              <a:rPr lang="en-US" b="1" dirty="0"/>
              <a:t>Substrate interaction</a:t>
            </a:r>
          </a:p>
          <a:p>
            <a:r>
              <a:rPr lang="en-US" b="1" dirty="0"/>
              <a:t>Metabolic pathways</a:t>
            </a:r>
          </a:p>
          <a:p>
            <a:r>
              <a:rPr lang="en-US" b="1" dirty="0"/>
              <a:t>Disease pathways</a:t>
            </a:r>
          </a:p>
        </p:txBody>
      </p:sp>
      <p:sp>
        <p:nvSpPr>
          <p:cNvPr id="9" name="Up Arrow 8"/>
          <p:cNvSpPr/>
          <p:nvPr/>
        </p:nvSpPr>
        <p:spPr>
          <a:xfrm rot="1833014">
            <a:off x="6657332" y="4309916"/>
            <a:ext cx="176088" cy="453876"/>
          </a:xfrm>
          <a:prstGeom prst="upArrow">
            <a:avLst>
              <a:gd name="adj1" fmla="val 604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54240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Statistical measure of the similarity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chemeClr val="accent4">
                  <a:lumMod val="20000"/>
                  <a:lumOff val="80000"/>
                </a:schemeClr>
              </a:solidFill>
            </p:spPr>
            <p:txBody>
              <a:bodyPr>
                <a:normAutofit/>
              </a:bodyPr>
              <a:lstStyle/>
              <a:p>
                <a:pPr marL="0" indent="0">
                  <a:buNone/>
                </a:pPr>
                <a:r>
                  <a:rPr lang="en-US" b="1" dirty="0" smtClean="0"/>
                  <a:t>Generalized Jaccard Coefficient (similarity) </a:t>
                </a:r>
                <a:r>
                  <a:rPr lang="en-US" dirty="0" smtClean="0"/>
                  <a:t>is used to define similarity between </a:t>
                </a:r>
                <a:r>
                  <a:rPr lang="en-US" dirty="0"/>
                  <a:t>a pair of protein structures </a:t>
                </a:r>
                <a14:m>
                  <m:oMath xmlns:m="http://schemas.openxmlformats.org/officeDocument/2006/math">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m:t>
                        </m:r>
                      </m:sub>
                    </m:sSub>
                  </m:oMath>
                </a14:m>
                <a:r>
                  <a:rPr lang="en-US" b="1" dirty="0" smtClean="0"/>
                  <a:t>,</a:t>
                </a:r>
              </a:p>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r>
                            <a:rPr lang="en-US" b="0" i="1" smtClean="0">
                              <a:latin typeface="Cambria Math"/>
                            </a:rPr>
                            <m:t>𝐴</m:t>
                          </m:r>
                        </m:e>
                      </m:d>
                      <m:r>
                        <a:rPr lang="en-US" b="0" i="1" smtClean="0">
                          <a:latin typeface="Cambria Math"/>
                        </a:rPr>
                        <m:t>𝑖𝑠</m:t>
                      </m:r>
                      <m:r>
                        <a:rPr lang="en-US" b="0" i="1" smtClean="0">
                          <a:latin typeface="Cambria Math" panose="02040503050406030204" pitchFamily="18" charset="0"/>
                        </a:rPr>
                        <m:t> </m:t>
                      </m:r>
                      <m:r>
                        <a:rPr lang="en-US" b="0" i="1" smtClean="0">
                          <a:latin typeface="Cambria Math" panose="02040503050406030204" pitchFamily="18" charset="0"/>
                        </a:rPr>
                        <m:t>𝑚𝑢𝑙𝑡𝑖𝑠𝑒𝑡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a:rPr>
                        <m:t>𝑘𝑒𝑦𝑠</m:t>
                      </m:r>
                      <m:r>
                        <a:rPr lang="en-US" b="0" i="1" smtClean="0">
                          <a:latin typeface="Cambria Math"/>
                        </a:rPr>
                        <m:t> </m:t>
                      </m:r>
                      <m:r>
                        <a:rPr lang="en-US" b="0" i="1" smtClean="0">
                          <a:latin typeface="Cambria Math"/>
                        </a:rPr>
                        <m:t>𝑖𝑛</m:t>
                      </m:r>
                      <m:r>
                        <a:rPr lang="en-US" b="0" i="1" smtClean="0">
                          <a:latin typeface="Cambria Math"/>
                        </a:rPr>
                        <m:t> </m:t>
                      </m:r>
                      <m:sSub>
                        <m:sSubPr>
                          <m:ctrlPr>
                            <a:rPr lang="en-US"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 </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r>
                            <a:rPr lang="en-US" b="0" i="1" smtClean="0">
                              <a:latin typeface="Cambria Math"/>
                            </a:rPr>
                            <m:t>𝐵</m:t>
                          </m:r>
                        </m:e>
                      </m:d>
                      <m:r>
                        <a:rPr lang="en-US" i="1">
                          <a:latin typeface="Cambria Math"/>
                        </a:rPr>
                        <m:t>𝑖𝑠</m:t>
                      </m:r>
                      <m:r>
                        <a:rPr lang="en-US" i="1">
                          <a:latin typeface="Cambria Math" panose="02040503050406030204" pitchFamily="18" charset="0"/>
                        </a:rPr>
                        <m:t> </m:t>
                      </m:r>
                      <m:r>
                        <a:rPr lang="en-US" i="1">
                          <a:latin typeface="Cambria Math" panose="02040503050406030204" pitchFamily="18" charset="0"/>
                        </a:rPr>
                        <m:t>𝑚𝑢𝑙𝑡𝑖𝑠𝑒𝑡</m:t>
                      </m:r>
                      <m:r>
                        <a:rPr lang="en-US" i="1">
                          <a:latin typeface="Cambria Math" panose="02040503050406030204" pitchFamily="18" charset="0"/>
                        </a:rPr>
                        <m:t> </m:t>
                      </m:r>
                      <m:r>
                        <a:rPr lang="en-US" i="1">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a:rPr>
                        <m:t>𝑘𝑒𝑦𝑠</m:t>
                      </m:r>
                      <m:r>
                        <a:rPr lang="en-US" b="0" i="1" smtClean="0">
                          <a:latin typeface="Cambria Math"/>
                        </a:rPr>
                        <m:t> </m:t>
                      </m:r>
                      <m:r>
                        <a:rPr lang="en-US" b="0" i="1" smtClean="0">
                          <a:latin typeface="Cambria Math"/>
                        </a:rPr>
                        <m:t>𝑖𝑛</m:t>
                      </m:r>
                      <m:r>
                        <a:rPr lang="en-US" b="0" i="1" smtClean="0">
                          <a:latin typeface="Cambria Math"/>
                        </a:rPr>
                        <m:t> </m:t>
                      </m:r>
                      <m:sSub>
                        <m:sSubPr>
                          <m:ctrlPr>
                            <a:rPr lang="en-US" i="1" smtClean="0">
                              <a:latin typeface="Cambria Math"/>
                            </a:rPr>
                          </m:ctrlPr>
                        </m:sSubPr>
                        <m:e>
                          <m:r>
                            <a:rPr lang="en-US" b="0" i="1" smtClean="0">
                              <a:latin typeface="Cambria Math"/>
                            </a:rPr>
                            <m:t>𝑝</m:t>
                          </m:r>
                        </m:e>
                        <m:sub>
                          <m:r>
                            <a:rPr lang="en-US" b="0" i="1" smtClean="0">
                              <a:latin typeface="Cambria Math"/>
                            </a:rPr>
                            <m:t>2</m:t>
                          </m:r>
                        </m:sub>
                      </m:sSub>
                    </m:oMath>
                  </m:oMathPara>
                </a14:m>
                <a:endParaRPr lang="en-US" dirty="0" smtClean="0"/>
              </a:p>
              <a:p>
                <a:pPr marL="0" indent="0" algn="ctr">
                  <a:buNone/>
                </a:pPr>
                <a14:m>
                  <m:oMath xmlns:m="http://schemas.openxmlformats.org/officeDocument/2006/math">
                    <m:r>
                      <a:rPr lang="en-US" sz="2400" b="1" i="1">
                        <a:latin typeface="Cambria Math" panose="02040503050406030204" pitchFamily="18" charset="0"/>
                      </a:rPr>
                      <m:t>𝑱</m:t>
                    </m:r>
                    <m:d>
                      <m:dPr>
                        <m:ctrlPr>
                          <a:rPr lang="en-US" sz="2400" b="1" i="1">
                            <a:latin typeface="Cambria Math"/>
                          </a:rPr>
                        </m:ctrlPr>
                      </m:dPr>
                      <m:e>
                        <m:sSub>
                          <m:sSubPr>
                            <m:ctrlPr>
                              <a:rPr lang="en-US" sz="2400" b="1" i="1">
                                <a:latin typeface="Cambria Math"/>
                              </a:rPr>
                            </m:ctrlPr>
                          </m:sSubPr>
                          <m:e>
                            <m:r>
                              <a:rPr lang="en-US" sz="2400" b="1" i="1">
                                <a:latin typeface="Cambria Math" panose="02040503050406030204" pitchFamily="18" charset="0"/>
                              </a:rPr>
                              <m:t>𝒑</m:t>
                            </m:r>
                          </m:e>
                          <m:sub>
                            <m:r>
                              <a:rPr lang="en-US" sz="2400" b="1" i="1">
                                <a:latin typeface="Cambria Math" panose="02040503050406030204" pitchFamily="18" charset="0"/>
                              </a:rPr>
                              <m:t>𝟏</m:t>
                            </m:r>
                            <m:r>
                              <a:rPr lang="en-US" sz="2400" b="1" i="1">
                                <a:latin typeface="Cambria Math" panose="02040503050406030204" pitchFamily="18" charset="0"/>
                              </a:rPr>
                              <m:t>, </m:t>
                            </m:r>
                          </m:sub>
                        </m:sSub>
                        <m:sSub>
                          <m:sSubPr>
                            <m:ctrlPr>
                              <a:rPr lang="en-US" sz="2400" b="1" i="1">
                                <a:latin typeface="Cambria Math"/>
                              </a:rPr>
                            </m:ctrlPr>
                          </m:sSubPr>
                          <m:e>
                            <m:r>
                              <a:rPr lang="en-US" sz="2400" b="1" i="1">
                                <a:latin typeface="Cambria Math" panose="02040503050406030204" pitchFamily="18" charset="0"/>
                              </a:rPr>
                              <m:t>𝒑</m:t>
                            </m:r>
                          </m:e>
                          <m:sub>
                            <m:r>
                              <a:rPr lang="en-US" sz="2400" b="1" i="1">
                                <a:latin typeface="Cambria Math" panose="02040503050406030204" pitchFamily="18" charset="0"/>
                              </a:rPr>
                              <m:t>𝟐</m:t>
                            </m:r>
                          </m:sub>
                        </m:sSub>
                      </m:e>
                    </m:d>
                    <m:r>
                      <a:rPr lang="en-US" sz="2400" b="1" i="1">
                        <a:latin typeface="Cambria Math" panose="02040503050406030204" pitchFamily="18" charset="0"/>
                      </a:rPr>
                      <m:t>=</m:t>
                    </m:r>
                    <m:f>
                      <m:fPr>
                        <m:ctrlPr>
                          <a:rPr lang="en-US" sz="2400" b="1" i="1">
                            <a:latin typeface="Cambria Math"/>
                          </a:rPr>
                        </m:ctrlPr>
                      </m:fPr>
                      <m:num>
                        <m:r>
                          <a:rPr lang="en-US" sz="2400" b="1" i="1">
                            <a:latin typeface="Cambria Math" panose="02040503050406030204" pitchFamily="18" charset="0"/>
                          </a:rPr>
                          <m:t>|</m:t>
                        </m:r>
                        <m:r>
                          <a:rPr lang="en-US" sz="2400" b="1" i="1">
                            <a:latin typeface="Cambria Math" panose="02040503050406030204" pitchFamily="18" charset="0"/>
                          </a:rPr>
                          <m:t>𝑨</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𝑩</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m:t>
                        </m:r>
                        <m:r>
                          <a:rPr lang="en-US" sz="2400" b="1" i="1">
                            <a:latin typeface="Cambria Math" panose="02040503050406030204" pitchFamily="18" charset="0"/>
                          </a:rPr>
                          <m:t>𝑨</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𝑩</m:t>
                        </m:r>
                        <m:r>
                          <a:rPr lang="en-US" sz="2400" b="1" i="1">
                            <a:latin typeface="Cambria Math" panose="02040503050406030204" pitchFamily="18" charset="0"/>
                            <a:ea typeface="Cambria Math" panose="02040503050406030204" pitchFamily="18" charset="0"/>
                          </a:rPr>
                          <m:t>|</m:t>
                        </m:r>
                      </m:den>
                    </m:f>
                  </m:oMath>
                </a14:m>
                <a:r>
                  <a:rPr lang="en-US" sz="2400" b="1" dirty="0"/>
                  <a:t> </a:t>
                </a:r>
              </a:p>
              <a:p>
                <a:pPr marL="0" indent="0">
                  <a:buNone/>
                </a:pPr>
                <a:r>
                  <a:rPr lang="en-US" sz="1800" dirty="0"/>
                  <a:t>Where,</a:t>
                </a:r>
              </a:p>
              <a:p>
                <a:pPr marL="0" indent="0">
                  <a:buNone/>
                </a:pP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𝐵</m:t>
                    </m:r>
                    <m:r>
                      <a:rPr lang="en-US" sz="1800" i="1">
                        <a:latin typeface="Cambria Math" panose="02040503050406030204" pitchFamily="18" charset="0"/>
                        <a:ea typeface="Cambria Math" panose="02040503050406030204" pitchFamily="18" charset="0"/>
                      </a:rPr>
                      <m:t>|</m:t>
                    </m:r>
                  </m:oMath>
                </a14:m>
                <a:r>
                  <a:rPr lang="en-US" sz="1800" dirty="0"/>
                  <a:t> is equivalent to minimum count of keys in </a:t>
                </a:r>
                <a14:m>
                  <m:oMath xmlns:m="http://schemas.openxmlformats.org/officeDocument/2006/math">
                    <m:d>
                      <m:dPr>
                        <m:ctrlPr>
                          <a:rPr lang="en-US" sz="1800" i="1">
                            <a:latin typeface="Cambria Math"/>
                          </a:rPr>
                        </m:ctrlPr>
                      </m:dPr>
                      <m:e>
                        <m:r>
                          <a:rPr lang="en-US" sz="1800" i="1">
                            <a:latin typeface="Cambria Math"/>
                          </a:rPr>
                          <m:t>𝐴</m:t>
                        </m:r>
                      </m:e>
                    </m:d>
                    <m:r>
                      <a:rPr lang="en-US" sz="1800" i="1">
                        <a:latin typeface="Cambria Math" panose="02040503050406030204" pitchFamily="18" charset="0"/>
                      </a:rPr>
                      <m:t>,</m:t>
                    </m:r>
                    <m:d>
                      <m:dPr>
                        <m:ctrlPr>
                          <a:rPr lang="en-US" sz="1800" i="1">
                            <a:latin typeface="Cambria Math"/>
                          </a:rPr>
                        </m:ctrlPr>
                      </m:dPr>
                      <m:e>
                        <m:r>
                          <a:rPr lang="en-US" sz="1800" i="1">
                            <a:latin typeface="Cambria Math" panose="02040503050406030204" pitchFamily="18" charset="0"/>
                          </a:rPr>
                          <m:t>𝐵</m:t>
                        </m:r>
                      </m:e>
                    </m:d>
                  </m:oMath>
                </a14:m>
                <a:endParaRPr lang="en-US" sz="1800" dirty="0"/>
              </a:p>
              <a:p>
                <a:pPr marL="0" indent="0">
                  <a:buNone/>
                </a:pP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𝐵</m:t>
                    </m:r>
                    <m:r>
                      <a:rPr lang="en-US" sz="1800" i="1">
                        <a:latin typeface="Cambria Math" panose="02040503050406030204" pitchFamily="18" charset="0"/>
                        <a:ea typeface="Cambria Math" panose="02040503050406030204" pitchFamily="18" charset="0"/>
                      </a:rPr>
                      <m:t>|</m:t>
                    </m:r>
                  </m:oMath>
                </a14:m>
                <a:r>
                  <a:rPr lang="en-US" sz="1800" dirty="0"/>
                  <a:t> is equivalent to maximum count keys in </a:t>
                </a:r>
                <a14:m>
                  <m:oMath xmlns:m="http://schemas.openxmlformats.org/officeDocument/2006/math">
                    <m:d>
                      <m:dPr>
                        <m:ctrlPr>
                          <a:rPr lang="en-US" sz="1800" i="1">
                            <a:latin typeface="Cambria Math"/>
                          </a:rPr>
                        </m:ctrlPr>
                      </m:dPr>
                      <m:e>
                        <m:r>
                          <a:rPr lang="en-US" sz="1800" i="1">
                            <a:latin typeface="Cambria Math"/>
                          </a:rPr>
                          <m:t>𝐴</m:t>
                        </m:r>
                      </m:e>
                    </m:d>
                    <m:r>
                      <a:rPr lang="en-US" sz="1800" i="1">
                        <a:latin typeface="Cambria Math" panose="02040503050406030204" pitchFamily="18" charset="0"/>
                      </a:rPr>
                      <m:t>,</m:t>
                    </m:r>
                    <m:d>
                      <m:dPr>
                        <m:ctrlPr>
                          <a:rPr lang="en-US" sz="1800" i="1">
                            <a:latin typeface="Cambria Math"/>
                          </a:rPr>
                        </m:ctrlPr>
                      </m:dPr>
                      <m:e>
                        <m:r>
                          <a:rPr lang="en-US" sz="1800" i="1">
                            <a:latin typeface="Cambria Math" panose="02040503050406030204" pitchFamily="18" charset="0"/>
                          </a:rPr>
                          <m:t>𝐵</m:t>
                        </m:r>
                      </m:e>
                    </m:d>
                  </m:oMath>
                </a14:m>
                <a:endParaRPr lang="en-US" sz="1800" dirty="0"/>
              </a:p>
              <a:p>
                <a:pPr marL="0" indent="0" algn="ctr">
                  <a:buNone/>
                </a:pP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4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797525A-14FB-4019-9669-D11AF8085638}" type="slidenum">
              <a:rPr lang="en-US" smtClean="0"/>
              <a:pPr/>
              <a:t>43</a:t>
            </a:fld>
            <a:endParaRPr lang="en-US" dirty="0"/>
          </a:p>
        </p:txBody>
      </p:sp>
    </p:spTree>
    <p:extLst>
      <p:ext uri="{BB962C8B-B14F-4D97-AF65-F5344CB8AC3E}">
        <p14:creationId xmlns:p14="http://schemas.microsoft.com/office/powerpoint/2010/main" val="3146219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t>
            </a:r>
            <a:endParaRPr lang="en-US" dirty="0"/>
          </a:p>
        </p:txBody>
      </p:sp>
      <p:sp>
        <p:nvSpPr>
          <p:cNvPr id="3" name="Text Placeholder 2"/>
          <p:cNvSpPr>
            <a:spLocks noGrp="1"/>
          </p:cNvSpPr>
          <p:nvPr>
            <p:ph type="body" idx="1"/>
          </p:nvPr>
        </p:nvSpPr>
        <p:spPr/>
        <p:txBody>
          <a:bodyPr/>
          <a:lstStyle/>
          <a:p>
            <a:r>
              <a:rPr lang="en-US" dirty="0" smtClean="0"/>
              <a:t>CLASSIFICATION</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44</a:t>
            </a:fld>
            <a:endParaRPr lang="en-US" dirty="0"/>
          </a:p>
        </p:txBody>
      </p:sp>
    </p:spTree>
    <p:extLst>
      <p:ext uri="{BB962C8B-B14F-4D97-AF65-F5344CB8AC3E}">
        <p14:creationId xmlns:p14="http://schemas.microsoft.com/office/powerpoint/2010/main" val="2229899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Protein </a:t>
            </a:r>
            <a:r>
              <a:rPr lang="en-US" dirty="0" smtClean="0"/>
              <a:t>structure hierarchy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9291859"/>
              </p:ext>
            </p:extLst>
          </p:nvPr>
        </p:nvGraphicFramePr>
        <p:xfrm>
          <a:off x="2285697" y="2466670"/>
          <a:ext cx="4536018" cy="308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45</a:t>
            </a:fld>
            <a:endParaRPr lang="en-US" dirty="0"/>
          </a:p>
        </p:txBody>
      </p:sp>
    </p:spTree>
    <p:extLst>
      <p:ext uri="{BB962C8B-B14F-4D97-AF65-F5344CB8AC3E}">
        <p14:creationId xmlns:p14="http://schemas.microsoft.com/office/powerpoint/2010/main" val="2742430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Importance of protein classification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78663844"/>
              </p:ext>
            </p:extLst>
          </p:nvPr>
        </p:nvGraphicFramePr>
        <p:xfrm>
          <a:off x="628651" y="1825625"/>
          <a:ext cx="6757802" cy="440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46</a:t>
            </a:fld>
            <a:endParaRPr lang="en-US" dirty="0"/>
          </a:p>
        </p:txBody>
      </p:sp>
      <p:pic>
        <p:nvPicPr>
          <p:cNvPr id="3074" name="Picture 2" descr="http://www.rocksolidnutritionandwellness.com/wp-content/uploads/2013/04/cartoon-of-two-scientists-in-lab.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792" y="2137559"/>
            <a:ext cx="2688978" cy="351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90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 with protein classification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13866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FCD904C-D1DC-4FA1-992A-F40497B59867}" type="slidenum">
              <a:rPr lang="en-US" smtClean="0"/>
              <a:t>47</a:t>
            </a:fld>
            <a:endParaRPr lang="en-US" dirty="0"/>
          </a:p>
        </p:txBody>
      </p:sp>
    </p:spTree>
    <p:extLst>
      <p:ext uri="{BB962C8B-B14F-4D97-AF65-F5344CB8AC3E}">
        <p14:creationId xmlns:p14="http://schemas.microsoft.com/office/powerpoint/2010/main" val="723210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Multinomial hierarchical </a:t>
            </a:r>
            <a:r>
              <a:rPr lang="en-US" dirty="0"/>
              <a:t>c</a:t>
            </a:r>
            <a:r>
              <a:rPr lang="en-US" dirty="0" smtClean="0"/>
              <a:t>lassification</a:t>
            </a:r>
            <a:endParaRPr lang="en-US" dirty="0"/>
          </a:p>
        </p:txBody>
      </p:sp>
      <p:grpSp>
        <p:nvGrpSpPr>
          <p:cNvPr id="10" name="Group 9"/>
          <p:cNvGrpSpPr/>
          <p:nvPr/>
        </p:nvGrpSpPr>
        <p:grpSpPr>
          <a:xfrm>
            <a:off x="246155" y="2877389"/>
            <a:ext cx="3349009" cy="3229117"/>
            <a:chOff x="115002" y="2634538"/>
            <a:chExt cx="3349009" cy="2455334"/>
          </a:xfrm>
        </p:grpSpPr>
        <p:grpSp>
          <p:nvGrpSpPr>
            <p:cNvPr id="8" name="Group 7"/>
            <p:cNvGrpSpPr/>
            <p:nvPr/>
          </p:nvGrpSpPr>
          <p:grpSpPr>
            <a:xfrm>
              <a:off x="976184" y="3265314"/>
              <a:ext cx="2487827" cy="1642428"/>
              <a:chOff x="893805" y="3001704"/>
              <a:chExt cx="2487827" cy="1642428"/>
            </a:xfrm>
          </p:grpSpPr>
          <p:sp>
            <p:nvSpPr>
              <p:cNvPr id="4" name="Rectangle 3"/>
              <p:cNvSpPr/>
              <p:nvPr/>
            </p:nvSpPr>
            <p:spPr>
              <a:xfrm>
                <a:off x="1771135" y="3001704"/>
                <a:ext cx="733168" cy="2364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Class</a:t>
                </a:r>
                <a:endParaRPr lang="en-US" sz="2000" dirty="0"/>
              </a:p>
            </p:txBody>
          </p:sp>
          <p:sp>
            <p:nvSpPr>
              <p:cNvPr id="5" name="Rectangle 4"/>
              <p:cNvSpPr/>
              <p:nvPr/>
            </p:nvSpPr>
            <p:spPr>
              <a:xfrm>
                <a:off x="1606378" y="3411528"/>
                <a:ext cx="963827" cy="2625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Fold</a:t>
                </a:r>
                <a:endParaRPr lang="en-US" dirty="0"/>
              </a:p>
            </p:txBody>
          </p:sp>
          <p:sp>
            <p:nvSpPr>
              <p:cNvPr id="6" name="Rectangle 5"/>
              <p:cNvSpPr/>
              <p:nvPr/>
            </p:nvSpPr>
            <p:spPr>
              <a:xfrm>
                <a:off x="1192899" y="3856787"/>
                <a:ext cx="1790783" cy="296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Super Family</a:t>
                </a:r>
                <a:endParaRPr lang="en-US" sz="2000" dirty="0"/>
              </a:p>
            </p:txBody>
          </p:sp>
          <p:sp>
            <p:nvSpPr>
              <p:cNvPr id="7" name="Rectangle 6"/>
              <p:cNvSpPr/>
              <p:nvPr/>
            </p:nvSpPr>
            <p:spPr>
              <a:xfrm>
                <a:off x="893805" y="4340144"/>
                <a:ext cx="2487827" cy="3039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Family</a:t>
                </a:r>
                <a:endParaRPr lang="en-US" sz="2000" dirty="0"/>
              </a:p>
            </p:txBody>
          </p:sp>
        </p:grpSp>
        <p:sp>
          <p:nvSpPr>
            <p:cNvPr id="9" name="Down Arrow 8"/>
            <p:cNvSpPr/>
            <p:nvPr/>
          </p:nvSpPr>
          <p:spPr>
            <a:xfrm>
              <a:off x="115002" y="2634538"/>
              <a:ext cx="684068" cy="2455334"/>
            </a:xfrm>
            <a:prstGeom prst="downArrow">
              <a:avLst/>
            </a:prstGeom>
            <a:ln>
              <a:solidFill>
                <a:srgbClr val="0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hierarchy</a:t>
              </a:r>
              <a:endParaRPr lang="en-US" b="1" dirty="0"/>
            </a:p>
          </p:txBody>
        </p:sp>
      </p:grpSp>
      <p:sp>
        <p:nvSpPr>
          <p:cNvPr id="12" name="Rectangle 11"/>
          <p:cNvSpPr/>
          <p:nvPr/>
        </p:nvSpPr>
        <p:spPr>
          <a:xfrm>
            <a:off x="4015445" y="3616248"/>
            <a:ext cx="4934465" cy="3962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There are 7 natural labels (a, b, c, d, e, f, g)</a:t>
            </a:r>
            <a:endParaRPr lang="en-US" sz="2000" dirty="0"/>
          </a:p>
        </p:txBody>
      </p:sp>
      <p:sp>
        <p:nvSpPr>
          <p:cNvPr id="13" name="Rectangle 12"/>
          <p:cNvSpPr/>
          <p:nvPr/>
        </p:nvSpPr>
        <p:spPr>
          <a:xfrm>
            <a:off x="4042469" y="4174682"/>
            <a:ext cx="4934464" cy="3916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Each </a:t>
            </a:r>
            <a:r>
              <a:rPr lang="en-US" sz="2000" b="1" dirty="0" smtClean="0"/>
              <a:t>Class</a:t>
            </a:r>
            <a:r>
              <a:rPr lang="en-US" sz="2000" dirty="0" smtClean="0"/>
              <a:t> has at least 90 distinct Folds</a:t>
            </a:r>
            <a:endParaRPr lang="en-US" sz="2000" dirty="0"/>
          </a:p>
        </p:txBody>
      </p:sp>
      <p:sp>
        <p:nvSpPr>
          <p:cNvPr id="14" name="Rectangle 13"/>
          <p:cNvSpPr/>
          <p:nvPr/>
        </p:nvSpPr>
        <p:spPr>
          <a:xfrm>
            <a:off x="4069492" y="4728019"/>
            <a:ext cx="4934465" cy="5003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Each </a:t>
            </a:r>
            <a:r>
              <a:rPr lang="en-US" sz="2000" b="1" dirty="0" smtClean="0"/>
              <a:t>Fold</a:t>
            </a:r>
            <a:r>
              <a:rPr lang="en-US" sz="2000" dirty="0" smtClean="0"/>
              <a:t> can have from 1 to 100s of Super Family</a:t>
            </a:r>
            <a:endParaRPr lang="en-US" sz="2000" dirty="0"/>
          </a:p>
        </p:txBody>
      </p:sp>
      <p:sp>
        <p:nvSpPr>
          <p:cNvPr id="15" name="Rectangle 14"/>
          <p:cNvSpPr/>
          <p:nvPr/>
        </p:nvSpPr>
        <p:spPr>
          <a:xfrm>
            <a:off x="4042470" y="5387006"/>
            <a:ext cx="4934464" cy="5303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Each Super </a:t>
            </a:r>
            <a:r>
              <a:rPr lang="en-US" sz="2000" dirty="0"/>
              <a:t>F</a:t>
            </a:r>
            <a:r>
              <a:rPr lang="en-US" sz="2000" dirty="0" smtClean="0"/>
              <a:t>amily can have from 1 to 100s of Family</a:t>
            </a:r>
            <a:endParaRPr lang="en-US" sz="2000" dirty="0"/>
          </a:p>
        </p:txBody>
      </p:sp>
      <p:sp>
        <p:nvSpPr>
          <p:cNvPr id="17" name="Right Arrow 16"/>
          <p:cNvSpPr/>
          <p:nvPr/>
        </p:nvSpPr>
        <p:spPr>
          <a:xfrm>
            <a:off x="4172858" y="2927049"/>
            <a:ext cx="4688178" cy="616856"/>
          </a:xfrm>
          <a:prstGeom prst="rightArrow">
            <a:avLst/>
          </a:prstGeom>
          <a:ln>
            <a:solidFill>
              <a:srgbClr val="0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Multinomial</a:t>
            </a:r>
            <a:endParaRPr lang="en-US" sz="2400" dirty="0"/>
          </a:p>
        </p:txBody>
      </p:sp>
      <p:sp>
        <p:nvSpPr>
          <p:cNvPr id="11" name="Slide Number Placeholder 10"/>
          <p:cNvSpPr>
            <a:spLocks noGrp="1"/>
          </p:cNvSpPr>
          <p:nvPr>
            <p:ph type="sldNum" sz="quarter" idx="12"/>
          </p:nvPr>
        </p:nvSpPr>
        <p:spPr/>
        <p:txBody>
          <a:bodyPr/>
          <a:lstStyle/>
          <a:p>
            <a:fld id="{1FCD904C-D1DC-4FA1-992A-F40497B59867}" type="slidenum">
              <a:rPr lang="en-US" smtClean="0"/>
              <a:t>48</a:t>
            </a:fld>
            <a:endParaRPr lang="en-US" dirty="0"/>
          </a:p>
        </p:txBody>
      </p:sp>
    </p:spTree>
    <p:extLst>
      <p:ext uri="{BB962C8B-B14F-4D97-AF65-F5344CB8AC3E}">
        <p14:creationId xmlns:p14="http://schemas.microsoft.com/office/powerpoint/2010/main" val="3345440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Multinomial hierarchical </a:t>
            </a:r>
            <a:r>
              <a:rPr lang="en-US" dirty="0"/>
              <a:t>c</a:t>
            </a:r>
            <a:r>
              <a:rPr lang="en-US" dirty="0" smtClean="0"/>
              <a:t>lassification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3767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FCD904C-D1DC-4FA1-992A-F40497B59867}" type="slidenum">
              <a:rPr lang="en-US" smtClean="0"/>
              <a:t>49</a:t>
            </a:fld>
            <a:endParaRPr lang="en-US" dirty="0"/>
          </a:p>
        </p:txBody>
      </p:sp>
    </p:spTree>
    <p:extLst>
      <p:ext uri="{BB962C8B-B14F-4D97-AF65-F5344CB8AC3E}">
        <p14:creationId xmlns:p14="http://schemas.microsoft.com/office/powerpoint/2010/main" val="183120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5</a:t>
            </a:fld>
            <a:endParaRPr lang="en-US" dirty="0"/>
          </a:p>
        </p:txBody>
      </p:sp>
    </p:spTree>
    <p:extLst>
      <p:ext uri="{BB962C8B-B14F-4D97-AF65-F5344CB8AC3E}">
        <p14:creationId xmlns:p14="http://schemas.microsoft.com/office/powerpoint/2010/main" val="1152528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Ensemble learning</a:t>
            </a:r>
            <a:endParaRPr lang="en-US" dirty="0">
              <a:solidFill>
                <a:srgbClr val="FF0000"/>
              </a:solidFill>
            </a:endParaRPr>
          </a:p>
        </p:txBody>
      </p:sp>
      <p:grpSp>
        <p:nvGrpSpPr>
          <p:cNvPr id="6" name="Group 5"/>
          <p:cNvGrpSpPr/>
          <p:nvPr/>
        </p:nvGrpSpPr>
        <p:grpSpPr>
          <a:xfrm>
            <a:off x="628650" y="1826156"/>
            <a:ext cx="7886699" cy="3480220"/>
            <a:chOff x="628650" y="1826156"/>
            <a:chExt cx="7886699" cy="3480220"/>
          </a:xfrm>
        </p:grpSpPr>
        <p:sp>
          <p:nvSpPr>
            <p:cNvPr id="7" name="Straight Connector 6"/>
            <p:cNvSpPr/>
            <p:nvPr/>
          </p:nvSpPr>
          <p:spPr>
            <a:xfrm>
              <a:off x="628650" y="1826156"/>
              <a:ext cx="7886699" cy="0"/>
            </a:xfrm>
            <a:prstGeom prst="line">
              <a:avLst/>
            </a:prstGeom>
          </p:spPr>
          <p:style>
            <a:lnRef idx="1">
              <a:schemeClr val="accent2"/>
            </a:lnRef>
            <a:fillRef idx="2">
              <a:schemeClr val="accent2"/>
            </a:fillRef>
            <a:effectRef idx="1">
              <a:schemeClr val="accent2"/>
            </a:effectRef>
            <a:fontRef idx="minor">
              <a:schemeClr val="dk1"/>
            </a:fontRef>
          </p:style>
        </p:sp>
        <p:sp>
          <p:nvSpPr>
            <p:cNvPr id="9" name="Straight Connector 8"/>
            <p:cNvSpPr/>
            <p:nvPr/>
          </p:nvSpPr>
          <p:spPr>
            <a:xfrm>
              <a:off x="628650" y="2696211"/>
              <a:ext cx="7886699" cy="0"/>
            </a:xfrm>
            <a:prstGeom prst="line">
              <a:avLst/>
            </a:prstGeom>
          </p:spPr>
          <p:style>
            <a:lnRef idx="1">
              <a:schemeClr val="accent2"/>
            </a:lnRef>
            <a:fillRef idx="2">
              <a:schemeClr val="accent2"/>
            </a:fillRef>
            <a:effectRef idx="1">
              <a:schemeClr val="accent2"/>
            </a:effectRef>
            <a:fontRef idx="minor">
              <a:schemeClr val="dk1"/>
            </a:fontRef>
          </p:style>
        </p:sp>
        <p:sp>
          <p:nvSpPr>
            <p:cNvPr id="10" name="Freeform 9"/>
            <p:cNvSpPr/>
            <p:nvPr/>
          </p:nvSpPr>
          <p:spPr>
            <a:xfrm>
              <a:off x="628650" y="2696211"/>
              <a:ext cx="7886699" cy="870055"/>
            </a:xfrm>
            <a:custGeom>
              <a:avLst/>
              <a:gdLst>
                <a:gd name="connsiteX0" fmla="*/ 0 w 7886699"/>
                <a:gd name="connsiteY0" fmla="*/ 0 h 870055"/>
                <a:gd name="connsiteX1" fmla="*/ 7886699 w 7886699"/>
                <a:gd name="connsiteY1" fmla="*/ 0 h 870055"/>
                <a:gd name="connsiteX2" fmla="*/ 7886699 w 7886699"/>
                <a:gd name="connsiteY2" fmla="*/ 870055 h 870055"/>
                <a:gd name="connsiteX3" fmla="*/ 0 w 7886699"/>
                <a:gd name="connsiteY3" fmla="*/ 870055 h 870055"/>
                <a:gd name="connsiteX4" fmla="*/ 0 w 7886699"/>
                <a:gd name="connsiteY4" fmla="*/ 0 h 87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699" h="870055">
                  <a:moveTo>
                    <a:pt x="0" y="0"/>
                  </a:moveTo>
                  <a:lnTo>
                    <a:pt x="7886699" y="0"/>
                  </a:lnTo>
                  <a:lnTo>
                    <a:pt x="7886699" y="870055"/>
                  </a:lnTo>
                  <a:lnTo>
                    <a:pt x="0" y="87005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t" anchorCtr="0">
              <a:noAutofit/>
            </a:bodyPr>
            <a:lstStyle/>
            <a:p>
              <a:pPr lvl="0" defTabSz="1066800">
                <a:lnSpc>
                  <a:spcPct val="90000"/>
                </a:lnSpc>
                <a:spcBef>
                  <a:spcPct val="0"/>
                </a:spcBef>
                <a:spcAft>
                  <a:spcPct val="35000"/>
                </a:spcAft>
              </a:pPr>
              <a:r>
                <a:rPr lang="en-US" sz="2400" b="1" kern="1200" dirty="0" smtClean="0"/>
                <a:t>Pairwise classifiers</a:t>
              </a:r>
              <a:r>
                <a:rPr lang="en-US" sz="2400" kern="1200" dirty="0" smtClean="0"/>
                <a:t> for all possible label </a:t>
              </a:r>
              <a:r>
                <a:rPr lang="en-US" sz="2400" dirty="0"/>
                <a:t>pairs </a:t>
              </a:r>
            </a:p>
            <a:p>
              <a:pPr lvl="0" defTabSz="1066800">
                <a:lnSpc>
                  <a:spcPct val="90000"/>
                </a:lnSpc>
                <a:spcBef>
                  <a:spcPct val="0"/>
                </a:spcBef>
                <a:spcAft>
                  <a:spcPct val="35000"/>
                </a:spcAft>
              </a:pPr>
              <a:r>
                <a:rPr lang="en-US" sz="2400" dirty="0" smtClean="0"/>
                <a:t>Trains</a:t>
              </a:r>
              <a:r>
                <a:rPr lang="en-US" sz="2400" dirty="0"/>
                <a:t> </a:t>
              </a:r>
              <a:r>
                <a:rPr lang="en-US" sz="2400" i="1" dirty="0"/>
                <a:t>K</a:t>
              </a:r>
              <a:r>
                <a:rPr lang="en-US" sz="2400" dirty="0"/>
                <a:t> (</a:t>
              </a:r>
              <a:r>
                <a:rPr lang="en-US" sz="2400" i="1" dirty="0"/>
                <a:t>K</a:t>
              </a:r>
              <a:r>
                <a:rPr lang="en-US" sz="2400" dirty="0"/>
                <a:t> − 1) / </a:t>
              </a:r>
              <a:r>
                <a:rPr lang="en-US" sz="2400" dirty="0" smtClean="0"/>
                <a:t>2 classifiers (</a:t>
              </a:r>
              <a:r>
                <a:rPr lang="en-US" sz="2400" i="1" dirty="0" smtClean="0"/>
                <a:t>K</a:t>
              </a:r>
              <a:r>
                <a:rPr lang="en-US" sz="2400" dirty="0" smtClean="0"/>
                <a:t>=number of labels)</a:t>
              </a:r>
              <a:endParaRPr lang="en-US" sz="2400" kern="1200" dirty="0"/>
            </a:p>
          </p:txBody>
        </p:sp>
        <p:sp>
          <p:nvSpPr>
            <p:cNvPr id="11" name="Straight Connector 10"/>
            <p:cNvSpPr/>
            <p:nvPr/>
          </p:nvSpPr>
          <p:spPr>
            <a:xfrm>
              <a:off x="628650" y="3566266"/>
              <a:ext cx="7886699" cy="0"/>
            </a:xfrm>
            <a:prstGeom prst="line">
              <a:avLst/>
            </a:prstGeom>
          </p:spPr>
          <p:style>
            <a:lnRef idx="1">
              <a:schemeClr val="accent2"/>
            </a:lnRef>
            <a:fillRef idx="2">
              <a:schemeClr val="accent2"/>
            </a:fillRef>
            <a:effectRef idx="1">
              <a:schemeClr val="accent2"/>
            </a:effectRef>
            <a:fontRef idx="minor">
              <a:schemeClr val="dk1"/>
            </a:fontRef>
          </p:style>
        </p:sp>
        <p:sp>
          <p:nvSpPr>
            <p:cNvPr id="13" name="Straight Connector 12"/>
            <p:cNvSpPr/>
            <p:nvPr/>
          </p:nvSpPr>
          <p:spPr>
            <a:xfrm>
              <a:off x="628650" y="4436321"/>
              <a:ext cx="7886699" cy="0"/>
            </a:xfrm>
            <a:prstGeom prst="line">
              <a:avLst/>
            </a:prstGeom>
          </p:spPr>
          <p:style>
            <a:lnRef idx="1">
              <a:schemeClr val="accent2"/>
            </a:lnRef>
            <a:fillRef idx="2">
              <a:schemeClr val="accent2"/>
            </a:fillRef>
            <a:effectRef idx="1">
              <a:schemeClr val="accent2"/>
            </a:effectRef>
            <a:fontRef idx="minor">
              <a:schemeClr val="dk1"/>
            </a:fontRef>
          </p:style>
        </p:sp>
        <p:sp>
          <p:nvSpPr>
            <p:cNvPr id="14" name="Freeform 13"/>
            <p:cNvSpPr/>
            <p:nvPr/>
          </p:nvSpPr>
          <p:spPr>
            <a:xfrm>
              <a:off x="628650" y="4436321"/>
              <a:ext cx="7886699" cy="870055"/>
            </a:xfrm>
            <a:custGeom>
              <a:avLst/>
              <a:gdLst>
                <a:gd name="connsiteX0" fmla="*/ 0 w 7886699"/>
                <a:gd name="connsiteY0" fmla="*/ 0 h 870055"/>
                <a:gd name="connsiteX1" fmla="*/ 7886699 w 7886699"/>
                <a:gd name="connsiteY1" fmla="*/ 0 h 870055"/>
                <a:gd name="connsiteX2" fmla="*/ 7886699 w 7886699"/>
                <a:gd name="connsiteY2" fmla="*/ 870055 h 870055"/>
                <a:gd name="connsiteX3" fmla="*/ 0 w 7886699"/>
                <a:gd name="connsiteY3" fmla="*/ 870055 h 870055"/>
                <a:gd name="connsiteX4" fmla="*/ 0 w 7886699"/>
                <a:gd name="connsiteY4" fmla="*/ 0 h 87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699" h="870055">
                  <a:moveTo>
                    <a:pt x="0" y="0"/>
                  </a:moveTo>
                  <a:lnTo>
                    <a:pt x="7886699" y="0"/>
                  </a:lnTo>
                  <a:lnTo>
                    <a:pt x="7886699" y="870055"/>
                  </a:lnTo>
                  <a:lnTo>
                    <a:pt x="0" y="87005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dirty="0"/>
                <a:t>P</a:t>
              </a:r>
              <a:r>
                <a:rPr lang="en-US" sz="2400" kern="1200" dirty="0" smtClean="0"/>
                <a:t>rediction based on a voting scheme</a:t>
              </a:r>
              <a:endParaRPr lang="en-US" sz="2400" kern="1200" dirty="0"/>
            </a:p>
          </p:txBody>
        </p:sp>
        <p:sp>
          <p:nvSpPr>
            <p:cNvPr id="15" name="Straight Connector 14"/>
            <p:cNvSpPr/>
            <p:nvPr/>
          </p:nvSpPr>
          <p:spPr>
            <a:xfrm>
              <a:off x="628650" y="5306376"/>
              <a:ext cx="7886699" cy="0"/>
            </a:xfrm>
            <a:prstGeom prst="line">
              <a:avLst/>
            </a:prstGeom>
          </p:spPr>
          <p:style>
            <a:lnRef idx="1">
              <a:schemeClr val="accent2"/>
            </a:lnRef>
            <a:fillRef idx="2">
              <a:schemeClr val="accent2"/>
            </a:fillRef>
            <a:effectRef idx="1">
              <a:schemeClr val="accent2"/>
            </a:effectRef>
            <a:fontRef idx="minor">
              <a:schemeClr val="dk1"/>
            </a:fontRef>
          </p:style>
        </p:sp>
      </p:grpSp>
      <p:sp>
        <p:nvSpPr>
          <p:cNvPr id="3" name="Slide Number Placeholder 2"/>
          <p:cNvSpPr>
            <a:spLocks noGrp="1"/>
          </p:cNvSpPr>
          <p:nvPr>
            <p:ph type="sldNum" sz="quarter" idx="12"/>
          </p:nvPr>
        </p:nvSpPr>
        <p:spPr/>
        <p:txBody>
          <a:bodyPr/>
          <a:lstStyle/>
          <a:p>
            <a:fld id="{1FCD904C-D1DC-4FA1-992A-F40497B59867}" type="slidenum">
              <a:rPr lang="en-US" smtClean="0"/>
              <a:t>50</a:t>
            </a:fld>
            <a:endParaRPr lang="en-US" dirty="0"/>
          </a:p>
        </p:txBody>
      </p:sp>
      <p:sp>
        <p:nvSpPr>
          <p:cNvPr id="4" name="TextBox 3"/>
          <p:cNvSpPr txBox="1"/>
          <p:nvPr/>
        </p:nvSpPr>
        <p:spPr>
          <a:xfrm>
            <a:off x="2749136" y="1947554"/>
            <a:ext cx="3645725" cy="523220"/>
          </a:xfrm>
          <a:prstGeom prst="rect">
            <a:avLst/>
          </a:prstGeom>
          <a:noFill/>
        </p:spPr>
        <p:txBody>
          <a:bodyPr wrap="square" rtlCol="0">
            <a:spAutoFit/>
          </a:bodyPr>
          <a:lstStyle/>
          <a:p>
            <a:r>
              <a:rPr lang="en-US" sz="2800" b="1" dirty="0" smtClean="0"/>
              <a:t>One vs. One Classifier</a:t>
            </a:r>
            <a:endParaRPr lang="en-US" sz="2800" b="1" dirty="0"/>
          </a:p>
        </p:txBody>
      </p:sp>
    </p:spTree>
    <p:extLst>
      <p:ext uri="{BB962C8B-B14F-4D97-AF65-F5344CB8AC3E}">
        <p14:creationId xmlns:p14="http://schemas.microsoft.com/office/powerpoint/2010/main" val="113545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Label fusion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546541121"/>
              </p:ext>
            </p:extLst>
          </p:nvPr>
        </p:nvGraphicFramePr>
        <p:xfrm>
          <a:off x="628650" y="1555669"/>
          <a:ext cx="7886700" cy="111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891768" y="3201863"/>
            <a:ext cx="6282911" cy="3038736"/>
            <a:chOff x="878256" y="1783316"/>
            <a:chExt cx="6282911" cy="3145190"/>
          </a:xfrm>
        </p:grpSpPr>
        <p:cxnSp>
          <p:nvCxnSpPr>
            <p:cNvPr id="5" name="Straight Connector 4"/>
            <p:cNvCxnSpPr/>
            <p:nvPr/>
          </p:nvCxnSpPr>
          <p:spPr>
            <a:xfrm flipH="1">
              <a:off x="990124" y="2183458"/>
              <a:ext cx="1168754"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2057544" y="2183458"/>
              <a:ext cx="101334"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58878" y="2183458"/>
              <a:ext cx="165123" cy="5860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878256" y="1783316"/>
              <a:ext cx="6282911" cy="3145190"/>
              <a:chOff x="878256" y="1783316"/>
              <a:chExt cx="6282911" cy="3145190"/>
            </a:xfrm>
          </p:grpSpPr>
          <p:grpSp>
            <p:nvGrpSpPr>
              <p:cNvPr id="9" name="Group 8"/>
              <p:cNvGrpSpPr/>
              <p:nvPr/>
            </p:nvGrpSpPr>
            <p:grpSpPr>
              <a:xfrm>
                <a:off x="2877979" y="2152648"/>
                <a:ext cx="2607745" cy="2367041"/>
                <a:chOff x="2877979" y="2152648"/>
                <a:chExt cx="2607745" cy="2367041"/>
              </a:xfrm>
            </p:grpSpPr>
            <p:cxnSp>
              <p:nvCxnSpPr>
                <p:cNvPr id="24" name="Straight Connector 23"/>
                <p:cNvCxnSpPr>
                  <a:stCxn id="18" idx="2"/>
                </p:cNvCxnSpPr>
                <p:nvPr/>
              </p:nvCxnSpPr>
              <p:spPr>
                <a:xfrm flipH="1">
                  <a:off x="3445470" y="2152648"/>
                  <a:ext cx="945812"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8" idx="2"/>
                </p:cNvCxnSpPr>
                <p:nvPr/>
              </p:nvCxnSpPr>
              <p:spPr>
                <a:xfrm>
                  <a:off x="4391282" y="2152648"/>
                  <a:ext cx="1094442"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877979" y="4059876"/>
                  <a:ext cx="526953" cy="4458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391420" y="4045893"/>
                  <a:ext cx="472908" cy="4458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377908" y="4060349"/>
                  <a:ext cx="27024" cy="45934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878256" y="1783316"/>
                <a:ext cx="6282911" cy="3145190"/>
                <a:chOff x="878256" y="1783316"/>
                <a:chExt cx="6282911" cy="3145190"/>
              </a:xfrm>
            </p:grpSpPr>
            <p:sp>
              <p:nvSpPr>
                <p:cNvPr id="18" name="TextBox 17"/>
                <p:cNvSpPr txBox="1"/>
                <p:nvPr/>
              </p:nvSpPr>
              <p:spPr>
                <a:xfrm>
                  <a:off x="1621396" y="1783316"/>
                  <a:ext cx="5539771" cy="369332"/>
                </a:xfrm>
                <a:prstGeom prst="rect">
                  <a:avLst/>
                </a:prstGeom>
                <a:noFill/>
                <a:ln>
                  <a:solidFill>
                    <a:srgbClr val="000000"/>
                  </a:solidFill>
                </a:ln>
              </p:spPr>
              <p:txBody>
                <a:bodyPr wrap="square" rtlCol="0">
                  <a:spAutoFit/>
                </a:bodyPr>
                <a:lstStyle/>
                <a:p>
                  <a:pPr algn="ctr"/>
                  <a:r>
                    <a:rPr lang="en-US" dirty="0" smtClean="0"/>
                    <a:t>Alpha	Beta	Alpha or Beta</a:t>
                  </a:r>
                  <a:r>
                    <a:rPr lang="en-US" dirty="0"/>
                    <a:t>	</a:t>
                  </a:r>
                  <a:r>
                    <a:rPr lang="en-US" dirty="0" smtClean="0"/>
                    <a:t>Alpha and Beta …</a:t>
                  </a:r>
                  <a:endParaRPr lang="en-US" dirty="0"/>
                </a:p>
              </p:txBody>
            </p:sp>
            <p:sp>
              <p:nvSpPr>
                <p:cNvPr id="19" name="TextBox 18"/>
                <p:cNvSpPr txBox="1"/>
                <p:nvPr/>
              </p:nvSpPr>
              <p:spPr>
                <a:xfrm>
                  <a:off x="2634769" y="2796564"/>
                  <a:ext cx="3985933" cy="382271"/>
                </a:xfrm>
                <a:prstGeom prst="rect">
                  <a:avLst/>
                </a:prstGeom>
                <a:noFill/>
                <a:ln>
                  <a:solidFill>
                    <a:schemeClr val="tx1"/>
                  </a:solidFill>
                </a:ln>
              </p:spPr>
              <p:txBody>
                <a:bodyPr wrap="square" rtlCol="0">
                  <a:spAutoFit/>
                </a:bodyPr>
                <a:lstStyle/>
                <a:p>
                  <a:r>
                    <a:rPr lang="en-US" dirty="0" smtClean="0"/>
                    <a:t>Fold_1	Fold_2	Fold_3	Fold_4  </a:t>
                  </a:r>
                  <a:endParaRPr lang="en-US" dirty="0"/>
                </a:p>
              </p:txBody>
            </p:sp>
            <p:sp>
              <p:nvSpPr>
                <p:cNvPr id="20" name="TextBox 19"/>
                <p:cNvSpPr txBox="1"/>
                <p:nvPr/>
              </p:nvSpPr>
              <p:spPr>
                <a:xfrm>
                  <a:off x="2864464" y="3640592"/>
                  <a:ext cx="1378189" cy="38227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Group 1</a:t>
                  </a:r>
                  <a:endParaRPr lang="en-US" dirty="0"/>
                </a:p>
              </p:txBody>
            </p:sp>
            <p:sp>
              <p:nvSpPr>
                <p:cNvPr id="21" name="TextBox 20"/>
                <p:cNvSpPr txBox="1"/>
                <p:nvPr/>
              </p:nvSpPr>
              <p:spPr>
                <a:xfrm>
                  <a:off x="2269956" y="4546235"/>
                  <a:ext cx="1932163" cy="382271"/>
                </a:xfrm>
                <a:prstGeom prst="rect">
                  <a:avLst/>
                </a:prstGeom>
                <a:noFill/>
                <a:ln>
                  <a:solidFill>
                    <a:srgbClr val="000000"/>
                  </a:solidFill>
                </a:ln>
              </p:spPr>
              <p:txBody>
                <a:bodyPr wrap="square" rtlCol="0">
                  <a:spAutoFit/>
                </a:bodyPr>
                <a:lstStyle/>
                <a:p>
                  <a:r>
                    <a:rPr lang="en-US" dirty="0" smtClean="0"/>
                    <a:t>Fold_1 	Fold_2</a:t>
                  </a:r>
                  <a:endParaRPr lang="en-US" dirty="0"/>
                </a:p>
              </p:txBody>
            </p:sp>
            <p:sp>
              <p:nvSpPr>
                <p:cNvPr id="22" name="TextBox 21"/>
                <p:cNvSpPr txBox="1"/>
                <p:nvPr/>
              </p:nvSpPr>
              <p:spPr>
                <a:xfrm>
                  <a:off x="878256" y="2800354"/>
                  <a:ext cx="1621398" cy="369332"/>
                </a:xfrm>
                <a:prstGeom prst="rect">
                  <a:avLst/>
                </a:prstGeom>
                <a:noFill/>
                <a:ln>
                  <a:solidFill>
                    <a:srgbClr val="000000"/>
                  </a:solidFill>
                </a:ln>
              </p:spPr>
              <p:txBody>
                <a:bodyPr wrap="square" rtlCol="0">
                  <a:spAutoFit/>
                </a:bodyPr>
                <a:lstStyle/>
                <a:p>
                  <a:pPr algn="ctr"/>
                  <a:r>
                    <a:rPr lang="en-US" dirty="0" smtClean="0"/>
                    <a:t>: : : : </a:t>
                  </a:r>
                  <a:endParaRPr lang="en-US" dirty="0"/>
                </a:p>
              </p:txBody>
            </p:sp>
            <p:sp>
              <p:nvSpPr>
                <p:cNvPr id="23" name="TextBox 22"/>
                <p:cNvSpPr txBox="1"/>
                <p:nvPr/>
              </p:nvSpPr>
              <p:spPr>
                <a:xfrm>
                  <a:off x="4732845" y="3678979"/>
                  <a:ext cx="1621398" cy="382271"/>
                </a:xfrm>
                <a:prstGeom prst="rect">
                  <a:avLst/>
                </a:prstGeom>
                <a:noFill/>
                <a:ln>
                  <a:solidFill>
                    <a:srgbClr val="000000"/>
                  </a:solidFill>
                </a:ln>
              </p:spPr>
              <p:txBody>
                <a:bodyPr wrap="square" rtlCol="0">
                  <a:spAutoFit/>
                </a:bodyPr>
                <a:lstStyle/>
                <a:p>
                  <a:pPr algn="ctr"/>
                  <a:r>
                    <a:rPr lang="en-US" dirty="0" smtClean="0"/>
                    <a:t>Group 2</a:t>
                  </a:r>
                  <a:endParaRPr lang="en-US" dirty="0"/>
                </a:p>
              </p:txBody>
            </p:sp>
          </p:grpSp>
        </p:grpSp>
      </p:grpSp>
      <p:cxnSp>
        <p:nvCxnSpPr>
          <p:cNvPr id="31" name="Straight Connector 30"/>
          <p:cNvCxnSpPr/>
          <p:nvPr/>
        </p:nvCxnSpPr>
        <p:spPr>
          <a:xfrm>
            <a:off x="4431817" y="4174582"/>
            <a:ext cx="0" cy="3512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20" idx="0"/>
          </p:cNvCxnSpPr>
          <p:nvPr/>
        </p:nvCxnSpPr>
        <p:spPr>
          <a:xfrm flipH="1">
            <a:off x="3567071" y="4552861"/>
            <a:ext cx="13513" cy="4434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23" idx="0"/>
          </p:cNvCxnSpPr>
          <p:nvPr/>
        </p:nvCxnSpPr>
        <p:spPr>
          <a:xfrm flipH="1">
            <a:off x="5557056" y="4566371"/>
            <a:ext cx="9738" cy="46699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917959" y="3998952"/>
            <a:ext cx="1905140" cy="646331"/>
          </a:xfrm>
          <a:prstGeom prst="rect">
            <a:avLst/>
          </a:prstGeom>
          <a:noFill/>
        </p:spPr>
        <p:txBody>
          <a:bodyPr wrap="square" rtlCol="0">
            <a:spAutoFit/>
          </a:bodyPr>
          <a:lstStyle/>
          <a:p>
            <a:r>
              <a:rPr lang="en-US" dirty="0" smtClean="0"/>
              <a:t>Labels are fused into two groups</a:t>
            </a:r>
            <a:endParaRPr lang="en-US" dirty="0"/>
          </a:p>
        </p:txBody>
      </p:sp>
      <p:sp>
        <p:nvSpPr>
          <p:cNvPr id="43" name="TextBox 42"/>
          <p:cNvSpPr txBox="1"/>
          <p:nvPr/>
        </p:nvSpPr>
        <p:spPr>
          <a:xfrm>
            <a:off x="6634214" y="4998690"/>
            <a:ext cx="2283465" cy="369332"/>
          </a:xfrm>
          <a:prstGeom prst="rect">
            <a:avLst/>
          </a:prstGeom>
          <a:noFill/>
        </p:spPr>
        <p:txBody>
          <a:bodyPr wrap="square" rtlCol="0">
            <a:spAutoFit/>
          </a:bodyPr>
          <a:lstStyle/>
          <a:p>
            <a:r>
              <a:rPr lang="en-US" dirty="0" smtClean="0"/>
              <a:t>Binomial Classification </a:t>
            </a:r>
            <a:endParaRPr lang="en-US" dirty="0"/>
          </a:p>
        </p:txBody>
      </p:sp>
      <p:sp>
        <p:nvSpPr>
          <p:cNvPr id="44" name="TextBox 43"/>
          <p:cNvSpPr txBox="1"/>
          <p:nvPr/>
        </p:nvSpPr>
        <p:spPr>
          <a:xfrm>
            <a:off x="5016583" y="5840099"/>
            <a:ext cx="2283465" cy="369332"/>
          </a:xfrm>
          <a:prstGeom prst="rect">
            <a:avLst/>
          </a:prstGeom>
          <a:noFill/>
        </p:spPr>
        <p:txBody>
          <a:bodyPr wrap="square" rtlCol="0">
            <a:spAutoFit/>
          </a:bodyPr>
          <a:lstStyle/>
          <a:p>
            <a:r>
              <a:rPr lang="en-US" dirty="0" smtClean="0"/>
              <a:t>Binomial Classification </a:t>
            </a:r>
            <a:endParaRPr lang="en-US" dirty="0"/>
          </a:p>
        </p:txBody>
      </p:sp>
      <p:sp>
        <p:nvSpPr>
          <p:cNvPr id="10" name="Slide Number Placeholder 9"/>
          <p:cNvSpPr>
            <a:spLocks noGrp="1"/>
          </p:cNvSpPr>
          <p:nvPr>
            <p:ph type="sldNum" sz="quarter" idx="12"/>
          </p:nvPr>
        </p:nvSpPr>
        <p:spPr/>
        <p:txBody>
          <a:bodyPr/>
          <a:lstStyle/>
          <a:p>
            <a:fld id="{1FCD904C-D1DC-4FA1-992A-F40497B59867}" type="slidenum">
              <a:rPr lang="en-US" smtClean="0"/>
              <a:t>51</a:t>
            </a:fld>
            <a:endParaRPr lang="en-US" dirty="0"/>
          </a:p>
        </p:txBody>
      </p:sp>
    </p:spTree>
    <p:extLst>
      <p:ext uri="{BB962C8B-B14F-4D97-AF65-F5344CB8AC3E}">
        <p14:creationId xmlns:p14="http://schemas.microsoft.com/office/powerpoint/2010/main" val="813313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1783"/>
          </a:xfrm>
        </p:spPr>
        <p:txBody>
          <a:bodyPr/>
          <a:lstStyle/>
          <a:p>
            <a:pPr algn="ctr"/>
            <a:r>
              <a:rPr lang="en-US" dirty="0" smtClean="0"/>
              <a:t>Why label fusion?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3078515"/>
              </p:ext>
            </p:extLst>
          </p:nvPr>
        </p:nvGraphicFramePr>
        <p:xfrm>
          <a:off x="328845" y="1189419"/>
          <a:ext cx="8414016" cy="2744018"/>
        </p:xfrm>
        <a:graphic>
          <a:graphicData uri="http://schemas.openxmlformats.org/drawingml/2006/table">
            <a:tbl>
              <a:tblPr firstRow="1" bandRow="1">
                <a:tableStyleId>{616DA210-FB5B-4158-B5E0-FEB733F419BA}</a:tableStyleId>
              </a:tblPr>
              <a:tblGrid>
                <a:gridCol w="2362596"/>
                <a:gridCol w="923026"/>
                <a:gridCol w="836762"/>
                <a:gridCol w="862642"/>
                <a:gridCol w="828136"/>
                <a:gridCol w="845388"/>
                <a:gridCol w="940279"/>
                <a:gridCol w="815187"/>
              </a:tblGrid>
              <a:tr h="283121">
                <a:tc>
                  <a:txBody>
                    <a:bodyPr/>
                    <a:lstStyle/>
                    <a:p>
                      <a:endParaRPr lang="en-US" dirty="0"/>
                    </a:p>
                  </a:txBody>
                  <a:tcPr/>
                </a:tc>
                <a:tc>
                  <a:txBody>
                    <a:bodyPr/>
                    <a:lstStyle/>
                    <a:p>
                      <a:r>
                        <a:rPr lang="en-US" sz="1600" dirty="0" smtClean="0"/>
                        <a:t>a</a:t>
                      </a:r>
                      <a:endParaRPr lang="en-US" sz="1600" dirty="0"/>
                    </a:p>
                  </a:txBody>
                  <a:tcPr/>
                </a:tc>
                <a:tc>
                  <a:txBody>
                    <a:bodyPr/>
                    <a:lstStyle/>
                    <a:p>
                      <a:r>
                        <a:rPr lang="en-US" sz="1600" dirty="0" smtClean="0"/>
                        <a:t>b</a:t>
                      </a:r>
                      <a:endParaRPr lang="en-US" sz="1600" dirty="0"/>
                    </a:p>
                  </a:txBody>
                  <a:tcPr/>
                </a:tc>
                <a:tc>
                  <a:txBody>
                    <a:bodyPr/>
                    <a:lstStyle/>
                    <a:p>
                      <a:r>
                        <a:rPr lang="en-US" sz="1600" dirty="0" smtClean="0"/>
                        <a:t>c</a:t>
                      </a:r>
                      <a:endParaRPr lang="en-US" sz="1600" dirty="0"/>
                    </a:p>
                  </a:txBody>
                  <a:tcPr/>
                </a:tc>
                <a:tc>
                  <a:txBody>
                    <a:bodyPr/>
                    <a:lstStyle/>
                    <a:p>
                      <a:r>
                        <a:rPr lang="en-US" sz="1600" dirty="0" smtClean="0"/>
                        <a:t>d</a:t>
                      </a:r>
                      <a:endParaRPr lang="en-US" sz="1600" dirty="0"/>
                    </a:p>
                  </a:txBody>
                  <a:tcPr/>
                </a:tc>
                <a:tc>
                  <a:txBody>
                    <a:bodyPr/>
                    <a:lstStyle/>
                    <a:p>
                      <a:r>
                        <a:rPr lang="en-US" sz="1600" dirty="0" smtClean="0"/>
                        <a:t>e</a:t>
                      </a:r>
                      <a:endParaRPr lang="en-US" sz="1600" dirty="0"/>
                    </a:p>
                  </a:txBody>
                  <a:tcPr/>
                </a:tc>
                <a:tc>
                  <a:txBody>
                    <a:bodyPr/>
                    <a:lstStyle/>
                    <a:p>
                      <a:r>
                        <a:rPr lang="en-US" sz="1600" dirty="0" smtClean="0"/>
                        <a:t>f</a:t>
                      </a:r>
                      <a:endParaRPr lang="en-US" sz="1600" dirty="0"/>
                    </a:p>
                  </a:txBody>
                  <a:tcPr/>
                </a:tc>
                <a:tc>
                  <a:txBody>
                    <a:bodyPr/>
                    <a:lstStyle/>
                    <a:p>
                      <a:r>
                        <a:rPr lang="en-US" sz="1600" dirty="0" smtClean="0"/>
                        <a:t>g</a:t>
                      </a:r>
                      <a:endParaRPr lang="en-US" sz="1600" dirty="0"/>
                    </a:p>
                  </a:txBody>
                  <a:tcPr/>
                </a:tc>
              </a:tr>
              <a:tr h="506047">
                <a:tc>
                  <a:txBody>
                    <a:bodyPr/>
                    <a:lstStyle/>
                    <a:p>
                      <a:r>
                        <a:rPr lang="en-US" sz="1400" dirty="0" smtClean="0"/>
                        <a:t>Number of folds</a:t>
                      </a:r>
                      <a:endParaRPr lang="en-US" sz="1400" dirty="0"/>
                    </a:p>
                  </a:txBody>
                  <a:tcPr/>
                </a:tc>
                <a:tc>
                  <a:txBody>
                    <a:bodyPr/>
                    <a:lstStyle/>
                    <a:p>
                      <a:r>
                        <a:rPr lang="en-US" dirty="0" smtClean="0"/>
                        <a:t>285 </a:t>
                      </a:r>
                    </a:p>
                    <a:p>
                      <a:r>
                        <a:rPr lang="en-US" sz="1400" dirty="0" smtClean="0"/>
                        <a:t>(folds)</a:t>
                      </a:r>
                      <a:endParaRPr lang="en-US" sz="1400" dirty="0"/>
                    </a:p>
                  </a:txBody>
                  <a:tcPr/>
                </a:tc>
                <a:tc>
                  <a:txBody>
                    <a:bodyPr/>
                    <a:lstStyle/>
                    <a:p>
                      <a:r>
                        <a:rPr lang="en-US" dirty="0" smtClean="0"/>
                        <a:t>176</a:t>
                      </a:r>
                    </a:p>
                    <a:p>
                      <a:r>
                        <a:rPr lang="en-US" sz="1400" dirty="0" smtClean="0"/>
                        <a:t>(folds)</a:t>
                      </a:r>
                      <a:endParaRPr lang="en-US" sz="1400" dirty="0"/>
                    </a:p>
                  </a:txBody>
                  <a:tcPr/>
                </a:tc>
                <a:tc>
                  <a:txBody>
                    <a:bodyPr/>
                    <a:lstStyle/>
                    <a:p>
                      <a:r>
                        <a:rPr lang="en-US" dirty="0" smtClean="0"/>
                        <a:t>148 </a:t>
                      </a:r>
                    </a:p>
                    <a:p>
                      <a:r>
                        <a:rPr lang="en-US" sz="1400" dirty="0" smtClean="0"/>
                        <a:t>(folds)</a:t>
                      </a:r>
                      <a:endParaRPr lang="en-US" sz="1400" dirty="0"/>
                    </a:p>
                  </a:txBody>
                  <a:tcPr/>
                </a:tc>
                <a:tc>
                  <a:txBody>
                    <a:bodyPr/>
                    <a:lstStyle/>
                    <a:p>
                      <a:r>
                        <a:rPr lang="en-US" dirty="0" smtClean="0"/>
                        <a:t>380 </a:t>
                      </a:r>
                    </a:p>
                    <a:p>
                      <a:r>
                        <a:rPr lang="en-US" sz="1400" dirty="0" smtClean="0"/>
                        <a:t>(folds)</a:t>
                      </a:r>
                      <a:endParaRPr lang="en-US" sz="1400" dirty="0"/>
                    </a:p>
                  </a:txBody>
                  <a:tcPr/>
                </a:tc>
                <a:tc>
                  <a:txBody>
                    <a:bodyPr/>
                    <a:lstStyle/>
                    <a:p>
                      <a:r>
                        <a:rPr lang="en-US" dirty="0" smtClean="0"/>
                        <a:t>68</a:t>
                      </a:r>
                    </a:p>
                    <a:p>
                      <a:r>
                        <a:rPr lang="en-US" sz="1400" dirty="0" smtClean="0"/>
                        <a:t>(folds)</a:t>
                      </a:r>
                      <a:endParaRPr lang="en-US" sz="1400" dirty="0"/>
                    </a:p>
                  </a:txBody>
                  <a:tcPr/>
                </a:tc>
                <a:tc>
                  <a:txBody>
                    <a:bodyPr/>
                    <a:lstStyle/>
                    <a:p>
                      <a:r>
                        <a:rPr lang="en-US" dirty="0" smtClean="0"/>
                        <a:t>57 </a:t>
                      </a:r>
                    </a:p>
                    <a:p>
                      <a:r>
                        <a:rPr lang="en-US" sz="1400" dirty="0" smtClean="0"/>
                        <a:t>(folds)</a:t>
                      </a:r>
                      <a:endParaRPr lang="en-US" sz="1400" dirty="0"/>
                    </a:p>
                  </a:txBody>
                  <a:tcPr/>
                </a:tc>
                <a:tc>
                  <a:txBody>
                    <a:bodyPr/>
                    <a:lstStyle/>
                    <a:p>
                      <a:r>
                        <a:rPr lang="en-US" dirty="0" smtClean="0"/>
                        <a:t>91 </a:t>
                      </a:r>
                      <a:r>
                        <a:rPr lang="en-US" sz="1400" dirty="0" smtClean="0"/>
                        <a:t>(folds)</a:t>
                      </a:r>
                      <a:endParaRPr lang="en-US" sz="1400" dirty="0"/>
                    </a:p>
                  </a:txBody>
                  <a:tcPr/>
                </a:tc>
              </a:tr>
              <a:tr h="385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Fusion</a:t>
                      </a:r>
                      <a:r>
                        <a:rPr lang="en-US" sz="1400" baseline="0" dirty="0" smtClean="0"/>
                        <a:t> (fold) 1 into groups</a:t>
                      </a:r>
                    </a:p>
                    <a:p>
                      <a:r>
                        <a:rPr lang="en-US" sz="1400" baseline="0" dirty="0" smtClean="0"/>
                        <a:t>(max 10 labels per group)</a:t>
                      </a:r>
                      <a:endParaRPr lang="en-US" sz="1400" dirty="0"/>
                    </a:p>
                  </a:txBody>
                  <a:tcPr/>
                </a:tc>
                <a:tc>
                  <a:txBody>
                    <a:bodyPr/>
                    <a:lstStyle/>
                    <a:p>
                      <a:r>
                        <a:rPr lang="en-US" dirty="0" smtClean="0"/>
                        <a:t>29</a:t>
                      </a:r>
                      <a:endParaRPr lang="en-US" sz="1400" dirty="0" smtClean="0"/>
                    </a:p>
                  </a:txBody>
                  <a:tcPr/>
                </a:tc>
                <a:tc>
                  <a:txBody>
                    <a:bodyPr/>
                    <a:lstStyle/>
                    <a:p>
                      <a:r>
                        <a:rPr lang="en-US" dirty="0" smtClean="0"/>
                        <a:t>18</a:t>
                      </a:r>
                    </a:p>
                  </a:txBody>
                  <a:tcPr/>
                </a:tc>
                <a:tc>
                  <a:txBody>
                    <a:bodyPr/>
                    <a:lstStyle/>
                    <a:p>
                      <a:r>
                        <a:rPr lang="en-US" dirty="0" smtClean="0"/>
                        <a:t>15</a:t>
                      </a:r>
                      <a:endParaRPr lang="en-US" dirty="0"/>
                    </a:p>
                  </a:txBody>
                  <a:tcPr/>
                </a:tc>
                <a:tc>
                  <a:txBody>
                    <a:bodyPr/>
                    <a:lstStyle/>
                    <a:p>
                      <a:r>
                        <a:rPr lang="en-US" dirty="0" smtClean="0"/>
                        <a:t>38</a:t>
                      </a:r>
                      <a:endParaRPr lang="en-US" dirty="0"/>
                    </a:p>
                  </a:txBody>
                  <a:tcPr/>
                </a:tc>
                <a:tc>
                  <a:txBody>
                    <a:bodyPr/>
                    <a:lstStyle/>
                    <a:p>
                      <a:r>
                        <a:rPr lang="en-US" dirty="0" smtClean="0"/>
                        <a:t>7</a:t>
                      </a:r>
                    </a:p>
                  </a:txBody>
                  <a:tcPr/>
                </a:tc>
                <a:tc>
                  <a:txBody>
                    <a:bodyPr/>
                    <a:lstStyle/>
                    <a:p>
                      <a:r>
                        <a:rPr lang="en-US" dirty="0" smtClean="0"/>
                        <a:t>6</a:t>
                      </a:r>
                    </a:p>
                  </a:txBody>
                  <a:tcPr/>
                </a:tc>
                <a:tc>
                  <a:txBody>
                    <a:bodyPr/>
                    <a:lstStyle/>
                    <a:p>
                      <a:r>
                        <a:rPr lang="en-US" dirty="0" smtClean="0"/>
                        <a:t>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Fusion</a:t>
                      </a:r>
                      <a:r>
                        <a:rPr lang="en-US" sz="1400" baseline="0" dirty="0" smtClean="0"/>
                        <a:t> (fold) 2 into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(max 10 </a:t>
                      </a:r>
                      <a:r>
                        <a:rPr lang="en-US" sz="1400" b="0" baseline="0" dirty="0" smtClean="0"/>
                        <a:t>labels per </a:t>
                      </a:r>
                      <a:r>
                        <a:rPr lang="en-US" sz="1400" baseline="0" dirty="0" smtClean="0"/>
                        <a:t>group)</a:t>
                      </a:r>
                      <a:endParaRPr lang="en-US" sz="1400" dirty="0" smtClean="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2</a:t>
                      </a:r>
                    </a:p>
                  </a:txBody>
                  <a:tcPr/>
                </a:tc>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91978">
                <a:tc>
                  <a:txBody>
                    <a:bodyPr/>
                    <a:lstStyle/>
                    <a:p>
                      <a:r>
                        <a:rPr lang="en-US" sz="1400" dirty="0" smtClean="0"/>
                        <a:t>Classifier after</a:t>
                      </a:r>
                      <a:r>
                        <a:rPr lang="en-US" sz="1400" baseline="0" dirty="0" smtClean="0"/>
                        <a:t> fusion</a:t>
                      </a:r>
                      <a:r>
                        <a:rPr lang="en-US" sz="1400" dirty="0" smtClean="0"/>
                        <a:t> (fold)</a:t>
                      </a:r>
                      <a:endParaRPr lang="en-US" sz="1400" dirty="0"/>
                    </a:p>
                  </a:txBody>
                  <a:tcPr/>
                </a:tc>
                <a:tc>
                  <a:txBody>
                    <a:bodyPr/>
                    <a:lstStyle/>
                    <a:p>
                      <a:r>
                        <a:rPr lang="en-US" dirty="0" smtClean="0"/>
                        <a:t>13,500</a:t>
                      </a:r>
                      <a:endParaRPr lang="en-US" dirty="0"/>
                    </a:p>
                  </a:txBody>
                  <a:tcPr/>
                </a:tc>
                <a:tc>
                  <a:txBody>
                    <a:bodyPr/>
                    <a:lstStyle/>
                    <a:p>
                      <a:r>
                        <a:rPr lang="en-US" dirty="0" smtClean="0"/>
                        <a:t>810</a:t>
                      </a:r>
                      <a:endParaRPr lang="en-US" dirty="0"/>
                    </a:p>
                  </a:txBody>
                  <a:tcPr/>
                </a:tc>
                <a:tc>
                  <a:txBody>
                    <a:bodyPr/>
                    <a:lstStyle/>
                    <a:p>
                      <a:r>
                        <a:rPr lang="en-US" dirty="0" smtClean="0"/>
                        <a:t>315</a:t>
                      </a:r>
                      <a:endParaRPr lang="en-US" dirty="0"/>
                    </a:p>
                  </a:txBody>
                  <a:tcPr/>
                </a:tc>
                <a:tc>
                  <a:txBody>
                    <a:bodyPr/>
                    <a:lstStyle/>
                    <a:p>
                      <a:r>
                        <a:rPr lang="en-US" dirty="0" smtClean="0"/>
                        <a:t>18,000</a:t>
                      </a:r>
                      <a:endParaRPr lang="en-US" dirty="0"/>
                    </a:p>
                  </a:txBody>
                  <a:tcPr/>
                </a:tc>
                <a:tc>
                  <a:txBody>
                    <a:bodyPr/>
                    <a:lstStyle/>
                    <a:p>
                      <a:r>
                        <a:rPr lang="en-US" b="1" dirty="0" smtClean="0"/>
                        <a:t>3,171</a:t>
                      </a:r>
                      <a:endParaRPr lang="en-US" b="1" dirty="0"/>
                    </a:p>
                  </a:txBody>
                  <a:tcPr/>
                </a:tc>
                <a:tc>
                  <a:txBody>
                    <a:bodyPr/>
                    <a:lstStyle/>
                    <a:p>
                      <a:r>
                        <a:rPr lang="en-US" b="1" dirty="0" smtClean="0"/>
                        <a:t>2,700</a:t>
                      </a:r>
                      <a:endParaRPr lang="en-US" b="1" dirty="0"/>
                    </a:p>
                  </a:txBody>
                  <a:tcPr/>
                </a:tc>
                <a:tc>
                  <a:txBody>
                    <a:bodyPr/>
                    <a:lstStyle/>
                    <a:p>
                      <a:r>
                        <a:rPr lang="en-US" b="1" dirty="0" smtClean="0"/>
                        <a:t>4,500</a:t>
                      </a:r>
                      <a:endParaRPr lang="en-US" b="1" dirty="0"/>
                    </a:p>
                  </a:txBody>
                  <a:tcPr/>
                </a:tc>
              </a:tr>
              <a:tr h="370840">
                <a:tc>
                  <a:txBody>
                    <a:bodyPr/>
                    <a:lstStyle/>
                    <a:p>
                      <a:r>
                        <a:rPr lang="en-US" sz="1400" dirty="0" smtClean="0"/>
                        <a:t>Classifier before</a:t>
                      </a:r>
                      <a:r>
                        <a:rPr lang="en-US" sz="1400" baseline="0" dirty="0" smtClean="0"/>
                        <a:t> fusion</a:t>
                      </a:r>
                      <a:r>
                        <a:rPr lang="en-US" sz="1400" dirty="0" smtClean="0"/>
                        <a:t> (fold)</a:t>
                      </a:r>
                      <a:endParaRPr lang="en-US" sz="1400" dirty="0"/>
                    </a:p>
                  </a:txBody>
                  <a:tcPr/>
                </a:tc>
                <a:tc>
                  <a:txBody>
                    <a:bodyPr/>
                    <a:lstStyle/>
                    <a:p>
                      <a:r>
                        <a:rPr lang="en-US" dirty="0" smtClean="0"/>
                        <a:t>40,470</a:t>
                      </a:r>
                      <a:endParaRPr lang="en-US" dirty="0"/>
                    </a:p>
                  </a:txBody>
                  <a:tcPr/>
                </a:tc>
                <a:tc>
                  <a:txBody>
                    <a:bodyPr/>
                    <a:lstStyle/>
                    <a:p>
                      <a:r>
                        <a:rPr lang="en-US" dirty="0" smtClean="0"/>
                        <a:t>15,400</a:t>
                      </a:r>
                      <a:endParaRPr lang="en-US" dirty="0"/>
                    </a:p>
                  </a:txBody>
                  <a:tcPr/>
                </a:tc>
                <a:tc>
                  <a:txBody>
                    <a:bodyPr/>
                    <a:lstStyle/>
                    <a:p>
                      <a:r>
                        <a:rPr lang="en-US" dirty="0" smtClean="0"/>
                        <a:t>10,878</a:t>
                      </a:r>
                      <a:endParaRPr lang="en-US" dirty="0"/>
                    </a:p>
                  </a:txBody>
                  <a:tcPr/>
                </a:tc>
                <a:tc>
                  <a:txBody>
                    <a:bodyPr/>
                    <a:lstStyle/>
                    <a:p>
                      <a:r>
                        <a:rPr lang="en-US" dirty="0" smtClean="0"/>
                        <a:t>72,010</a:t>
                      </a:r>
                      <a:endParaRPr lang="en-US" dirty="0"/>
                    </a:p>
                  </a:txBody>
                  <a:tcPr/>
                </a:tc>
                <a:tc>
                  <a:txBody>
                    <a:bodyPr/>
                    <a:lstStyle/>
                    <a:p>
                      <a:r>
                        <a:rPr lang="en-US" b="1" dirty="0" smtClean="0"/>
                        <a:t>2,210</a:t>
                      </a:r>
                      <a:endParaRPr lang="en-US" b="1" dirty="0"/>
                    </a:p>
                  </a:txBody>
                  <a:tcPr/>
                </a:tc>
                <a:tc>
                  <a:txBody>
                    <a:bodyPr/>
                    <a:lstStyle/>
                    <a:p>
                      <a:r>
                        <a:rPr lang="en-US" b="1" dirty="0" smtClean="0"/>
                        <a:t>1,596</a:t>
                      </a:r>
                      <a:endParaRPr lang="en-US" b="1" dirty="0"/>
                    </a:p>
                  </a:txBody>
                  <a:tcPr/>
                </a:tc>
                <a:tc>
                  <a:txBody>
                    <a:bodyPr/>
                    <a:lstStyle/>
                    <a:p>
                      <a:r>
                        <a:rPr lang="en-US" b="1" dirty="0" smtClean="0"/>
                        <a:t>4,095</a:t>
                      </a:r>
                      <a:endParaRPr lang="en-US" b="1" dirty="0"/>
                    </a:p>
                  </a:txBody>
                  <a:tcPr/>
                </a:tc>
              </a:tr>
            </a:tbl>
          </a:graphicData>
        </a:graphic>
      </p:graphicFrame>
      <p:sp>
        <p:nvSpPr>
          <p:cNvPr id="5" name="Slide Number Placeholder 4"/>
          <p:cNvSpPr>
            <a:spLocks noGrp="1"/>
          </p:cNvSpPr>
          <p:nvPr>
            <p:ph type="sldNum" sz="quarter" idx="12"/>
          </p:nvPr>
        </p:nvSpPr>
        <p:spPr/>
        <p:txBody>
          <a:bodyPr/>
          <a:lstStyle/>
          <a:p>
            <a:fld id="{1FCD904C-D1DC-4FA1-992A-F40497B59867}" type="slidenum">
              <a:rPr lang="en-US" smtClean="0"/>
              <a:t>52</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655627658"/>
              </p:ext>
            </p:extLst>
          </p:nvPr>
        </p:nvGraphicFramePr>
        <p:xfrm>
          <a:off x="2190998" y="391291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1571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 vs. One ensemble </a:t>
            </a:r>
            <a:r>
              <a:rPr lang="en-US" dirty="0"/>
              <a:t>per </a:t>
            </a:r>
            <a:r>
              <a:rPr lang="en-US" dirty="0" smtClean="0"/>
              <a:t>label all child </a:t>
            </a:r>
            <a:endParaRPr lang="en-US" dirty="0"/>
          </a:p>
        </p:txBody>
      </p:sp>
      <p:grpSp>
        <p:nvGrpSpPr>
          <p:cNvPr id="68" name="Group 67"/>
          <p:cNvGrpSpPr/>
          <p:nvPr/>
        </p:nvGrpSpPr>
        <p:grpSpPr>
          <a:xfrm>
            <a:off x="851233" y="2215635"/>
            <a:ext cx="6300197" cy="2353896"/>
            <a:chOff x="878256" y="1783316"/>
            <a:chExt cx="6300197" cy="2436358"/>
          </a:xfrm>
        </p:grpSpPr>
        <p:cxnSp>
          <p:nvCxnSpPr>
            <p:cNvPr id="34" name="Straight Connector 33"/>
            <p:cNvCxnSpPr/>
            <p:nvPr/>
          </p:nvCxnSpPr>
          <p:spPr>
            <a:xfrm flipH="1">
              <a:off x="990124" y="2183458"/>
              <a:ext cx="1168754"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2057544" y="2183458"/>
              <a:ext cx="101334"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158878" y="2183458"/>
              <a:ext cx="165123" cy="5860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878256" y="1783316"/>
              <a:ext cx="6300197" cy="2436358"/>
              <a:chOff x="878256" y="1783316"/>
              <a:chExt cx="6300197" cy="2436358"/>
            </a:xfrm>
          </p:grpSpPr>
          <p:grpSp>
            <p:nvGrpSpPr>
              <p:cNvPr id="66" name="Group 65"/>
              <p:cNvGrpSpPr/>
              <p:nvPr/>
            </p:nvGrpSpPr>
            <p:grpSpPr>
              <a:xfrm>
                <a:off x="3445470" y="2152648"/>
                <a:ext cx="2040254" cy="616896"/>
                <a:chOff x="3445470" y="2152648"/>
                <a:chExt cx="2040254" cy="616896"/>
              </a:xfrm>
            </p:grpSpPr>
            <p:cxnSp>
              <p:nvCxnSpPr>
                <p:cNvPr id="6" name="Straight Connector 5"/>
                <p:cNvCxnSpPr>
                  <a:stCxn id="4" idx="2"/>
                </p:cNvCxnSpPr>
                <p:nvPr/>
              </p:nvCxnSpPr>
              <p:spPr>
                <a:xfrm flipH="1">
                  <a:off x="3445470" y="2152648"/>
                  <a:ext cx="945812"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4" idx="2"/>
                </p:cNvCxnSpPr>
                <p:nvPr/>
              </p:nvCxnSpPr>
              <p:spPr>
                <a:xfrm>
                  <a:off x="4391282" y="2152648"/>
                  <a:ext cx="121608"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2"/>
                </p:cNvCxnSpPr>
                <p:nvPr/>
              </p:nvCxnSpPr>
              <p:spPr>
                <a:xfrm>
                  <a:off x="4391282" y="2152648"/>
                  <a:ext cx="1094442"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878256" y="1783316"/>
                <a:ext cx="6300197" cy="2436358"/>
                <a:chOff x="878256" y="1783316"/>
                <a:chExt cx="6300197" cy="2436358"/>
              </a:xfrm>
            </p:grpSpPr>
            <p:cxnSp>
              <p:nvCxnSpPr>
                <p:cNvPr id="19" name="Straight Connector 18"/>
                <p:cNvCxnSpPr/>
                <p:nvPr/>
              </p:nvCxnSpPr>
              <p:spPr>
                <a:xfrm flipH="1">
                  <a:off x="3188746" y="3188354"/>
                  <a:ext cx="689093" cy="63496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864328" y="3161334"/>
                  <a:ext cx="689093" cy="6619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877840" y="3174844"/>
                  <a:ext cx="40535" cy="6754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5674887" y="3156176"/>
                  <a:ext cx="307784" cy="5995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982671" y="3156176"/>
                  <a:ext cx="124589" cy="5860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982671" y="3156176"/>
                  <a:ext cx="871500" cy="6168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878256" y="1783316"/>
                  <a:ext cx="6300197" cy="2436358"/>
                  <a:chOff x="878256" y="1783316"/>
                  <a:chExt cx="6300197" cy="2436358"/>
                </a:xfrm>
              </p:grpSpPr>
              <p:sp>
                <p:nvSpPr>
                  <p:cNvPr id="4" name="TextBox 3"/>
                  <p:cNvSpPr txBox="1"/>
                  <p:nvPr/>
                </p:nvSpPr>
                <p:spPr>
                  <a:xfrm>
                    <a:off x="1621396" y="1783316"/>
                    <a:ext cx="5539771" cy="369332"/>
                  </a:xfrm>
                  <a:prstGeom prst="rect">
                    <a:avLst/>
                  </a:prstGeom>
                  <a:noFill/>
                  <a:ln>
                    <a:solidFill>
                      <a:srgbClr val="000000"/>
                    </a:solidFill>
                  </a:ln>
                </p:spPr>
                <p:txBody>
                  <a:bodyPr wrap="square" rtlCol="0">
                    <a:spAutoFit/>
                  </a:bodyPr>
                  <a:lstStyle/>
                  <a:p>
                    <a:pPr algn="ctr"/>
                    <a:r>
                      <a:rPr lang="en-US" dirty="0" smtClean="0"/>
                      <a:t>Alpha	Beta	Alpha or Beta</a:t>
                    </a:r>
                    <a:r>
                      <a:rPr lang="en-US" dirty="0"/>
                      <a:t>	</a:t>
                    </a:r>
                    <a:r>
                      <a:rPr lang="en-US" dirty="0" smtClean="0"/>
                      <a:t>Alpha and Beta …</a:t>
                    </a:r>
                    <a:endParaRPr lang="en-US" dirty="0"/>
                  </a:p>
                </p:txBody>
              </p:sp>
              <p:sp>
                <p:nvSpPr>
                  <p:cNvPr id="11" name="TextBox 10"/>
                  <p:cNvSpPr txBox="1"/>
                  <p:nvPr/>
                </p:nvSpPr>
                <p:spPr>
                  <a:xfrm>
                    <a:off x="2634769" y="2796564"/>
                    <a:ext cx="3985933" cy="369332"/>
                  </a:xfrm>
                  <a:prstGeom prst="rect">
                    <a:avLst/>
                  </a:prstGeom>
                  <a:noFill/>
                  <a:ln>
                    <a:solidFill>
                      <a:schemeClr val="tx1"/>
                    </a:solidFill>
                  </a:ln>
                </p:spPr>
                <p:txBody>
                  <a:bodyPr wrap="square" rtlCol="0">
                    <a:spAutoFit/>
                  </a:bodyPr>
                  <a:lstStyle/>
                  <a:p>
                    <a:r>
                      <a:rPr lang="en-US" dirty="0" smtClean="0"/>
                      <a:t>Fold_1	Fold_2	Fold_3	Fold_4 …..</a:t>
                    </a:r>
                    <a:endParaRPr lang="en-US" dirty="0"/>
                  </a:p>
                </p:txBody>
              </p:sp>
              <p:sp>
                <p:nvSpPr>
                  <p:cNvPr id="25" name="TextBox 24"/>
                  <p:cNvSpPr txBox="1"/>
                  <p:nvPr/>
                </p:nvSpPr>
                <p:spPr>
                  <a:xfrm>
                    <a:off x="2607744" y="3850342"/>
                    <a:ext cx="2756376" cy="369332"/>
                  </a:xfrm>
                  <a:prstGeom prst="rect">
                    <a:avLst/>
                  </a:prstGeom>
                  <a:noFill/>
                  <a:ln>
                    <a:solidFill>
                      <a:srgbClr val="000000"/>
                    </a:solidFill>
                  </a:ln>
                </p:spPr>
                <p:txBody>
                  <a:bodyPr wrap="square" rtlCol="0">
                    <a:spAutoFit/>
                  </a:bodyPr>
                  <a:lstStyle/>
                  <a:p>
                    <a:r>
                      <a:rPr lang="en-US" dirty="0" smtClean="0"/>
                      <a:t>SF_1	SF_2	SF_3 …</a:t>
                    </a:r>
                    <a:endParaRPr lang="en-US" dirty="0"/>
                  </a:p>
                </p:txBody>
              </p:sp>
              <p:sp>
                <p:nvSpPr>
                  <p:cNvPr id="52" name="TextBox 51"/>
                  <p:cNvSpPr txBox="1"/>
                  <p:nvPr/>
                </p:nvSpPr>
                <p:spPr>
                  <a:xfrm>
                    <a:off x="878256" y="2800354"/>
                    <a:ext cx="1621398" cy="369332"/>
                  </a:xfrm>
                  <a:prstGeom prst="rect">
                    <a:avLst/>
                  </a:prstGeom>
                  <a:noFill/>
                  <a:ln>
                    <a:solidFill>
                      <a:srgbClr val="000000"/>
                    </a:solidFill>
                  </a:ln>
                </p:spPr>
                <p:txBody>
                  <a:bodyPr wrap="square" rtlCol="0">
                    <a:spAutoFit/>
                  </a:bodyPr>
                  <a:lstStyle/>
                  <a:p>
                    <a:pPr algn="ctr"/>
                    <a:r>
                      <a:rPr lang="en-US" dirty="0" smtClean="0"/>
                      <a:t>: : : : </a:t>
                    </a:r>
                    <a:endParaRPr lang="en-US" dirty="0"/>
                  </a:p>
                </p:txBody>
              </p:sp>
              <p:sp>
                <p:nvSpPr>
                  <p:cNvPr id="53" name="TextBox 52"/>
                  <p:cNvSpPr txBox="1"/>
                  <p:nvPr/>
                </p:nvSpPr>
                <p:spPr>
                  <a:xfrm>
                    <a:off x="5557055" y="3776862"/>
                    <a:ext cx="1621398" cy="369332"/>
                  </a:xfrm>
                  <a:prstGeom prst="rect">
                    <a:avLst/>
                  </a:prstGeom>
                  <a:noFill/>
                  <a:ln>
                    <a:solidFill>
                      <a:srgbClr val="000000"/>
                    </a:solidFill>
                  </a:ln>
                </p:spPr>
                <p:txBody>
                  <a:bodyPr wrap="square" rtlCol="0">
                    <a:spAutoFit/>
                  </a:bodyPr>
                  <a:lstStyle/>
                  <a:p>
                    <a:pPr algn="ctr"/>
                    <a:r>
                      <a:rPr lang="en-US" dirty="0" smtClean="0"/>
                      <a:t>: : : : </a:t>
                    </a:r>
                    <a:endParaRPr lang="en-US" dirty="0"/>
                  </a:p>
                </p:txBody>
              </p:sp>
            </p:grpSp>
          </p:grpSp>
        </p:grpSp>
      </p:grpSp>
      <p:sp>
        <p:nvSpPr>
          <p:cNvPr id="54" name="TextBox 53"/>
          <p:cNvSpPr txBox="1"/>
          <p:nvPr/>
        </p:nvSpPr>
        <p:spPr>
          <a:xfrm>
            <a:off x="7336819" y="2107555"/>
            <a:ext cx="1702466" cy="523220"/>
          </a:xfrm>
          <a:prstGeom prst="rect">
            <a:avLst/>
          </a:prstGeom>
          <a:noFill/>
        </p:spPr>
        <p:txBody>
          <a:bodyPr wrap="square" rtlCol="0">
            <a:spAutoFit/>
          </a:bodyPr>
          <a:lstStyle/>
          <a:p>
            <a:r>
              <a:rPr lang="en-US" sz="1400" b="1" dirty="0" smtClean="0"/>
              <a:t>Classifier 1</a:t>
            </a:r>
          </a:p>
          <a:p>
            <a:r>
              <a:rPr lang="en-US" sz="1400" b="1" dirty="0" smtClean="0"/>
              <a:t>Feature selection 1</a:t>
            </a:r>
            <a:endParaRPr lang="en-US" sz="1400" b="1" dirty="0"/>
          </a:p>
        </p:txBody>
      </p:sp>
      <p:sp>
        <p:nvSpPr>
          <p:cNvPr id="58" name="TextBox 57"/>
          <p:cNvSpPr txBox="1"/>
          <p:nvPr/>
        </p:nvSpPr>
        <p:spPr>
          <a:xfrm>
            <a:off x="6759590" y="3138104"/>
            <a:ext cx="1702466" cy="523220"/>
          </a:xfrm>
          <a:prstGeom prst="rect">
            <a:avLst/>
          </a:prstGeom>
          <a:noFill/>
        </p:spPr>
        <p:txBody>
          <a:bodyPr wrap="square" rtlCol="0">
            <a:spAutoFit/>
          </a:bodyPr>
          <a:lstStyle/>
          <a:p>
            <a:r>
              <a:rPr lang="en-US" sz="1400" b="1" dirty="0" smtClean="0"/>
              <a:t>Classifier 2</a:t>
            </a:r>
          </a:p>
          <a:p>
            <a:r>
              <a:rPr lang="en-US" sz="1400" b="1" dirty="0" smtClean="0"/>
              <a:t>Feature selection 2</a:t>
            </a:r>
            <a:endParaRPr lang="en-US" sz="1400" b="1" dirty="0"/>
          </a:p>
        </p:txBody>
      </p:sp>
      <p:sp>
        <p:nvSpPr>
          <p:cNvPr id="59" name="TextBox 58"/>
          <p:cNvSpPr txBox="1"/>
          <p:nvPr/>
        </p:nvSpPr>
        <p:spPr>
          <a:xfrm>
            <a:off x="557750" y="4151352"/>
            <a:ext cx="1702466" cy="523220"/>
          </a:xfrm>
          <a:prstGeom prst="rect">
            <a:avLst/>
          </a:prstGeom>
          <a:noFill/>
        </p:spPr>
        <p:txBody>
          <a:bodyPr wrap="square" rtlCol="0">
            <a:spAutoFit/>
          </a:bodyPr>
          <a:lstStyle/>
          <a:p>
            <a:r>
              <a:rPr lang="en-US" sz="1400" b="1" dirty="0" smtClean="0"/>
              <a:t>Classifier 3</a:t>
            </a:r>
          </a:p>
          <a:p>
            <a:r>
              <a:rPr lang="en-US" sz="1400" b="1" dirty="0" smtClean="0"/>
              <a:t>Feature selection 3</a:t>
            </a:r>
            <a:endParaRPr lang="en-US" sz="1400" b="1" dirty="0"/>
          </a:p>
        </p:txBody>
      </p:sp>
      <p:sp>
        <p:nvSpPr>
          <p:cNvPr id="3" name="Slide Number Placeholder 2"/>
          <p:cNvSpPr>
            <a:spLocks noGrp="1"/>
          </p:cNvSpPr>
          <p:nvPr>
            <p:ph type="sldNum" sz="quarter" idx="12"/>
          </p:nvPr>
        </p:nvSpPr>
        <p:spPr/>
        <p:txBody>
          <a:bodyPr/>
          <a:lstStyle/>
          <a:p>
            <a:fld id="{1FCD904C-D1DC-4FA1-992A-F40497B59867}" type="slidenum">
              <a:rPr lang="en-US" smtClean="0"/>
              <a:t>53</a:t>
            </a:fld>
            <a:endParaRPr lang="en-US" dirty="0"/>
          </a:p>
        </p:txBody>
      </p:sp>
    </p:spTree>
    <p:extLst>
      <p:ext uri="{BB962C8B-B14F-4D97-AF65-F5344CB8AC3E}">
        <p14:creationId xmlns:p14="http://schemas.microsoft.com/office/powerpoint/2010/main" val="3000125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COMPUTATION</a:t>
            </a:r>
            <a:endParaRPr lang="en-US" dirty="0"/>
          </a:p>
        </p:txBody>
      </p:sp>
      <p:sp>
        <p:nvSpPr>
          <p:cNvPr id="5" name="Text Placeholder 4"/>
          <p:cNvSpPr>
            <a:spLocks noGrp="1"/>
          </p:cNvSpPr>
          <p:nvPr>
            <p:ph type="body" idx="1"/>
          </p:nvPr>
        </p:nvSpPr>
        <p:spPr/>
        <p:txBody>
          <a:bodyPr/>
          <a:lstStyle/>
          <a:p>
            <a:pPr lvl="0"/>
            <a:r>
              <a:rPr lang="en-US" dirty="0"/>
              <a:t>Local functional clusters and motifs</a:t>
            </a:r>
          </a:p>
        </p:txBody>
      </p:sp>
      <p:sp>
        <p:nvSpPr>
          <p:cNvPr id="2" name="Slide Number Placeholder 1"/>
          <p:cNvSpPr>
            <a:spLocks noGrp="1"/>
          </p:cNvSpPr>
          <p:nvPr>
            <p:ph type="sldNum" sz="quarter" idx="12"/>
          </p:nvPr>
        </p:nvSpPr>
        <p:spPr/>
        <p:txBody>
          <a:bodyPr/>
          <a:lstStyle/>
          <a:p>
            <a:fld id="{1FCD904C-D1DC-4FA1-992A-F40497B59867}" type="slidenum">
              <a:rPr lang="en-US" smtClean="0"/>
              <a:t>54</a:t>
            </a:fld>
            <a:endParaRPr lang="en-US" dirty="0"/>
          </a:p>
        </p:txBody>
      </p:sp>
    </p:spTree>
    <p:extLst>
      <p:ext uri="{BB962C8B-B14F-4D97-AF65-F5344CB8AC3E}">
        <p14:creationId xmlns:p14="http://schemas.microsoft.com/office/powerpoint/2010/main" val="4261163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Functional </a:t>
            </a:r>
            <a:r>
              <a:rPr lang="en-US" dirty="0"/>
              <a:t>clusters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410688"/>
              </p:ext>
            </p:extLst>
          </p:nvPr>
        </p:nvGraphicFramePr>
        <p:xfrm>
          <a:off x="2269162" y="1511149"/>
          <a:ext cx="4330398" cy="372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148513" y="5876342"/>
            <a:ext cx="4366380" cy="75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structural difference</a:t>
            </a:r>
          </a:p>
          <a:p>
            <a:pPr algn="ctr"/>
            <a:r>
              <a:rPr lang="en-US" dirty="0"/>
              <a:t>Structurally conserved local motifs </a:t>
            </a:r>
          </a:p>
        </p:txBody>
      </p:sp>
      <p:sp>
        <p:nvSpPr>
          <p:cNvPr id="7" name="Oval 6"/>
          <p:cNvSpPr/>
          <p:nvPr/>
        </p:nvSpPr>
        <p:spPr>
          <a:xfrm>
            <a:off x="2730626" y="1390953"/>
            <a:ext cx="3108475" cy="3084286"/>
          </a:xfrm>
          <a:prstGeom prst="ellipse">
            <a:avLst/>
          </a:prstGeom>
          <a:gradFill flip="none" rotWithShape="1">
            <a:gsLst>
              <a:gs pos="0">
                <a:schemeClr val="accent3">
                  <a:satMod val="103000"/>
                  <a:lumMod val="102000"/>
                  <a:tint val="94000"/>
                  <a:alpha val="28000"/>
                </a:schemeClr>
              </a:gs>
              <a:gs pos="50000">
                <a:schemeClr val="accent3">
                  <a:satMod val="110000"/>
                  <a:lumMod val="100000"/>
                  <a:shade val="100000"/>
                  <a:alpha val="28000"/>
                </a:schemeClr>
              </a:gs>
              <a:gs pos="100000">
                <a:schemeClr val="accent3">
                  <a:lumMod val="99000"/>
                  <a:satMod val="120000"/>
                  <a:shade val="78000"/>
                  <a:alpha val="28000"/>
                </a:schemeClr>
              </a:gs>
            </a:gsLst>
            <a:lin ang="5400000" scaled="0"/>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n w="57150" cmpd="sng">
                <a:solidFill>
                  <a:schemeClr val="tx1"/>
                </a:solidFill>
              </a:ln>
            </a:endParaRPr>
          </a:p>
        </p:txBody>
      </p:sp>
      <p:sp>
        <p:nvSpPr>
          <p:cNvPr id="9" name="Down Arrow 8"/>
          <p:cNvSpPr/>
          <p:nvPr/>
        </p:nvSpPr>
        <p:spPr>
          <a:xfrm>
            <a:off x="4156322" y="5309809"/>
            <a:ext cx="374951" cy="5321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737274" y="1874762"/>
            <a:ext cx="1197428" cy="1200329"/>
          </a:xfrm>
          <a:prstGeom prst="rect">
            <a:avLst/>
          </a:prstGeom>
          <a:noFill/>
        </p:spPr>
        <p:txBody>
          <a:bodyPr wrap="square" rtlCol="0">
            <a:spAutoFit/>
          </a:bodyPr>
          <a:lstStyle/>
          <a:p>
            <a:r>
              <a:rPr lang="en-US" dirty="0" smtClean="0"/>
              <a:t>Most Common Protein Hierarchy </a:t>
            </a:r>
            <a:endParaRPr lang="en-US" dirty="0"/>
          </a:p>
        </p:txBody>
      </p:sp>
      <p:cxnSp>
        <p:nvCxnSpPr>
          <p:cNvPr id="13" name="Straight Arrow Connector 12"/>
          <p:cNvCxnSpPr/>
          <p:nvPr/>
        </p:nvCxnSpPr>
        <p:spPr>
          <a:xfrm>
            <a:off x="2718530" y="2479524"/>
            <a:ext cx="1016000" cy="12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1FCD904C-D1DC-4FA1-992A-F40497B59867}" type="slidenum">
              <a:rPr lang="en-US" smtClean="0"/>
              <a:t>55</a:t>
            </a:fld>
            <a:endParaRPr lang="en-US" dirty="0"/>
          </a:p>
        </p:txBody>
      </p:sp>
    </p:spTree>
    <p:extLst>
      <p:ext uri="{BB962C8B-B14F-4D97-AF65-F5344CB8AC3E}">
        <p14:creationId xmlns:p14="http://schemas.microsoft.com/office/powerpoint/2010/main" val="217654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Functional clusters</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56</a:t>
            </a:fld>
            <a:endParaRPr lang="en-US" dirty="0"/>
          </a:p>
        </p:txBody>
      </p:sp>
      <p:sp>
        <p:nvSpPr>
          <p:cNvPr id="5" name="TextBox 4"/>
          <p:cNvSpPr txBox="1"/>
          <p:nvPr/>
        </p:nvSpPr>
        <p:spPr>
          <a:xfrm>
            <a:off x="1656607" y="1529520"/>
            <a:ext cx="6305797" cy="1938992"/>
          </a:xfrm>
          <a:prstGeom prst="rect">
            <a:avLst/>
          </a:prstGeom>
          <a:solidFill>
            <a:schemeClr val="accent4">
              <a:lumMod val="20000"/>
              <a:lumOff val="80000"/>
            </a:schemeClr>
          </a:solidFill>
        </p:spPr>
        <p:txBody>
          <a:bodyPr wrap="square" rtlCol="0">
            <a:spAutoFit/>
          </a:bodyPr>
          <a:lstStyle/>
          <a:p>
            <a:r>
              <a:rPr lang="en-US" sz="2400" dirty="0"/>
              <a:t>The representation of these special sub-structures using </a:t>
            </a:r>
            <a:r>
              <a:rPr lang="en-US" sz="2400" dirty="0" smtClean="0"/>
              <a:t>Spatial Relation Based Structural Hashing </a:t>
            </a:r>
            <a:r>
              <a:rPr lang="en-US" sz="2400" dirty="0"/>
              <a:t>was found to have </a:t>
            </a:r>
            <a:r>
              <a:rPr lang="en-US" sz="2400" b="1" i="1" dirty="0"/>
              <a:t>Low frequency deviation</a:t>
            </a:r>
            <a:r>
              <a:rPr lang="en-US" sz="2400" dirty="0"/>
              <a:t>, so </a:t>
            </a:r>
            <a:r>
              <a:rPr lang="en-US" sz="2400" i="1" dirty="0" smtClean="0"/>
              <a:t>selection</a:t>
            </a:r>
            <a:r>
              <a:rPr lang="en-US" sz="2400" dirty="0" smtClean="0"/>
              <a:t> of structural features based on </a:t>
            </a:r>
            <a:r>
              <a:rPr lang="en-US" sz="2400" b="1" i="1" dirty="0"/>
              <a:t>Mean </a:t>
            </a:r>
            <a:r>
              <a:rPr lang="en-US" sz="2400" b="1" i="1" dirty="0" smtClean="0"/>
              <a:t>absolute deviation </a:t>
            </a:r>
            <a:r>
              <a:rPr lang="en-US" sz="2400" dirty="0" smtClean="0"/>
              <a:t> is made.</a:t>
            </a:r>
            <a:endParaRPr lang="en-US" sz="2400" b="1" i="1" dirty="0"/>
          </a:p>
        </p:txBody>
      </p:sp>
      <p:pic>
        <p:nvPicPr>
          <p:cNvPr id="6" name="Picture 2" descr="http://www.hep.ucl.ac.uk/~djm/higgs/higg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3776353"/>
            <a:ext cx="7267699" cy="282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82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 Computation</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57</a:t>
            </a:fld>
            <a:endParaRPr lang="en-US" dirty="0"/>
          </a:p>
        </p:txBody>
      </p:sp>
      <p:sp>
        <p:nvSpPr>
          <p:cNvPr id="6" name="TextBox 5"/>
          <p:cNvSpPr txBox="1"/>
          <p:nvPr/>
        </p:nvSpPr>
        <p:spPr>
          <a:xfrm>
            <a:off x="2137558" y="3199802"/>
            <a:ext cx="4025736" cy="52322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US" sz="2800" dirty="0" smtClean="0"/>
              <a:t>Prediction</a:t>
            </a:r>
            <a:endParaRPr lang="en-US" sz="2800" dirty="0"/>
          </a:p>
        </p:txBody>
      </p:sp>
      <p:sp>
        <p:nvSpPr>
          <p:cNvPr id="7" name="TextBox 6"/>
          <p:cNvSpPr txBox="1"/>
          <p:nvPr/>
        </p:nvSpPr>
        <p:spPr>
          <a:xfrm>
            <a:off x="2137558" y="4242851"/>
            <a:ext cx="4025736" cy="52322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US" sz="2800" dirty="0" smtClean="0"/>
              <a:t>Discoveries</a:t>
            </a:r>
            <a:endParaRPr lang="en-US" sz="2800" dirty="0"/>
          </a:p>
        </p:txBody>
      </p:sp>
      <p:sp>
        <p:nvSpPr>
          <p:cNvPr id="8" name="TextBox 7"/>
          <p:cNvSpPr txBox="1"/>
          <p:nvPr/>
        </p:nvSpPr>
        <p:spPr>
          <a:xfrm>
            <a:off x="2137558" y="2271548"/>
            <a:ext cx="4025736" cy="52322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US" sz="2800" dirty="0" smtClean="0"/>
              <a:t>Model testing</a:t>
            </a:r>
            <a:endParaRPr lang="en-US" sz="2800" dirty="0"/>
          </a:p>
        </p:txBody>
      </p:sp>
      <p:sp>
        <p:nvSpPr>
          <p:cNvPr id="9" name="TextBox 8"/>
          <p:cNvSpPr txBox="1"/>
          <p:nvPr/>
        </p:nvSpPr>
        <p:spPr>
          <a:xfrm>
            <a:off x="2137558" y="5143396"/>
            <a:ext cx="4025736" cy="52322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algn="ctr"/>
            <a:r>
              <a:rPr lang="en-US" sz="2800" dirty="0" smtClean="0"/>
              <a:t>Search tool</a:t>
            </a:r>
            <a:endParaRPr lang="en-US" sz="2800" dirty="0"/>
          </a:p>
        </p:txBody>
      </p:sp>
      <p:sp>
        <p:nvSpPr>
          <p:cNvPr id="10" name="TextBox 9"/>
          <p:cNvSpPr txBox="1"/>
          <p:nvPr/>
        </p:nvSpPr>
        <p:spPr>
          <a:xfrm>
            <a:off x="6590805" y="3122857"/>
            <a:ext cx="2185059" cy="1200329"/>
          </a:xfrm>
          <a:prstGeom prst="rect">
            <a:avLst/>
          </a:prstGeom>
          <a:noFill/>
        </p:spPr>
        <p:txBody>
          <a:bodyPr wrap="square" rtlCol="0">
            <a:spAutoFit/>
          </a:bodyPr>
          <a:lstStyle/>
          <a:p>
            <a:r>
              <a:rPr lang="en-US" b="1" dirty="0" smtClean="0"/>
              <a:t>Structural Relationships based Hashing for protein structure modeling</a:t>
            </a:r>
            <a:endParaRPr lang="en-US" b="1" dirty="0"/>
          </a:p>
        </p:txBody>
      </p:sp>
    </p:spTree>
    <p:extLst>
      <p:ext uri="{BB962C8B-B14F-4D97-AF65-F5344CB8AC3E}">
        <p14:creationId xmlns:p14="http://schemas.microsoft.com/office/powerpoint/2010/main" val="1208824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TESTING</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1FCD904C-D1DC-4FA1-992A-F40497B59867}" type="slidenum">
              <a:rPr lang="en-US" smtClean="0"/>
              <a:t>58</a:t>
            </a:fld>
            <a:endParaRPr lang="en-US" dirty="0"/>
          </a:p>
        </p:txBody>
      </p:sp>
    </p:spTree>
    <p:extLst>
      <p:ext uri="{BB962C8B-B14F-4D97-AF65-F5344CB8AC3E}">
        <p14:creationId xmlns:p14="http://schemas.microsoft.com/office/powerpoint/2010/main" val="2924465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Compare ranked similarity output with alignment based method</a:t>
            </a:r>
          </a:p>
        </p:txBody>
      </p:sp>
      <p:sp>
        <p:nvSpPr>
          <p:cNvPr id="6" name="Text Placeholder 5"/>
          <p:cNvSpPr>
            <a:spLocks noGrp="1"/>
          </p:cNvSpPr>
          <p:nvPr>
            <p:ph type="body" idx="1"/>
          </p:nvPr>
        </p:nvSpPr>
        <p:spPr>
          <a:xfrm>
            <a:off x="625079" y="1872343"/>
            <a:ext cx="3868340" cy="706914"/>
          </a:xfrm>
          <a:solidFill>
            <a:schemeClr val="accent4">
              <a:lumMod val="20000"/>
              <a:lumOff val="80000"/>
            </a:schemeClr>
          </a:solidFill>
        </p:spPr>
        <p:txBody>
          <a:bodyPr>
            <a:normAutofit/>
          </a:bodyPr>
          <a:lstStyle/>
          <a:p>
            <a:r>
              <a:rPr lang="en-US" sz="1800" b="0" dirty="0" smtClean="0"/>
              <a:t>Test of normality for pairwise similarity calculated using Jaccard Coefficient</a:t>
            </a:r>
            <a:endParaRPr lang="en-US" sz="1800" b="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794" y="2561431"/>
            <a:ext cx="3857625" cy="3571875"/>
          </a:xfrm>
        </p:spPr>
      </p:pic>
      <p:sp>
        <p:nvSpPr>
          <p:cNvPr id="8" name="Text Placeholder 7"/>
          <p:cNvSpPr>
            <a:spLocks noGrp="1"/>
          </p:cNvSpPr>
          <p:nvPr>
            <p:ph type="body" sz="quarter" idx="3"/>
          </p:nvPr>
        </p:nvSpPr>
        <p:spPr>
          <a:xfrm>
            <a:off x="4629150" y="1872343"/>
            <a:ext cx="3887391" cy="632732"/>
          </a:xfrm>
          <a:solidFill>
            <a:schemeClr val="accent4">
              <a:lumMod val="20000"/>
              <a:lumOff val="80000"/>
            </a:schemeClr>
          </a:solidFill>
        </p:spPr>
        <p:txBody>
          <a:bodyPr>
            <a:normAutofit/>
          </a:bodyPr>
          <a:lstStyle/>
          <a:p>
            <a:r>
              <a:rPr lang="en-US" sz="1800" b="0" dirty="0"/>
              <a:t>Test of normality for pairwise similarity calculated using FATCAT</a:t>
            </a:r>
            <a:r>
              <a:rPr lang="en-US" sz="1800" b="0" dirty="0" smtClean="0"/>
              <a:t> method</a:t>
            </a:r>
            <a:endParaRPr lang="en-US" sz="1800" b="0"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4231" y="2561431"/>
            <a:ext cx="3857625" cy="3571875"/>
          </a:xfrm>
        </p:spPr>
      </p:pic>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1975538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Information retrieval, data mining and databases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313426"/>
              </p:ext>
            </p:extLst>
          </p:nvPr>
        </p:nvGraphicFramePr>
        <p:xfrm>
          <a:off x="423035" y="1929562"/>
          <a:ext cx="8333922" cy="3925070"/>
        </p:xfrm>
        <a:graphic>
          <a:graphicData uri="http://schemas.openxmlformats.org/drawingml/2006/table">
            <a:tbl>
              <a:tblPr firstRow="1" bandRow="1">
                <a:tableStyleId>{85BE263C-DBD7-4A20-BB59-AAB30ACAA65A}</a:tableStyleId>
              </a:tblPr>
              <a:tblGrid>
                <a:gridCol w="2061444"/>
                <a:gridCol w="2225448"/>
                <a:gridCol w="2023515"/>
                <a:gridCol w="2023515"/>
              </a:tblGrid>
              <a:tr h="469720">
                <a:tc>
                  <a:txBody>
                    <a:bodyPr/>
                    <a:lstStyle/>
                    <a:p>
                      <a:endParaRPr lang="en-US" sz="1600" dirty="0"/>
                    </a:p>
                  </a:txBody>
                  <a:tcPr/>
                </a:tc>
                <a:tc>
                  <a:txBody>
                    <a:bodyPr/>
                    <a:lstStyle/>
                    <a:p>
                      <a:r>
                        <a:rPr lang="en-US" sz="1600" dirty="0" smtClean="0">
                          <a:solidFill>
                            <a:schemeClr val="tx1"/>
                          </a:solidFill>
                        </a:rPr>
                        <a:t>INFORMATION RETRIEVAL</a:t>
                      </a:r>
                      <a:endParaRPr lang="en-US" sz="1600" dirty="0">
                        <a:solidFill>
                          <a:schemeClr val="tx1"/>
                        </a:solidFill>
                      </a:endParaRPr>
                    </a:p>
                  </a:txBody>
                  <a:tcPr/>
                </a:tc>
                <a:tc>
                  <a:txBody>
                    <a:bodyPr/>
                    <a:lstStyle/>
                    <a:p>
                      <a:r>
                        <a:rPr lang="en-US" sz="1600" dirty="0" smtClean="0">
                          <a:solidFill>
                            <a:schemeClr val="tx1"/>
                          </a:solidFill>
                        </a:rPr>
                        <a:t>DATABASES</a:t>
                      </a:r>
                      <a:endParaRPr lang="en-US" sz="1600" dirty="0">
                        <a:solidFill>
                          <a:schemeClr val="tx1"/>
                        </a:solidFill>
                      </a:endParaRPr>
                    </a:p>
                  </a:txBody>
                  <a:tcPr/>
                </a:tc>
                <a:tc>
                  <a:txBody>
                    <a:bodyPr/>
                    <a:lstStyle/>
                    <a:p>
                      <a:r>
                        <a:rPr lang="en-US" sz="1600" dirty="0" smtClean="0">
                          <a:solidFill>
                            <a:schemeClr val="tx1"/>
                          </a:solidFill>
                        </a:rPr>
                        <a:t>DATA MINING</a:t>
                      </a:r>
                      <a:endParaRPr lang="en-US" sz="1600" dirty="0">
                        <a:solidFill>
                          <a:schemeClr val="tx1"/>
                        </a:solidFill>
                      </a:endParaRPr>
                    </a:p>
                  </a:txBody>
                  <a:tcPr/>
                </a:tc>
              </a:tr>
              <a:tr h="733535">
                <a:tc>
                  <a:txBody>
                    <a:bodyPr/>
                    <a:lstStyle/>
                    <a:p>
                      <a:r>
                        <a:rPr lang="en-US" sz="1600" dirty="0" smtClean="0"/>
                        <a:t>System provides</a:t>
                      </a:r>
                      <a:endParaRPr lang="en-US" sz="1600" b="1" dirty="0"/>
                    </a:p>
                  </a:txBody>
                  <a:tcPr/>
                </a:tc>
                <a:tc>
                  <a:txBody>
                    <a:bodyPr/>
                    <a:lstStyle/>
                    <a:p>
                      <a:r>
                        <a:rPr lang="en-US" sz="1600" dirty="0" smtClean="0"/>
                        <a:t>Pointer</a:t>
                      </a:r>
                      <a:r>
                        <a:rPr lang="en-US" sz="1600" baseline="0" dirty="0" smtClean="0"/>
                        <a:t> to data </a:t>
                      </a:r>
                      <a:endParaRPr lang="en-US" sz="1600" dirty="0"/>
                    </a:p>
                  </a:txBody>
                  <a:tcPr/>
                </a:tc>
                <a:tc>
                  <a:txBody>
                    <a:bodyPr/>
                    <a:lstStyle/>
                    <a:p>
                      <a:r>
                        <a:rPr lang="en-US" sz="1600" dirty="0" smtClean="0"/>
                        <a:t>Data item</a:t>
                      </a:r>
                      <a:endParaRPr lang="en-US" sz="1600" dirty="0"/>
                    </a:p>
                  </a:txBody>
                  <a:tcPr/>
                </a:tc>
                <a:tc>
                  <a:txBody>
                    <a:bodyPr/>
                    <a:lstStyle/>
                    <a:p>
                      <a:r>
                        <a:rPr lang="en-US" sz="1600" dirty="0" smtClean="0"/>
                        <a:t>Data Characterization and discovery</a:t>
                      </a:r>
                      <a:endParaRPr lang="en-US" sz="1600" dirty="0"/>
                    </a:p>
                  </a:txBody>
                  <a:tcPr/>
                </a:tc>
              </a:tr>
              <a:tr h="469720">
                <a:tc>
                  <a:txBody>
                    <a:bodyPr/>
                    <a:lstStyle/>
                    <a:p>
                      <a:r>
                        <a:rPr lang="en-US" sz="1600" dirty="0" smtClean="0"/>
                        <a:t>User query</a:t>
                      </a:r>
                      <a:endParaRPr lang="en-US" sz="1600" b="1" dirty="0"/>
                    </a:p>
                  </a:txBody>
                  <a:tcPr/>
                </a:tc>
                <a:tc>
                  <a:txBody>
                    <a:bodyPr/>
                    <a:lstStyle/>
                    <a:p>
                      <a:r>
                        <a:rPr lang="en-US" sz="1600" dirty="0" smtClean="0"/>
                        <a:t>General</a:t>
                      </a:r>
                      <a:endParaRPr lang="en-US" sz="1600" dirty="0"/>
                    </a:p>
                  </a:txBody>
                  <a:tcPr/>
                </a:tc>
                <a:tc>
                  <a:txBody>
                    <a:bodyPr/>
                    <a:lstStyle/>
                    <a:p>
                      <a:r>
                        <a:rPr lang="en-US" sz="1600" dirty="0" smtClean="0"/>
                        <a:t>Specific </a:t>
                      </a:r>
                      <a:endParaRPr lang="en-US" sz="1600" dirty="0"/>
                    </a:p>
                  </a:txBody>
                  <a:tcPr/>
                </a:tc>
                <a:tc>
                  <a:txBody>
                    <a:bodyPr/>
                    <a:lstStyle/>
                    <a:p>
                      <a:r>
                        <a:rPr lang="en-US" sz="1600" dirty="0" smtClean="0"/>
                        <a:t>No query</a:t>
                      </a:r>
                      <a:endParaRPr lang="en-US" sz="1600" dirty="0"/>
                    </a:p>
                  </a:txBody>
                  <a:tcPr/>
                </a:tc>
              </a:tr>
              <a:tr h="733535">
                <a:tc>
                  <a:txBody>
                    <a:bodyPr/>
                    <a:lstStyle/>
                    <a:p>
                      <a:r>
                        <a:rPr lang="en-US" sz="1600" dirty="0" smtClean="0"/>
                        <a:t>Retrieval methods</a:t>
                      </a:r>
                      <a:endParaRPr lang="en-US" sz="1600" b="1" dirty="0"/>
                    </a:p>
                  </a:txBody>
                  <a:tcPr/>
                </a:tc>
                <a:tc>
                  <a:txBody>
                    <a:bodyPr/>
                    <a:lstStyle/>
                    <a:p>
                      <a:r>
                        <a:rPr lang="en-US" sz="1600" dirty="0" smtClean="0"/>
                        <a:t>Probabilistic,</a:t>
                      </a:r>
                      <a:r>
                        <a:rPr lang="en-US" sz="1600" baseline="0" dirty="0" smtClean="0"/>
                        <a:t> heuristic</a:t>
                      </a:r>
                      <a:endParaRPr lang="en-US" sz="1600" dirty="0"/>
                    </a:p>
                  </a:txBody>
                  <a:tcPr/>
                </a:tc>
                <a:tc>
                  <a:txBody>
                    <a:bodyPr/>
                    <a:lstStyle/>
                    <a:p>
                      <a:r>
                        <a:rPr lang="en-US" sz="1600" dirty="0" smtClean="0"/>
                        <a:t>Deterministic,</a:t>
                      </a:r>
                      <a:r>
                        <a:rPr lang="en-US" sz="1600" baseline="0" dirty="0" smtClean="0"/>
                        <a:t> correct</a:t>
                      </a:r>
                      <a:endParaRPr lang="en-US" sz="1600" dirty="0"/>
                    </a:p>
                  </a:txBody>
                  <a:tcPr/>
                </a:tc>
                <a:tc>
                  <a:txBody>
                    <a:bodyPr/>
                    <a:lstStyle/>
                    <a:p>
                      <a:r>
                        <a:rPr lang="en-US" sz="1600" dirty="0" smtClean="0"/>
                        <a:t>Probabilistic, approximate</a:t>
                      </a:r>
                      <a:endParaRPr lang="en-US" sz="1600" dirty="0"/>
                    </a:p>
                  </a:txBody>
                  <a:tcPr/>
                </a:tc>
              </a:tr>
              <a:tr h="469720">
                <a:tc>
                  <a:txBody>
                    <a:bodyPr/>
                    <a:lstStyle/>
                    <a:p>
                      <a:r>
                        <a:rPr lang="en-US" sz="1600" dirty="0" smtClean="0"/>
                        <a:t>Criteria for success</a:t>
                      </a:r>
                      <a:endParaRPr lang="en-US" sz="1600" b="1" dirty="0"/>
                    </a:p>
                  </a:txBody>
                  <a:tcPr/>
                </a:tc>
                <a:tc>
                  <a:txBody>
                    <a:bodyPr/>
                    <a:lstStyle/>
                    <a:p>
                      <a:r>
                        <a:rPr lang="en-US" sz="1600" dirty="0" smtClean="0"/>
                        <a:t>Utility </a:t>
                      </a:r>
                      <a:endParaRPr lang="en-US" sz="1600" dirty="0"/>
                    </a:p>
                  </a:txBody>
                  <a:tcPr/>
                </a:tc>
                <a:tc>
                  <a:txBody>
                    <a:bodyPr/>
                    <a:lstStyle/>
                    <a:p>
                      <a:r>
                        <a:rPr lang="en-US" sz="1600" dirty="0" smtClean="0"/>
                        <a:t>Efficiency </a:t>
                      </a:r>
                      <a:endParaRPr lang="en-US" sz="1600" dirty="0"/>
                    </a:p>
                  </a:txBody>
                  <a:tcPr/>
                </a:tc>
                <a:tc>
                  <a:txBody>
                    <a:bodyPr/>
                    <a:lstStyle/>
                    <a:p>
                      <a:r>
                        <a:rPr lang="en-US" sz="1600" dirty="0" smtClean="0"/>
                        <a:t>Predictive accuracy</a:t>
                      </a:r>
                      <a:endParaRPr lang="en-US" sz="1600" dirty="0"/>
                    </a:p>
                  </a:txBody>
                  <a:tcPr/>
                </a:tc>
              </a:tr>
              <a:tr h="469720">
                <a:tc>
                  <a:txBody>
                    <a:bodyPr/>
                    <a:lstStyle/>
                    <a:p>
                      <a:r>
                        <a:rPr lang="en-US" sz="1600" dirty="0" smtClean="0"/>
                        <a:t>Structure</a:t>
                      </a:r>
                      <a:endParaRPr lang="en-US" sz="1600" b="1" dirty="0"/>
                    </a:p>
                  </a:txBody>
                  <a:tcPr/>
                </a:tc>
                <a:tc>
                  <a:txBody>
                    <a:bodyPr/>
                    <a:lstStyle/>
                    <a:p>
                      <a:r>
                        <a:rPr lang="en-US" sz="1600" dirty="0" smtClean="0"/>
                        <a:t>Unstructured</a:t>
                      </a:r>
                      <a:endParaRPr lang="en-US" sz="1600" dirty="0"/>
                    </a:p>
                  </a:txBody>
                  <a:tcPr/>
                </a:tc>
                <a:tc>
                  <a:txBody>
                    <a:bodyPr/>
                    <a:lstStyle/>
                    <a:p>
                      <a:r>
                        <a:rPr lang="en-US" sz="1600" dirty="0" smtClean="0"/>
                        <a:t>Structured</a:t>
                      </a:r>
                      <a:endParaRPr lang="en-US" sz="1600" dirty="0"/>
                    </a:p>
                  </a:txBody>
                  <a:tcPr/>
                </a:tc>
                <a:tc>
                  <a:txBody>
                    <a:bodyPr/>
                    <a:lstStyle/>
                    <a:p>
                      <a:r>
                        <a:rPr lang="en-US" sz="1600" dirty="0" smtClean="0"/>
                        <a:t>Semi structured</a:t>
                      </a:r>
                      <a:endParaRPr lang="en-US" sz="1600" dirty="0"/>
                    </a:p>
                  </a:txBody>
                  <a:tcPr/>
                </a:tc>
              </a:tr>
              <a:tr h="469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Examples </a:t>
                      </a:r>
                      <a:endParaRPr lang="en-US" sz="1600" b="1" dirty="0" smtClean="0"/>
                    </a:p>
                  </a:txBody>
                  <a:tcPr/>
                </a:tc>
                <a:tc>
                  <a:txBody>
                    <a:bodyPr/>
                    <a:lstStyle/>
                    <a:p>
                      <a:r>
                        <a:rPr lang="en-US" sz="1600" dirty="0" smtClean="0"/>
                        <a:t>Search engines</a:t>
                      </a:r>
                      <a:endParaRPr lang="en-US" sz="1600" dirty="0"/>
                    </a:p>
                  </a:txBody>
                  <a:tcPr/>
                </a:tc>
                <a:tc>
                  <a:txBody>
                    <a:bodyPr/>
                    <a:lstStyle/>
                    <a:p>
                      <a:r>
                        <a:rPr lang="en-US" sz="1600" dirty="0" smtClean="0"/>
                        <a:t>RDBMS</a:t>
                      </a:r>
                      <a:endParaRPr lang="en-US" sz="1600" dirty="0"/>
                    </a:p>
                  </a:txBody>
                  <a:tcPr/>
                </a:tc>
                <a:tc>
                  <a:txBody>
                    <a:bodyPr/>
                    <a:lstStyle/>
                    <a:p>
                      <a:r>
                        <a:rPr lang="en-US" sz="1600" dirty="0" smtClean="0"/>
                        <a:t>Business</a:t>
                      </a:r>
                      <a:r>
                        <a:rPr lang="en-US" sz="1600" baseline="0" dirty="0" smtClean="0"/>
                        <a:t> analytics</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6</a:t>
            </a:fld>
            <a:endParaRPr lang="en-US" dirty="0"/>
          </a:p>
        </p:txBody>
      </p:sp>
    </p:spTree>
    <p:extLst>
      <p:ext uri="{BB962C8B-B14F-4D97-AF65-F5344CB8AC3E}">
        <p14:creationId xmlns:p14="http://schemas.microsoft.com/office/powerpoint/2010/main" val="1612682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a:t>Compare ranked similarity output with alignment based method</a:t>
            </a:r>
          </a:p>
        </p:txBody>
      </p:sp>
      <p:sp>
        <p:nvSpPr>
          <p:cNvPr id="9" name="Content Placeholder 8"/>
          <p:cNvSpPr>
            <a:spLocks noGrp="1"/>
          </p:cNvSpPr>
          <p:nvPr>
            <p:ph idx="1"/>
          </p:nvPr>
        </p:nvSpPr>
        <p:spPr>
          <a:solidFill>
            <a:schemeClr val="accent4">
              <a:lumMod val="20000"/>
              <a:lumOff val="80000"/>
            </a:schemeClr>
          </a:solidFill>
        </p:spPr>
        <p:txBody>
          <a:bodyPr>
            <a:normAutofit/>
          </a:bodyPr>
          <a:lstStyle/>
          <a:p>
            <a:pPr marL="0" indent="0">
              <a:buNone/>
            </a:pPr>
            <a:r>
              <a:rPr lang="en-US" sz="2000" dirty="0" smtClean="0"/>
              <a:t>R output:</a:t>
            </a:r>
          </a:p>
          <a:p>
            <a:pPr marL="0" indent="0">
              <a:buNone/>
            </a:pPr>
            <a:r>
              <a:rPr lang="en-US" sz="2000" u="sng" dirty="0" smtClean="0"/>
              <a:t>Welch </a:t>
            </a:r>
            <a:r>
              <a:rPr lang="en-US" sz="2000" u="sng" dirty="0"/>
              <a:t>Two Sample </a:t>
            </a:r>
            <a:r>
              <a:rPr lang="en-US" sz="2000" u="sng" dirty="0" smtClean="0"/>
              <a:t>t-test</a:t>
            </a:r>
            <a:endParaRPr lang="en-US" sz="2000" u="sng" dirty="0"/>
          </a:p>
          <a:p>
            <a:pPr marL="0" indent="0">
              <a:buNone/>
            </a:pPr>
            <a:r>
              <a:rPr lang="en-US" sz="2000" dirty="0" smtClean="0"/>
              <a:t>		 </a:t>
            </a:r>
            <a:r>
              <a:rPr lang="en-US" sz="2000" dirty="0"/>
              <a:t>p-value = 0.5985</a:t>
            </a:r>
          </a:p>
          <a:p>
            <a:pPr marL="0" indent="0">
              <a:buNone/>
            </a:pPr>
            <a:r>
              <a:rPr lang="en-US" sz="2000" u="sng" dirty="0" smtClean="0"/>
              <a:t>Null hypothesis</a:t>
            </a:r>
            <a:r>
              <a:rPr lang="en-US" sz="2000" dirty="0" smtClean="0"/>
              <a:t>: 	</a:t>
            </a:r>
          </a:p>
          <a:p>
            <a:pPr marL="0" indent="0">
              <a:buNone/>
            </a:pPr>
            <a:r>
              <a:rPr lang="en-US" sz="2000" dirty="0"/>
              <a:t>	</a:t>
            </a:r>
            <a:r>
              <a:rPr lang="en-US" sz="2000" dirty="0" smtClean="0"/>
              <a:t>	True difference in means is equal to 0</a:t>
            </a:r>
          </a:p>
          <a:p>
            <a:pPr marL="0" indent="0">
              <a:buNone/>
            </a:pPr>
            <a:r>
              <a:rPr lang="en-US" sz="2000" u="sng" dirty="0"/>
              <a:t>A</a:t>
            </a:r>
            <a:r>
              <a:rPr lang="en-US" sz="2000" u="sng" dirty="0" smtClean="0"/>
              <a:t>lternative </a:t>
            </a:r>
            <a:r>
              <a:rPr lang="en-US" sz="2000" u="sng" dirty="0"/>
              <a:t>hypothesis</a:t>
            </a:r>
            <a:r>
              <a:rPr lang="en-US" sz="2000" dirty="0"/>
              <a:t>: </a:t>
            </a:r>
            <a:endParaRPr lang="en-US" sz="2000" dirty="0" smtClean="0"/>
          </a:p>
          <a:p>
            <a:pPr marL="0" indent="0">
              <a:buNone/>
            </a:pPr>
            <a:r>
              <a:rPr lang="en-US" sz="2000" dirty="0" smtClean="0"/>
              <a:t>		True </a:t>
            </a:r>
            <a:r>
              <a:rPr lang="en-US" sz="2000" dirty="0"/>
              <a:t>difference in means is not equal to 0 </a:t>
            </a:r>
            <a:endParaRPr lang="en-US" sz="2000" dirty="0" smtClean="0"/>
          </a:p>
          <a:p>
            <a:pPr marL="0" indent="0">
              <a:buNone/>
            </a:pPr>
            <a:r>
              <a:rPr lang="en-US" sz="2000" u="sng" dirty="0" smtClean="0"/>
              <a:t>Conclusion:</a:t>
            </a:r>
          </a:p>
          <a:p>
            <a:pPr marL="0" indent="0">
              <a:buNone/>
            </a:pPr>
            <a:r>
              <a:rPr lang="en-US" sz="2000" dirty="0" smtClean="0"/>
              <a:t>		We cannot reject null hypothesis as </a:t>
            </a:r>
            <a:r>
              <a:rPr lang="en-US" sz="2000" b="1" dirty="0" smtClean="0"/>
              <a:t>p-value&gt;0.05</a:t>
            </a:r>
            <a:endParaRPr lang="en-US" sz="2000" b="1" dirty="0"/>
          </a:p>
        </p:txBody>
      </p:sp>
      <p:sp>
        <p:nvSpPr>
          <p:cNvPr id="7" name="Slide Number Placeholder 6"/>
          <p:cNvSpPr>
            <a:spLocks noGrp="1"/>
          </p:cNvSpPr>
          <p:nvPr>
            <p:ph type="sldNum" sz="quarter" idx="12"/>
          </p:nvPr>
        </p:nvSpPr>
        <p:spPr/>
        <p:txBody>
          <a:bodyPr/>
          <a:lstStyle/>
          <a:p>
            <a:fld id="{7797525A-14FB-4019-9669-D11AF8085638}"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513386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Distinguishing power of Structural Relationship based Hashing</a:t>
            </a:r>
            <a:endParaRPr lang="en-US" sz="3000" dirty="0"/>
          </a:p>
        </p:txBody>
      </p:sp>
      <p:pic>
        <p:nvPicPr>
          <p:cNvPr id="5" name="Picture 4"/>
          <p:cNvPicPr>
            <a:picLocks noChangeAspect="1"/>
          </p:cNvPicPr>
          <p:nvPr/>
        </p:nvPicPr>
        <p:blipFill>
          <a:blip r:embed="rId2"/>
          <a:stretch>
            <a:fillRect/>
          </a:stretch>
        </p:blipFill>
        <p:spPr>
          <a:xfrm>
            <a:off x="1565304" y="1980794"/>
            <a:ext cx="6379763" cy="3645649"/>
          </a:xfrm>
          <a:prstGeom prst="rect">
            <a:avLst/>
          </a:prstGeom>
        </p:spPr>
      </p:pic>
      <p:sp>
        <p:nvSpPr>
          <p:cNvPr id="7" name="Rectangle 6"/>
          <p:cNvSpPr/>
          <p:nvPr/>
        </p:nvSpPr>
        <p:spPr>
          <a:xfrm>
            <a:off x="7096327" y="3698940"/>
            <a:ext cx="634730" cy="1196502"/>
          </a:xfrm>
          <a:prstGeom prst="rect">
            <a:avLst/>
          </a:prstGeom>
          <a:solidFill>
            <a:schemeClr val="accent1">
              <a:alpha val="0"/>
            </a:schemeClr>
          </a:solidFill>
          <a:ln w="381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rot="16200000">
            <a:off x="2121239" y="3357865"/>
            <a:ext cx="1812994" cy="2495146"/>
          </a:xfrm>
          <a:prstGeom prst="rect">
            <a:avLst/>
          </a:prstGeom>
          <a:solidFill>
            <a:schemeClr val="accent1">
              <a:alpha val="0"/>
            </a:schemeClr>
          </a:solidFill>
          <a:ln w="38100">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2"/>
          </p:nvPr>
        </p:nvSpPr>
        <p:spPr/>
        <p:txBody>
          <a:bodyPr/>
          <a:lstStyle/>
          <a:p>
            <a:fld id="{1FCD904C-D1DC-4FA1-992A-F40497B59867}" type="slidenum">
              <a:rPr lang="en-US" smtClean="0"/>
              <a:t>61</a:t>
            </a:fld>
            <a:endParaRPr lang="en-US" dirty="0"/>
          </a:p>
        </p:txBody>
      </p:sp>
      <p:sp>
        <p:nvSpPr>
          <p:cNvPr id="4" name="TextBox 3"/>
          <p:cNvSpPr txBox="1"/>
          <p:nvPr/>
        </p:nvSpPr>
        <p:spPr>
          <a:xfrm>
            <a:off x="3467595" y="6187044"/>
            <a:ext cx="2814452" cy="369332"/>
          </a:xfrm>
          <a:prstGeom prst="rect">
            <a:avLst/>
          </a:prstGeom>
          <a:noFill/>
        </p:spPr>
        <p:txBody>
          <a:bodyPr wrap="square" rtlCol="0">
            <a:spAutoFit/>
          </a:bodyPr>
          <a:lstStyle/>
          <a:p>
            <a:r>
              <a:rPr lang="en-US" dirty="0" smtClean="0"/>
              <a:t>Group Kinase</a:t>
            </a:r>
            <a:endParaRPr lang="en-US" dirty="0"/>
          </a:p>
        </p:txBody>
      </p:sp>
      <p:cxnSp>
        <p:nvCxnSpPr>
          <p:cNvPr id="9" name="Straight Arrow Connector 8"/>
          <p:cNvCxnSpPr>
            <a:stCxn id="8" idx="1"/>
            <a:endCxn id="4" idx="0"/>
          </p:cNvCxnSpPr>
          <p:nvPr/>
        </p:nvCxnSpPr>
        <p:spPr>
          <a:xfrm>
            <a:off x="3027736" y="5511935"/>
            <a:ext cx="1847085" cy="6751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7" idx="2"/>
          </p:cNvCxnSpPr>
          <p:nvPr/>
        </p:nvCxnSpPr>
        <p:spPr>
          <a:xfrm flipH="1">
            <a:off x="4987636" y="4895442"/>
            <a:ext cx="2426056" cy="12916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161573" y="1980794"/>
            <a:ext cx="1773617" cy="2624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flipV="1">
            <a:off x="6935190" y="1980794"/>
            <a:ext cx="161137" cy="11424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048381" y="1579418"/>
            <a:ext cx="1682676" cy="369332"/>
          </a:xfrm>
          <a:prstGeom prst="rect">
            <a:avLst/>
          </a:prstGeom>
          <a:noFill/>
        </p:spPr>
        <p:txBody>
          <a:bodyPr wrap="square" rtlCol="0">
            <a:spAutoFit/>
          </a:bodyPr>
          <a:lstStyle/>
          <a:p>
            <a:r>
              <a:rPr lang="en-US" dirty="0" smtClean="0"/>
              <a:t>Group Protease</a:t>
            </a:r>
            <a:endParaRPr lang="en-US" dirty="0"/>
          </a:p>
        </p:txBody>
      </p:sp>
    </p:spTree>
    <p:extLst>
      <p:ext uri="{BB962C8B-B14F-4D97-AF65-F5344CB8AC3E}">
        <p14:creationId xmlns:p14="http://schemas.microsoft.com/office/powerpoint/2010/main" val="4279647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accuracy</a:t>
            </a:r>
            <a:endParaRPr lang="en-US" dirty="0"/>
          </a:p>
        </p:txBody>
      </p:sp>
      <p:grpSp>
        <p:nvGrpSpPr>
          <p:cNvPr id="38" name="Group 37"/>
          <p:cNvGrpSpPr/>
          <p:nvPr/>
        </p:nvGrpSpPr>
        <p:grpSpPr>
          <a:xfrm>
            <a:off x="453585" y="2202209"/>
            <a:ext cx="8323294" cy="371044"/>
            <a:chOff x="453585" y="2202209"/>
            <a:chExt cx="8323294" cy="371044"/>
          </a:xfrm>
        </p:grpSpPr>
        <p:sp>
          <p:nvSpPr>
            <p:cNvPr id="11" name="TextBox 10"/>
            <p:cNvSpPr txBox="1"/>
            <p:nvPr/>
          </p:nvSpPr>
          <p:spPr>
            <a:xfrm>
              <a:off x="453585" y="2203921"/>
              <a:ext cx="8323294" cy="369332"/>
            </a:xfrm>
            <a:prstGeom prst="rect">
              <a:avLst/>
            </a:prstGeom>
            <a:noFill/>
            <a:ln>
              <a:solidFill>
                <a:srgbClr val="000000"/>
              </a:solidFill>
            </a:ln>
          </p:spPr>
          <p:txBody>
            <a:bodyPr wrap="square" rtlCol="0">
              <a:spAutoFit/>
            </a:bodyPr>
            <a:lstStyle/>
            <a:p>
              <a:pPr algn="ctr"/>
              <a:endParaRPr lang="en-US" dirty="0"/>
            </a:p>
          </p:txBody>
        </p:sp>
        <p:sp>
          <p:nvSpPr>
            <p:cNvPr id="30" name="TextBox 29"/>
            <p:cNvSpPr txBox="1"/>
            <p:nvPr/>
          </p:nvSpPr>
          <p:spPr>
            <a:xfrm>
              <a:off x="578322" y="2222685"/>
              <a:ext cx="737077"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ALPHA</a:t>
              </a:r>
              <a:endParaRPr lang="en-US" sz="1600" dirty="0"/>
            </a:p>
          </p:txBody>
        </p:sp>
        <p:sp>
          <p:nvSpPr>
            <p:cNvPr id="33" name="TextBox 32"/>
            <p:cNvSpPr txBox="1"/>
            <p:nvPr/>
          </p:nvSpPr>
          <p:spPr>
            <a:xfrm>
              <a:off x="1433778" y="2227663"/>
              <a:ext cx="737077"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t>BETA</a:t>
              </a:r>
              <a:endParaRPr lang="en-US" sz="1600" dirty="0"/>
            </a:p>
          </p:txBody>
        </p:sp>
        <p:sp>
          <p:nvSpPr>
            <p:cNvPr id="34" name="TextBox 33"/>
            <p:cNvSpPr txBox="1"/>
            <p:nvPr/>
          </p:nvSpPr>
          <p:spPr>
            <a:xfrm>
              <a:off x="2277899" y="2221299"/>
              <a:ext cx="1498203"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t>ALPHA &amp; BETA</a:t>
              </a:r>
              <a:endParaRPr lang="en-US" sz="1600" dirty="0"/>
            </a:p>
          </p:txBody>
        </p:sp>
        <p:sp>
          <p:nvSpPr>
            <p:cNvPr id="35" name="TextBox 34"/>
            <p:cNvSpPr txBox="1"/>
            <p:nvPr/>
          </p:nvSpPr>
          <p:spPr>
            <a:xfrm>
              <a:off x="3927129" y="2214935"/>
              <a:ext cx="149820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t>ALPHA or BETA</a:t>
              </a:r>
              <a:endParaRPr lang="en-US" sz="1600" dirty="0"/>
            </a:p>
          </p:txBody>
        </p:sp>
        <p:sp>
          <p:nvSpPr>
            <p:cNvPr id="36" name="TextBox 35"/>
            <p:cNvSpPr txBox="1"/>
            <p:nvPr/>
          </p:nvSpPr>
          <p:spPr>
            <a:xfrm>
              <a:off x="5542344" y="2208573"/>
              <a:ext cx="79651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SMALL</a:t>
              </a:r>
              <a:endParaRPr lang="en-US" sz="1600" dirty="0"/>
            </a:p>
          </p:txBody>
        </p:sp>
        <p:sp>
          <p:nvSpPr>
            <p:cNvPr id="37" name="TextBox 36"/>
            <p:cNvSpPr txBox="1"/>
            <p:nvPr/>
          </p:nvSpPr>
          <p:spPr>
            <a:xfrm>
              <a:off x="6499858" y="2202209"/>
              <a:ext cx="796513" cy="338554"/>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MULTI</a:t>
              </a:r>
              <a:endParaRPr lang="en-US" sz="1600" dirty="0"/>
            </a:p>
          </p:txBody>
        </p:sp>
      </p:grpSp>
      <p:sp>
        <p:nvSpPr>
          <p:cNvPr id="43" name="TextBox 42"/>
          <p:cNvSpPr txBox="1"/>
          <p:nvPr/>
        </p:nvSpPr>
        <p:spPr>
          <a:xfrm>
            <a:off x="7457366" y="2218526"/>
            <a:ext cx="1217457" cy="338554"/>
          </a:xfrm>
          <a:prstGeom prst="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MEMBRANE</a:t>
            </a:r>
            <a:endParaRPr lang="en-US" sz="1600" dirty="0"/>
          </a:p>
        </p:txBody>
      </p:sp>
      <p:sp>
        <p:nvSpPr>
          <p:cNvPr id="44" name="TextBox 43"/>
          <p:cNvSpPr txBox="1"/>
          <p:nvPr/>
        </p:nvSpPr>
        <p:spPr>
          <a:xfrm>
            <a:off x="578322" y="3258236"/>
            <a:ext cx="66903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dirty="0" smtClean="0"/>
              <a:t>92 %</a:t>
            </a:r>
            <a:endParaRPr lang="en-US" sz="1600" dirty="0"/>
          </a:p>
        </p:txBody>
      </p:sp>
      <p:sp>
        <p:nvSpPr>
          <p:cNvPr id="53" name="TextBox 52"/>
          <p:cNvSpPr txBox="1"/>
          <p:nvPr/>
        </p:nvSpPr>
        <p:spPr>
          <a:xfrm>
            <a:off x="1513157" y="3236941"/>
            <a:ext cx="669039"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t>98 %</a:t>
            </a:r>
            <a:endParaRPr lang="en-US" sz="1600" dirty="0"/>
          </a:p>
        </p:txBody>
      </p:sp>
      <p:sp>
        <p:nvSpPr>
          <p:cNvPr id="54" name="TextBox 53"/>
          <p:cNvSpPr txBox="1"/>
          <p:nvPr/>
        </p:nvSpPr>
        <p:spPr>
          <a:xfrm>
            <a:off x="2606746" y="3253258"/>
            <a:ext cx="669039"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91 %</a:t>
            </a:r>
            <a:endParaRPr lang="en-US" sz="1600" dirty="0"/>
          </a:p>
        </p:txBody>
      </p:sp>
      <p:sp>
        <p:nvSpPr>
          <p:cNvPr id="55" name="TextBox 54"/>
          <p:cNvSpPr txBox="1"/>
          <p:nvPr/>
        </p:nvSpPr>
        <p:spPr>
          <a:xfrm>
            <a:off x="4297590" y="3246894"/>
            <a:ext cx="669039"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t>70%</a:t>
            </a:r>
            <a:endParaRPr lang="en-US" sz="1600" dirty="0"/>
          </a:p>
        </p:txBody>
      </p:sp>
      <p:sp>
        <p:nvSpPr>
          <p:cNvPr id="56" name="TextBox 55"/>
          <p:cNvSpPr txBox="1"/>
          <p:nvPr/>
        </p:nvSpPr>
        <p:spPr>
          <a:xfrm>
            <a:off x="5614594" y="3258236"/>
            <a:ext cx="66903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t>8</a:t>
            </a:r>
            <a:r>
              <a:rPr lang="en-US" sz="1600" dirty="0" smtClean="0"/>
              <a:t>6 %</a:t>
            </a:r>
            <a:endParaRPr lang="en-US" sz="1600" dirty="0"/>
          </a:p>
        </p:txBody>
      </p:sp>
      <p:sp>
        <p:nvSpPr>
          <p:cNvPr id="57" name="TextBox 56"/>
          <p:cNvSpPr txBox="1"/>
          <p:nvPr/>
        </p:nvSpPr>
        <p:spPr>
          <a:xfrm>
            <a:off x="6590338" y="3258235"/>
            <a:ext cx="669039" cy="338554"/>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87%</a:t>
            </a:r>
            <a:endParaRPr lang="en-US" sz="1600" dirty="0"/>
          </a:p>
        </p:txBody>
      </p:sp>
      <p:sp>
        <p:nvSpPr>
          <p:cNvPr id="58" name="TextBox 57"/>
          <p:cNvSpPr txBox="1"/>
          <p:nvPr/>
        </p:nvSpPr>
        <p:spPr>
          <a:xfrm>
            <a:off x="7756179" y="3246896"/>
            <a:ext cx="669039" cy="338554"/>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93 %</a:t>
            </a:r>
            <a:endParaRPr lang="en-US" sz="1600" dirty="0"/>
          </a:p>
        </p:txBody>
      </p:sp>
      <p:sp>
        <p:nvSpPr>
          <p:cNvPr id="59" name="TextBox 58"/>
          <p:cNvSpPr txBox="1"/>
          <p:nvPr/>
        </p:nvSpPr>
        <p:spPr>
          <a:xfrm>
            <a:off x="586826" y="4091036"/>
            <a:ext cx="66903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dirty="0" smtClean="0"/>
              <a:t>79%</a:t>
            </a:r>
            <a:endParaRPr lang="en-US" sz="1600" dirty="0"/>
          </a:p>
        </p:txBody>
      </p:sp>
      <p:sp>
        <p:nvSpPr>
          <p:cNvPr id="60" name="TextBox 59"/>
          <p:cNvSpPr txBox="1"/>
          <p:nvPr/>
        </p:nvSpPr>
        <p:spPr>
          <a:xfrm>
            <a:off x="1512709" y="4069741"/>
            <a:ext cx="669039"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t>81%</a:t>
            </a:r>
            <a:endParaRPr lang="en-US" sz="1600" dirty="0"/>
          </a:p>
        </p:txBody>
      </p:sp>
      <p:sp>
        <p:nvSpPr>
          <p:cNvPr id="61" name="TextBox 60"/>
          <p:cNvSpPr txBox="1"/>
          <p:nvPr/>
        </p:nvSpPr>
        <p:spPr>
          <a:xfrm>
            <a:off x="2612796" y="4086058"/>
            <a:ext cx="669039"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86%</a:t>
            </a:r>
            <a:endParaRPr lang="en-US" sz="1600" dirty="0"/>
          </a:p>
        </p:txBody>
      </p:sp>
      <p:sp>
        <p:nvSpPr>
          <p:cNvPr id="62" name="TextBox 61"/>
          <p:cNvSpPr txBox="1"/>
          <p:nvPr/>
        </p:nvSpPr>
        <p:spPr>
          <a:xfrm>
            <a:off x="4303640" y="4079694"/>
            <a:ext cx="669039"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t>92%</a:t>
            </a:r>
            <a:endParaRPr lang="en-US" sz="1600" dirty="0"/>
          </a:p>
        </p:txBody>
      </p:sp>
      <p:sp>
        <p:nvSpPr>
          <p:cNvPr id="63" name="TextBox 62"/>
          <p:cNvSpPr txBox="1"/>
          <p:nvPr/>
        </p:nvSpPr>
        <p:spPr>
          <a:xfrm>
            <a:off x="5620644" y="4091036"/>
            <a:ext cx="66903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74%</a:t>
            </a:r>
            <a:endParaRPr lang="en-US" sz="1600" dirty="0"/>
          </a:p>
        </p:txBody>
      </p:sp>
      <p:sp>
        <p:nvSpPr>
          <p:cNvPr id="64" name="TextBox 63"/>
          <p:cNvSpPr txBox="1"/>
          <p:nvPr/>
        </p:nvSpPr>
        <p:spPr>
          <a:xfrm>
            <a:off x="6608263" y="4091035"/>
            <a:ext cx="669039" cy="338554"/>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80%</a:t>
            </a:r>
            <a:endParaRPr lang="en-US" sz="1600" dirty="0"/>
          </a:p>
        </p:txBody>
      </p:sp>
      <p:sp>
        <p:nvSpPr>
          <p:cNvPr id="65" name="TextBox 64"/>
          <p:cNvSpPr txBox="1"/>
          <p:nvPr/>
        </p:nvSpPr>
        <p:spPr>
          <a:xfrm>
            <a:off x="7774104" y="4079696"/>
            <a:ext cx="669039" cy="338554"/>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t>85%</a:t>
            </a:r>
            <a:endParaRPr lang="en-US" sz="1600" dirty="0"/>
          </a:p>
        </p:txBody>
      </p:sp>
      <p:sp>
        <p:nvSpPr>
          <p:cNvPr id="3" name="TextBox 2"/>
          <p:cNvSpPr txBox="1"/>
          <p:nvPr/>
        </p:nvSpPr>
        <p:spPr>
          <a:xfrm>
            <a:off x="3168247" y="1448790"/>
            <a:ext cx="2786917" cy="369332"/>
          </a:xfrm>
          <a:prstGeom prst="rect">
            <a:avLst/>
          </a:prstGeom>
          <a:noFill/>
        </p:spPr>
        <p:txBody>
          <a:bodyPr wrap="none" rtlCol="0">
            <a:spAutoFit/>
          </a:bodyPr>
          <a:lstStyle/>
          <a:p>
            <a:r>
              <a:rPr lang="en-US" b="1" dirty="0" smtClean="0"/>
              <a:t>At class level 85% accuracy </a:t>
            </a:r>
            <a:endParaRPr lang="en-US" b="1" dirty="0"/>
          </a:p>
        </p:txBody>
      </p:sp>
      <p:sp>
        <p:nvSpPr>
          <p:cNvPr id="4" name="TextBox 3"/>
          <p:cNvSpPr txBox="1"/>
          <p:nvPr/>
        </p:nvSpPr>
        <p:spPr>
          <a:xfrm>
            <a:off x="99560" y="2904869"/>
            <a:ext cx="466178" cy="276999"/>
          </a:xfrm>
          <a:prstGeom prst="rect">
            <a:avLst/>
          </a:prstGeom>
          <a:noFill/>
        </p:spPr>
        <p:txBody>
          <a:bodyPr wrap="square" rtlCol="0">
            <a:spAutoFit/>
          </a:bodyPr>
          <a:lstStyle/>
          <a:p>
            <a:r>
              <a:rPr lang="en-US" sz="1200" dirty="0" smtClean="0"/>
              <a:t>Fold</a:t>
            </a:r>
            <a:endParaRPr lang="en-US" sz="1200" dirty="0"/>
          </a:p>
        </p:txBody>
      </p:sp>
      <p:sp>
        <p:nvSpPr>
          <p:cNvPr id="39" name="TextBox 38"/>
          <p:cNvSpPr txBox="1"/>
          <p:nvPr/>
        </p:nvSpPr>
        <p:spPr>
          <a:xfrm>
            <a:off x="99560" y="3792594"/>
            <a:ext cx="466178" cy="276999"/>
          </a:xfrm>
          <a:prstGeom prst="rect">
            <a:avLst/>
          </a:prstGeom>
          <a:noFill/>
        </p:spPr>
        <p:txBody>
          <a:bodyPr wrap="square" rtlCol="0">
            <a:spAutoFit/>
          </a:bodyPr>
          <a:lstStyle/>
          <a:p>
            <a:r>
              <a:rPr lang="en-US" sz="1200" dirty="0" smtClean="0"/>
              <a:t>SF</a:t>
            </a:r>
            <a:endParaRPr lang="en-US" sz="1200" dirty="0"/>
          </a:p>
        </p:txBody>
      </p:sp>
      <p:cxnSp>
        <p:nvCxnSpPr>
          <p:cNvPr id="6" name="Straight Arrow Connector 5"/>
          <p:cNvCxnSpPr>
            <a:endCxn id="44" idx="0"/>
          </p:cNvCxnSpPr>
          <p:nvPr/>
        </p:nvCxnSpPr>
        <p:spPr>
          <a:xfrm>
            <a:off x="912842" y="2573253"/>
            <a:ext cx="0" cy="6849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44" idx="2"/>
            <a:endCxn id="59" idx="0"/>
          </p:cNvCxnSpPr>
          <p:nvPr/>
        </p:nvCxnSpPr>
        <p:spPr>
          <a:xfrm>
            <a:off x="912842" y="3596790"/>
            <a:ext cx="8504"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endCxn id="53" idx="0"/>
          </p:cNvCxnSpPr>
          <p:nvPr/>
        </p:nvCxnSpPr>
        <p:spPr>
          <a:xfrm>
            <a:off x="1847676" y="2573253"/>
            <a:ext cx="1" cy="6636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53" idx="2"/>
            <a:endCxn id="60" idx="0"/>
          </p:cNvCxnSpPr>
          <p:nvPr/>
        </p:nvCxnSpPr>
        <p:spPr>
          <a:xfrm flipH="1">
            <a:off x="1847229" y="3575495"/>
            <a:ext cx="448"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2"/>
            <a:endCxn id="55" idx="0"/>
          </p:cNvCxnSpPr>
          <p:nvPr/>
        </p:nvCxnSpPr>
        <p:spPr>
          <a:xfrm>
            <a:off x="4615232" y="2573253"/>
            <a:ext cx="16878" cy="6736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55" idx="2"/>
            <a:endCxn id="62" idx="0"/>
          </p:cNvCxnSpPr>
          <p:nvPr/>
        </p:nvCxnSpPr>
        <p:spPr>
          <a:xfrm>
            <a:off x="4632110" y="3585448"/>
            <a:ext cx="6050"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a:endCxn id="54" idx="0"/>
          </p:cNvCxnSpPr>
          <p:nvPr/>
        </p:nvCxnSpPr>
        <p:spPr>
          <a:xfrm>
            <a:off x="2923565" y="2573253"/>
            <a:ext cx="17701" cy="6800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54" idx="2"/>
            <a:endCxn id="61" idx="0"/>
          </p:cNvCxnSpPr>
          <p:nvPr/>
        </p:nvCxnSpPr>
        <p:spPr>
          <a:xfrm>
            <a:off x="2941266" y="3591812"/>
            <a:ext cx="6050"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a:stCxn id="36" idx="2"/>
            <a:endCxn id="56" idx="0"/>
          </p:cNvCxnSpPr>
          <p:nvPr/>
        </p:nvCxnSpPr>
        <p:spPr>
          <a:xfrm>
            <a:off x="5940601" y="2547127"/>
            <a:ext cx="8513" cy="7111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56" idx="2"/>
            <a:endCxn id="63" idx="0"/>
          </p:cNvCxnSpPr>
          <p:nvPr/>
        </p:nvCxnSpPr>
        <p:spPr>
          <a:xfrm>
            <a:off x="5949114" y="3596790"/>
            <a:ext cx="6050"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a:stCxn id="37" idx="2"/>
            <a:endCxn id="57" idx="0"/>
          </p:cNvCxnSpPr>
          <p:nvPr/>
        </p:nvCxnSpPr>
        <p:spPr>
          <a:xfrm>
            <a:off x="6898115" y="2540763"/>
            <a:ext cx="26743" cy="7174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4" name="Straight Arrow Connector 73"/>
          <p:cNvCxnSpPr>
            <a:stCxn id="57" idx="2"/>
            <a:endCxn id="64" idx="0"/>
          </p:cNvCxnSpPr>
          <p:nvPr/>
        </p:nvCxnSpPr>
        <p:spPr>
          <a:xfrm>
            <a:off x="6924858" y="3596789"/>
            <a:ext cx="17925"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6" name="Straight Arrow Connector 75"/>
          <p:cNvCxnSpPr>
            <a:stCxn id="43" idx="2"/>
            <a:endCxn id="58" idx="0"/>
          </p:cNvCxnSpPr>
          <p:nvPr/>
        </p:nvCxnSpPr>
        <p:spPr>
          <a:xfrm>
            <a:off x="8066095" y="2557080"/>
            <a:ext cx="24604" cy="6898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8" name="Straight Arrow Connector 77"/>
          <p:cNvCxnSpPr>
            <a:stCxn id="58" idx="2"/>
            <a:endCxn id="65" idx="0"/>
          </p:cNvCxnSpPr>
          <p:nvPr/>
        </p:nvCxnSpPr>
        <p:spPr>
          <a:xfrm>
            <a:off x="8090699" y="3585450"/>
            <a:ext cx="17925" cy="494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9" name="TextBox 78"/>
          <p:cNvSpPr txBox="1"/>
          <p:nvPr/>
        </p:nvSpPr>
        <p:spPr>
          <a:xfrm>
            <a:off x="1955873" y="5578869"/>
            <a:ext cx="5584958" cy="646331"/>
          </a:xfrm>
          <a:prstGeom prst="rect">
            <a:avLst/>
          </a:prstGeom>
          <a:noFill/>
        </p:spPr>
        <p:txBody>
          <a:bodyPr wrap="square" rtlCol="0">
            <a:spAutoFit/>
          </a:bodyPr>
          <a:lstStyle/>
          <a:p>
            <a:r>
              <a:rPr lang="en-US" b="1" dirty="0" smtClean="0"/>
              <a:t>Standard/ benchmark (Ding </a:t>
            </a:r>
            <a:r>
              <a:rPr lang="en-US" b="1" dirty="0" smtClean="0"/>
              <a:t>Dubchack</a:t>
            </a:r>
            <a:r>
              <a:rPr lang="en-US" b="1" dirty="0" smtClean="0"/>
              <a:t>) data set with 600 instances in training and 600 in testing.</a:t>
            </a:r>
          </a:p>
        </p:txBody>
      </p:sp>
      <p:sp>
        <p:nvSpPr>
          <p:cNvPr id="5" name="Slide Number Placeholder 4"/>
          <p:cNvSpPr>
            <a:spLocks noGrp="1"/>
          </p:cNvSpPr>
          <p:nvPr>
            <p:ph type="sldNum" sz="quarter" idx="12"/>
          </p:nvPr>
        </p:nvSpPr>
        <p:spPr/>
        <p:txBody>
          <a:bodyPr/>
          <a:lstStyle/>
          <a:p>
            <a:fld id="{1FCD904C-D1DC-4FA1-992A-F40497B59867}" type="slidenum">
              <a:rPr lang="en-US" smtClean="0"/>
              <a:t>62</a:t>
            </a:fld>
            <a:endParaRPr lang="en-US" dirty="0"/>
          </a:p>
        </p:txBody>
      </p:sp>
      <p:cxnSp>
        <p:nvCxnSpPr>
          <p:cNvPr id="9" name="Straight Arrow Connector 8"/>
          <p:cNvCxnSpPr>
            <a:stCxn id="3" idx="2"/>
          </p:cNvCxnSpPr>
          <p:nvPr/>
        </p:nvCxnSpPr>
        <p:spPr>
          <a:xfrm flipH="1">
            <a:off x="4561705" y="1818122"/>
            <a:ext cx="1" cy="3840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45280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9450"/>
            <a:ext cx="9144000" cy="3306934"/>
          </a:xfrm>
          <a:prstGeom prst="rect">
            <a:avLst/>
          </a:prstGeom>
        </p:spPr>
      </p:pic>
      <p:sp>
        <p:nvSpPr>
          <p:cNvPr id="5" name="Title 4"/>
          <p:cNvSpPr>
            <a:spLocks noGrp="1"/>
          </p:cNvSpPr>
          <p:nvPr>
            <p:ph type="title"/>
          </p:nvPr>
        </p:nvSpPr>
        <p:spPr/>
        <p:txBody>
          <a:bodyPr>
            <a:normAutofit/>
          </a:bodyPr>
          <a:lstStyle/>
          <a:p>
            <a:pPr algn="ctr"/>
            <a:r>
              <a:rPr lang="en-US" dirty="0" smtClean="0"/>
              <a:t>Functional clusters</a:t>
            </a:r>
            <a:endParaRPr lang="en-US" dirty="0"/>
          </a:p>
        </p:txBody>
      </p:sp>
      <p:sp>
        <p:nvSpPr>
          <p:cNvPr id="6" name="Content Placeholder 5"/>
          <p:cNvSpPr>
            <a:spLocks noGrp="1"/>
          </p:cNvSpPr>
          <p:nvPr>
            <p:ph idx="1"/>
          </p:nvPr>
        </p:nvSpPr>
        <p:spPr>
          <a:xfrm>
            <a:off x="628650" y="1825625"/>
            <a:ext cx="7886700" cy="644443"/>
          </a:xfrm>
        </p:spPr>
        <p:txBody>
          <a:bodyPr/>
          <a:lstStyle/>
          <a:p>
            <a:pPr marL="0" indent="0">
              <a:buNone/>
            </a:pPr>
            <a:r>
              <a:rPr lang="en-US" b="1" i="1" dirty="0" smtClean="0"/>
              <a:t>36 out of 40 human kinases are clustered correctly </a:t>
            </a:r>
            <a:endParaRPr lang="en-US" b="1" i="1" dirty="0"/>
          </a:p>
        </p:txBody>
      </p:sp>
      <p:sp>
        <p:nvSpPr>
          <p:cNvPr id="2" name="Slide Number Placeholder 1"/>
          <p:cNvSpPr>
            <a:spLocks noGrp="1"/>
          </p:cNvSpPr>
          <p:nvPr>
            <p:ph type="sldNum" sz="quarter" idx="12"/>
          </p:nvPr>
        </p:nvSpPr>
        <p:spPr/>
        <p:txBody>
          <a:bodyPr/>
          <a:lstStyle/>
          <a:p>
            <a:fld id="{1FCD904C-D1DC-4FA1-992A-F40497B59867}" type="slidenum">
              <a:rPr lang="en-US" smtClean="0"/>
              <a:t>63</a:t>
            </a:fld>
            <a:endParaRPr lang="en-US" dirty="0"/>
          </a:p>
        </p:txBody>
      </p:sp>
    </p:spTree>
    <p:extLst>
      <p:ext uri="{BB962C8B-B14F-4D97-AF65-F5344CB8AC3E}">
        <p14:creationId xmlns:p14="http://schemas.microsoft.com/office/powerpoint/2010/main" val="4067279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AND DISCOVERIES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64</a:t>
            </a:fld>
            <a:endParaRPr lang="en-US" dirty="0"/>
          </a:p>
        </p:txBody>
      </p:sp>
    </p:spTree>
    <p:extLst>
      <p:ext uri="{BB962C8B-B14F-4D97-AF65-F5344CB8AC3E}">
        <p14:creationId xmlns:p14="http://schemas.microsoft.com/office/powerpoint/2010/main" val="22133181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Classification-Prediction of unknown protein </a:t>
            </a:r>
            <a:endParaRPr lang="en-US" dirty="0"/>
          </a:p>
        </p:txBody>
      </p:sp>
      <p:sp>
        <p:nvSpPr>
          <p:cNvPr id="5" name="Content Placeholder 4"/>
          <p:cNvSpPr>
            <a:spLocks noGrp="1"/>
          </p:cNvSpPr>
          <p:nvPr>
            <p:ph idx="1"/>
          </p:nvPr>
        </p:nvSpPr>
        <p:spPr>
          <a:xfrm>
            <a:off x="628650" y="1825625"/>
            <a:ext cx="7886700" cy="1606344"/>
          </a:xfrm>
        </p:spPr>
        <p:txBody>
          <a:bodyPr>
            <a:normAutofit/>
          </a:bodyPr>
          <a:lstStyle/>
          <a:p>
            <a:r>
              <a:rPr lang="en-US" sz="2400" b="1" i="1" dirty="0" smtClean="0"/>
              <a:t>1k94</a:t>
            </a:r>
            <a:r>
              <a:rPr lang="en-US" sz="2400" dirty="0" smtClean="0"/>
              <a:t> a human protein was chosen for testing the classification-functional prediction model</a:t>
            </a:r>
          </a:p>
          <a:p>
            <a:r>
              <a:rPr lang="en-US" sz="2400" dirty="0" smtClean="0"/>
              <a:t>Predicted as </a:t>
            </a:r>
            <a:r>
              <a:rPr lang="en-US" sz="2400" dirty="0"/>
              <a:t>Ca2+ ion binding </a:t>
            </a:r>
            <a:r>
              <a:rPr lang="en-US" sz="2400" dirty="0" smtClean="0"/>
              <a:t>functionally similar to another protein found in E-Coli</a:t>
            </a:r>
            <a:endParaRPr lang="en-US" sz="2400" dirty="0"/>
          </a:p>
        </p:txBody>
      </p:sp>
      <p:pic>
        <p:nvPicPr>
          <p:cNvPr id="1026" name="Picture 2" descr="http://www.rcsb.org/pdb/images/1k94_bio_r_500.jpg?bioNu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 y="3342903"/>
            <a:ext cx="3408712" cy="3408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csb.org/pdb/images/1alv_bio_r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66" y="3212274"/>
            <a:ext cx="3433658" cy="3433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7438" y="3585151"/>
            <a:ext cx="961902" cy="369332"/>
          </a:xfrm>
          <a:prstGeom prst="rect">
            <a:avLst/>
          </a:prstGeom>
          <a:noFill/>
        </p:spPr>
        <p:txBody>
          <a:bodyPr wrap="square" rtlCol="0">
            <a:spAutoFit/>
          </a:bodyPr>
          <a:lstStyle/>
          <a:p>
            <a:r>
              <a:rPr lang="en-US" dirty="0" smtClean="0"/>
              <a:t>Human</a:t>
            </a:r>
            <a:endParaRPr lang="en-US" dirty="0"/>
          </a:p>
        </p:txBody>
      </p:sp>
      <p:sp>
        <p:nvSpPr>
          <p:cNvPr id="9" name="TextBox 8"/>
          <p:cNvSpPr txBox="1"/>
          <p:nvPr/>
        </p:nvSpPr>
        <p:spPr>
          <a:xfrm>
            <a:off x="4815444" y="3557027"/>
            <a:ext cx="961902" cy="369332"/>
          </a:xfrm>
          <a:prstGeom prst="rect">
            <a:avLst/>
          </a:prstGeom>
          <a:noFill/>
        </p:spPr>
        <p:txBody>
          <a:bodyPr wrap="square" rtlCol="0">
            <a:spAutoFit/>
          </a:bodyPr>
          <a:lstStyle/>
          <a:p>
            <a:r>
              <a:rPr lang="en-US" dirty="0" smtClean="0"/>
              <a:t>E-Coli</a:t>
            </a:r>
            <a:endParaRPr lang="en-US" dirty="0"/>
          </a:p>
        </p:txBody>
      </p:sp>
      <p:sp>
        <p:nvSpPr>
          <p:cNvPr id="2" name="Slide Number Placeholder 1"/>
          <p:cNvSpPr>
            <a:spLocks noGrp="1"/>
          </p:cNvSpPr>
          <p:nvPr>
            <p:ph type="sldNum" sz="quarter" idx="12"/>
          </p:nvPr>
        </p:nvSpPr>
        <p:spPr/>
        <p:txBody>
          <a:bodyPr/>
          <a:lstStyle/>
          <a:p>
            <a:fld id="{1FCD904C-D1DC-4FA1-992A-F40497B59867}" type="slidenum">
              <a:rPr lang="en-US" smtClean="0"/>
              <a:t>65</a:t>
            </a:fld>
            <a:endParaRPr lang="en-US" dirty="0"/>
          </a:p>
        </p:txBody>
      </p:sp>
    </p:spTree>
    <p:extLst>
      <p:ext uri="{BB962C8B-B14F-4D97-AF65-F5344CB8AC3E}">
        <p14:creationId xmlns:p14="http://schemas.microsoft.com/office/powerpoint/2010/main" val="3499281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43429"/>
          </a:xfrm>
        </p:spPr>
        <p:txBody>
          <a:bodyPr>
            <a:normAutofit/>
          </a:bodyPr>
          <a:lstStyle/>
          <a:p>
            <a:pPr algn="ctr"/>
            <a:r>
              <a:rPr lang="en-US" dirty="0" smtClean="0"/>
              <a:t>Finding local similarity</a:t>
            </a:r>
            <a:endParaRPr lang="en-US" dirty="0"/>
          </a:p>
        </p:txBody>
      </p:sp>
      <p:sp>
        <p:nvSpPr>
          <p:cNvPr id="4" name="Slide Number Placeholder 3"/>
          <p:cNvSpPr>
            <a:spLocks noGrp="1"/>
          </p:cNvSpPr>
          <p:nvPr>
            <p:ph type="sldNum" sz="quarter" idx="12"/>
          </p:nvPr>
        </p:nvSpPr>
        <p:spPr/>
        <p:txBody>
          <a:bodyPr/>
          <a:lstStyle/>
          <a:p>
            <a:fld id="{7797525A-14FB-4019-9669-D11AF8085638}" type="slidenum">
              <a:rPr lang="en-US" smtClean="0">
                <a:solidFill>
                  <a:prstClr val="black">
                    <a:tint val="75000"/>
                  </a:prstClr>
                </a:solidFill>
              </a:rPr>
              <a:pPr/>
              <a:t>66</a:t>
            </a:fld>
            <a:endParaRPr lang="en-US" dirty="0">
              <a:solidFill>
                <a:prstClr val="black">
                  <a:tint val="75000"/>
                </a:prstClr>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359" y="1887583"/>
            <a:ext cx="5123135" cy="3546565"/>
          </a:xfrm>
          <a:prstGeom prst="rect">
            <a:avLst/>
          </a:prstGeom>
          <a:noFill/>
          <a:ln w="57150">
            <a:solidFill>
              <a:schemeClr val="accent4">
                <a:lumMod val="60000"/>
                <a:lumOff val="40000"/>
              </a:schemeClr>
            </a:solidFill>
          </a:ln>
        </p:spPr>
      </p:pic>
      <p:sp>
        <p:nvSpPr>
          <p:cNvPr id="7" name="TextBox 6"/>
          <p:cNvSpPr txBox="1"/>
          <p:nvPr/>
        </p:nvSpPr>
        <p:spPr>
          <a:xfrm>
            <a:off x="2396488" y="1393443"/>
            <a:ext cx="4476204" cy="400110"/>
          </a:xfrm>
          <a:prstGeom prst="rect">
            <a:avLst/>
          </a:prstGeom>
          <a:noFill/>
        </p:spPr>
        <p:txBody>
          <a:bodyPr wrap="square" rtlCol="0">
            <a:spAutoFit/>
          </a:bodyPr>
          <a:lstStyle/>
          <a:p>
            <a:pPr algn="ctr"/>
            <a:r>
              <a:rPr lang="en-US" sz="2000" dirty="0" smtClean="0"/>
              <a:t>Finding STRUCTURAL MOTIFS in kinases</a:t>
            </a:r>
            <a:endParaRPr lang="en-US" sz="2000" dirty="0"/>
          </a:p>
        </p:txBody>
      </p:sp>
    </p:spTree>
    <p:extLst>
      <p:ext uri="{BB962C8B-B14F-4D97-AF65-F5344CB8AC3E}">
        <p14:creationId xmlns:p14="http://schemas.microsoft.com/office/powerpoint/2010/main" val="26500913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Predicting local functional group in Protease</a:t>
            </a:r>
            <a:endParaRPr lang="en-US" dirty="0"/>
          </a:p>
        </p:txBody>
      </p:sp>
      <p:sp>
        <p:nvSpPr>
          <p:cNvPr id="4" name="TextBox 3"/>
          <p:cNvSpPr txBox="1"/>
          <p:nvPr/>
        </p:nvSpPr>
        <p:spPr>
          <a:xfrm>
            <a:off x="4619501" y="3575852"/>
            <a:ext cx="1187533" cy="369332"/>
          </a:xfrm>
          <a:prstGeom prst="rect">
            <a:avLst/>
          </a:prstGeom>
          <a:noFill/>
        </p:spPr>
        <p:txBody>
          <a:bodyPr wrap="square" rtlCol="0">
            <a:spAutoFit/>
          </a:bodyPr>
          <a:lstStyle/>
          <a:p>
            <a:r>
              <a:rPr lang="en-US" b="1" dirty="0" smtClean="0"/>
              <a:t>Factor D</a:t>
            </a:r>
            <a:endParaRPr lang="en-US" b="1" dirty="0"/>
          </a:p>
        </p:txBody>
      </p:sp>
      <p:sp>
        <p:nvSpPr>
          <p:cNvPr id="5" name="TextBox 4"/>
          <p:cNvSpPr txBox="1"/>
          <p:nvPr/>
        </p:nvSpPr>
        <p:spPr>
          <a:xfrm>
            <a:off x="3526974" y="3563246"/>
            <a:ext cx="1092527" cy="369332"/>
          </a:xfrm>
          <a:prstGeom prst="rect">
            <a:avLst/>
          </a:prstGeom>
          <a:noFill/>
        </p:spPr>
        <p:txBody>
          <a:bodyPr wrap="square" rtlCol="0">
            <a:spAutoFit/>
          </a:bodyPr>
          <a:lstStyle/>
          <a:p>
            <a:r>
              <a:rPr lang="en-US" b="1" dirty="0" smtClean="0"/>
              <a:t>Factor XI</a:t>
            </a:r>
            <a:endParaRPr lang="en-US" b="1" dirty="0"/>
          </a:p>
        </p:txBody>
      </p:sp>
      <p:pic>
        <p:nvPicPr>
          <p:cNvPr id="2050" name="Picture 2" descr="http://www.rcsb.org/pdb/images/3bg8_bio_r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3" y="3361913"/>
            <a:ext cx="2112611" cy="13969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csb.org/pdb/images/1zsl_bio_r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9" y="1665391"/>
            <a:ext cx="2498807" cy="16965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rcsb.org/pdb/images/1zlr_bio_r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3" y="4958228"/>
            <a:ext cx="2557393" cy="17632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00696" y="2144320"/>
            <a:ext cx="1187533" cy="369332"/>
          </a:xfrm>
          <a:prstGeom prst="rect">
            <a:avLst/>
          </a:prstGeom>
          <a:noFill/>
        </p:spPr>
        <p:txBody>
          <a:bodyPr wrap="square" rtlCol="0">
            <a:spAutoFit/>
          </a:bodyPr>
          <a:lstStyle/>
          <a:p>
            <a:r>
              <a:rPr lang="en-US" dirty="0" smtClean="0"/>
              <a:t>3bg8</a:t>
            </a:r>
            <a:endParaRPr lang="en-US" dirty="0"/>
          </a:p>
        </p:txBody>
      </p:sp>
      <p:sp>
        <p:nvSpPr>
          <p:cNvPr id="10" name="TextBox 9"/>
          <p:cNvSpPr txBox="1"/>
          <p:nvPr/>
        </p:nvSpPr>
        <p:spPr>
          <a:xfrm>
            <a:off x="2315688" y="3875711"/>
            <a:ext cx="688770" cy="369332"/>
          </a:xfrm>
          <a:prstGeom prst="rect">
            <a:avLst/>
          </a:prstGeom>
          <a:noFill/>
        </p:spPr>
        <p:txBody>
          <a:bodyPr wrap="square" rtlCol="0">
            <a:spAutoFit/>
          </a:bodyPr>
          <a:lstStyle/>
          <a:p>
            <a:r>
              <a:rPr lang="en-US" dirty="0" smtClean="0"/>
              <a:t>1zsl</a:t>
            </a:r>
            <a:endParaRPr lang="en-US" dirty="0"/>
          </a:p>
        </p:txBody>
      </p:sp>
      <p:sp>
        <p:nvSpPr>
          <p:cNvPr id="11" name="TextBox 10"/>
          <p:cNvSpPr txBox="1"/>
          <p:nvPr/>
        </p:nvSpPr>
        <p:spPr>
          <a:xfrm>
            <a:off x="2600695" y="5722328"/>
            <a:ext cx="1187533" cy="369332"/>
          </a:xfrm>
          <a:prstGeom prst="rect">
            <a:avLst/>
          </a:prstGeom>
          <a:noFill/>
        </p:spPr>
        <p:txBody>
          <a:bodyPr wrap="square" rtlCol="0">
            <a:spAutoFit/>
          </a:bodyPr>
          <a:lstStyle/>
          <a:p>
            <a:r>
              <a:rPr lang="en-US" dirty="0" smtClean="0"/>
              <a:t>1zlr</a:t>
            </a:r>
            <a:endParaRPr lang="en-US" dirty="0"/>
          </a:p>
        </p:txBody>
      </p:sp>
      <p:cxnSp>
        <p:nvCxnSpPr>
          <p:cNvPr id="7" name="Straight Arrow Connector 6"/>
          <p:cNvCxnSpPr>
            <a:endCxn id="9" idx="2"/>
          </p:cNvCxnSpPr>
          <p:nvPr/>
        </p:nvCxnSpPr>
        <p:spPr>
          <a:xfrm flipH="1" flipV="1">
            <a:off x="3194463" y="2513652"/>
            <a:ext cx="415636" cy="12290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10" idx="3"/>
          </p:cNvCxnSpPr>
          <p:nvPr/>
        </p:nvCxnSpPr>
        <p:spPr>
          <a:xfrm flipH="1">
            <a:off x="3004458" y="3750090"/>
            <a:ext cx="605641" cy="3102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1" idx="0"/>
          </p:cNvCxnSpPr>
          <p:nvPr/>
        </p:nvCxnSpPr>
        <p:spPr>
          <a:xfrm flipH="1">
            <a:off x="3194462" y="3750090"/>
            <a:ext cx="415637" cy="1972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62" name="Picture 14" descr="http://www.rcsb.org/pdb/images/1dsu_asym_r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623" y="1151907"/>
            <a:ext cx="2222377" cy="173379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262752" y="1671618"/>
            <a:ext cx="731815" cy="369332"/>
          </a:xfrm>
          <a:prstGeom prst="rect">
            <a:avLst/>
          </a:prstGeom>
          <a:noFill/>
        </p:spPr>
        <p:txBody>
          <a:bodyPr wrap="square" rtlCol="0">
            <a:spAutoFit/>
          </a:bodyPr>
          <a:lstStyle/>
          <a:p>
            <a:r>
              <a:rPr lang="en-US" dirty="0" smtClean="0"/>
              <a:t>1dsu</a:t>
            </a:r>
            <a:endParaRPr lang="en-US" dirty="0"/>
          </a:p>
        </p:txBody>
      </p:sp>
      <p:pic>
        <p:nvPicPr>
          <p:cNvPr id="2064" name="Picture 16" descr="http://www.rcsb.org/pdb/images/2xwa_bio_r_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5356" y="2950634"/>
            <a:ext cx="1852550" cy="167572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rcsb.org/pdb/images/1dfp_bio_r_5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4567" y="4658095"/>
            <a:ext cx="2063339" cy="206333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362207" y="3565424"/>
            <a:ext cx="774863" cy="369332"/>
          </a:xfrm>
          <a:prstGeom prst="rect">
            <a:avLst/>
          </a:prstGeom>
          <a:noFill/>
        </p:spPr>
        <p:txBody>
          <a:bodyPr wrap="square" rtlCol="0">
            <a:spAutoFit/>
          </a:bodyPr>
          <a:lstStyle/>
          <a:p>
            <a:r>
              <a:rPr lang="en-US" dirty="0" smtClean="0"/>
              <a:t>2xwa</a:t>
            </a:r>
            <a:endParaRPr lang="en-US" dirty="0"/>
          </a:p>
        </p:txBody>
      </p:sp>
      <p:sp>
        <p:nvSpPr>
          <p:cNvPr id="32" name="TextBox 31"/>
          <p:cNvSpPr txBox="1"/>
          <p:nvPr/>
        </p:nvSpPr>
        <p:spPr>
          <a:xfrm>
            <a:off x="6436426" y="5505098"/>
            <a:ext cx="700644" cy="369332"/>
          </a:xfrm>
          <a:prstGeom prst="rect">
            <a:avLst/>
          </a:prstGeom>
          <a:noFill/>
        </p:spPr>
        <p:txBody>
          <a:bodyPr wrap="square" rtlCol="0">
            <a:spAutoFit/>
          </a:bodyPr>
          <a:lstStyle/>
          <a:p>
            <a:r>
              <a:rPr lang="en-US" dirty="0" smtClean="0"/>
              <a:t>1dfp</a:t>
            </a:r>
            <a:endParaRPr lang="en-US" dirty="0"/>
          </a:p>
        </p:txBody>
      </p:sp>
      <p:cxnSp>
        <p:nvCxnSpPr>
          <p:cNvPr id="22" name="Straight Arrow Connector 21"/>
          <p:cNvCxnSpPr>
            <a:stCxn id="4" idx="0"/>
            <a:endCxn id="28" idx="1"/>
          </p:cNvCxnSpPr>
          <p:nvPr/>
        </p:nvCxnSpPr>
        <p:spPr>
          <a:xfrm flipV="1">
            <a:off x="5213268" y="1856284"/>
            <a:ext cx="1049484" cy="17195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4" idx="3"/>
            <a:endCxn id="31" idx="1"/>
          </p:cNvCxnSpPr>
          <p:nvPr/>
        </p:nvCxnSpPr>
        <p:spPr>
          <a:xfrm flipV="1">
            <a:off x="5807034" y="3750090"/>
            <a:ext cx="555173" cy="104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4" idx="2"/>
            <a:endCxn id="32" idx="1"/>
          </p:cNvCxnSpPr>
          <p:nvPr/>
        </p:nvCxnSpPr>
        <p:spPr>
          <a:xfrm>
            <a:off x="5213268" y="3945184"/>
            <a:ext cx="1223158" cy="17445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1FCD904C-D1DC-4FA1-992A-F40497B59867}" type="slidenum">
              <a:rPr lang="en-US" smtClean="0"/>
              <a:t>67</a:t>
            </a:fld>
            <a:endParaRPr lang="en-US" dirty="0"/>
          </a:p>
        </p:txBody>
      </p:sp>
    </p:spTree>
    <p:extLst>
      <p:ext uri="{BB962C8B-B14F-4D97-AF65-F5344CB8AC3E}">
        <p14:creationId xmlns:p14="http://schemas.microsoft.com/office/powerpoint/2010/main" val="1150512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t>PROTEIN STRUCTURE SEARCH TOOL</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68</a:t>
            </a:fld>
            <a:endParaRPr lang="en-US" dirty="0"/>
          </a:p>
        </p:txBody>
      </p:sp>
    </p:spTree>
    <p:extLst>
      <p:ext uri="{BB962C8B-B14F-4D97-AF65-F5344CB8AC3E}">
        <p14:creationId xmlns:p14="http://schemas.microsoft.com/office/powerpoint/2010/main" val="3809236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Pairwise similarity calculation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94" y="1970775"/>
            <a:ext cx="4459018" cy="3342631"/>
          </a:xfr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238" y="2120621"/>
            <a:ext cx="4059230" cy="3042937"/>
          </a:xfrm>
          <a:prstGeom prst="rect">
            <a:avLst/>
          </a:prstGeom>
        </p:spPr>
      </p:pic>
      <p:sp>
        <p:nvSpPr>
          <p:cNvPr id="3" name="Slide Number Placeholder 2"/>
          <p:cNvSpPr>
            <a:spLocks noGrp="1"/>
          </p:cNvSpPr>
          <p:nvPr>
            <p:ph type="sldNum" sz="quarter" idx="12"/>
          </p:nvPr>
        </p:nvSpPr>
        <p:spPr/>
        <p:txBody>
          <a:bodyPr/>
          <a:lstStyle/>
          <a:p>
            <a:fld id="{1FCD904C-D1DC-4FA1-992A-F40497B59867}" type="slidenum">
              <a:rPr lang="en-US" smtClean="0"/>
              <a:t>69</a:t>
            </a:fld>
            <a:endParaRPr lang="en-US" dirty="0"/>
          </a:p>
        </p:txBody>
      </p:sp>
    </p:spTree>
    <p:extLst>
      <p:ext uri="{BB962C8B-B14F-4D97-AF65-F5344CB8AC3E}">
        <p14:creationId xmlns:p14="http://schemas.microsoft.com/office/powerpoint/2010/main" val="361847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Bioinformatics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8256401"/>
              </p:ext>
            </p:extLst>
          </p:nvPr>
        </p:nvGraphicFramePr>
        <p:xfrm>
          <a:off x="661601" y="1875053"/>
          <a:ext cx="4618852" cy="329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a:off x="4555524" y="2068663"/>
            <a:ext cx="3566983" cy="2218166"/>
            <a:chOff x="4555524" y="2068663"/>
            <a:chExt cx="3566983" cy="2218166"/>
          </a:xfrm>
        </p:grpSpPr>
        <p:sp>
          <p:nvSpPr>
            <p:cNvPr id="5" name="Rounded Rectangle 4"/>
            <p:cNvSpPr/>
            <p:nvPr/>
          </p:nvSpPr>
          <p:spPr>
            <a:xfrm>
              <a:off x="5313403" y="3262184"/>
              <a:ext cx="1169773" cy="510746"/>
            </a:xfrm>
            <a:prstGeom prst="roundRect">
              <a:avLst/>
            </a:prstGeom>
            <a:solidFill>
              <a:schemeClr val="accent4">
                <a:lumMod val="40000"/>
                <a:lumOff val="60000"/>
              </a:schemeClr>
            </a:solidFill>
            <a:ln>
              <a:solidFill>
                <a:schemeClr val="accent2">
                  <a:lumMod val="5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Structure comparison</a:t>
              </a:r>
              <a:endParaRPr lang="en-US" sz="1200" dirty="0">
                <a:solidFill>
                  <a:schemeClr val="tx1"/>
                </a:solidFill>
              </a:endParaRPr>
            </a:p>
          </p:txBody>
        </p:sp>
        <p:sp>
          <p:nvSpPr>
            <p:cNvPr id="6" name="Rounded Rectangle 5"/>
            <p:cNvSpPr/>
            <p:nvPr/>
          </p:nvSpPr>
          <p:spPr>
            <a:xfrm>
              <a:off x="5280453" y="2068663"/>
              <a:ext cx="1169773" cy="510746"/>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Structure prediction</a:t>
              </a:r>
              <a:endParaRPr lang="en-US" sz="1200" dirty="0">
                <a:solidFill>
                  <a:schemeClr val="tx1"/>
                </a:solidFill>
              </a:endParaRPr>
            </a:p>
          </p:txBody>
        </p:sp>
        <p:sp>
          <p:nvSpPr>
            <p:cNvPr id="7" name="Rounded Rectangle 6"/>
            <p:cNvSpPr/>
            <p:nvPr/>
          </p:nvSpPr>
          <p:spPr>
            <a:xfrm>
              <a:off x="6952734" y="3723503"/>
              <a:ext cx="1169773" cy="563326"/>
            </a:xfrm>
            <a:prstGeom prst="roundRect">
              <a:avLst/>
            </a:prstGeom>
            <a:solidFill>
              <a:schemeClr val="accent4">
                <a:lumMod val="40000"/>
                <a:lumOff val="60000"/>
              </a:schemeClr>
            </a:solidFill>
            <a:ln>
              <a:solidFill>
                <a:schemeClr val="accent2">
                  <a:lumMod val="5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Protein structure comparison</a:t>
              </a:r>
              <a:endParaRPr lang="en-US" sz="1200" dirty="0">
                <a:solidFill>
                  <a:schemeClr val="tx1"/>
                </a:solidFill>
              </a:endParaRPr>
            </a:p>
          </p:txBody>
        </p:sp>
        <p:sp>
          <p:nvSpPr>
            <p:cNvPr id="8" name="Rounded Rectangle 7"/>
            <p:cNvSpPr/>
            <p:nvPr/>
          </p:nvSpPr>
          <p:spPr>
            <a:xfrm>
              <a:off x="6952733" y="2710249"/>
              <a:ext cx="1169773" cy="557020"/>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RNA Structure comparison</a:t>
              </a:r>
              <a:endParaRPr lang="en-US" sz="1200" dirty="0">
                <a:solidFill>
                  <a:schemeClr val="tx1"/>
                </a:solidFill>
              </a:endParaRPr>
            </a:p>
          </p:txBody>
        </p:sp>
        <p:cxnSp>
          <p:nvCxnSpPr>
            <p:cNvPr id="10" name="Straight Connector 9"/>
            <p:cNvCxnSpPr>
              <a:endCxn id="6" idx="1"/>
            </p:cNvCxnSpPr>
            <p:nvPr/>
          </p:nvCxnSpPr>
          <p:spPr>
            <a:xfrm flipV="1">
              <a:off x="4555524" y="2324036"/>
              <a:ext cx="724929" cy="386213"/>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5524" y="2988759"/>
              <a:ext cx="757878" cy="53133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8" idx="1"/>
            </p:cNvCxnSpPr>
            <p:nvPr/>
          </p:nvCxnSpPr>
          <p:spPr>
            <a:xfrm flipV="1">
              <a:off x="6483176" y="2988759"/>
              <a:ext cx="469557" cy="528798"/>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3"/>
              <a:endCxn id="7" idx="1"/>
            </p:cNvCxnSpPr>
            <p:nvPr/>
          </p:nvCxnSpPr>
          <p:spPr>
            <a:xfrm>
              <a:off x="6483176" y="3517557"/>
              <a:ext cx="469558" cy="487609"/>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1FCD904C-D1DC-4FA1-992A-F40497B59867}" type="slidenum">
              <a:rPr lang="en-US" smtClean="0"/>
              <a:t>7</a:t>
            </a:fld>
            <a:endParaRPr lang="en-US" dirty="0"/>
          </a:p>
        </p:txBody>
      </p:sp>
    </p:spTree>
    <p:extLst>
      <p:ext uri="{BB962C8B-B14F-4D97-AF65-F5344CB8AC3E}">
        <p14:creationId xmlns:p14="http://schemas.microsoft.com/office/powerpoint/2010/main" val="1337627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Multiple proteins similarity calculation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692" y="1825625"/>
            <a:ext cx="5804617" cy="4351338"/>
          </a:xfrm>
        </p:spPr>
      </p:pic>
      <p:sp>
        <p:nvSpPr>
          <p:cNvPr id="3" name="Slide Number Placeholder 2"/>
          <p:cNvSpPr>
            <a:spLocks noGrp="1"/>
          </p:cNvSpPr>
          <p:nvPr>
            <p:ph type="sldNum" sz="quarter" idx="12"/>
          </p:nvPr>
        </p:nvSpPr>
        <p:spPr/>
        <p:txBody>
          <a:bodyPr/>
          <a:lstStyle/>
          <a:p>
            <a:fld id="{1FCD904C-D1DC-4FA1-992A-F40497B59867}" type="slidenum">
              <a:rPr lang="en-US" smtClean="0"/>
              <a:t>70</a:t>
            </a:fld>
            <a:endParaRPr lang="en-US" dirty="0"/>
          </a:p>
        </p:txBody>
      </p:sp>
    </p:spTree>
    <p:extLst>
      <p:ext uri="{BB962C8B-B14F-4D97-AF65-F5344CB8AC3E}">
        <p14:creationId xmlns:p14="http://schemas.microsoft.com/office/powerpoint/2010/main" val="16850478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Structural connectivity </a:t>
            </a:r>
            <a:r>
              <a:rPr lang="en-US" dirty="0" smtClean="0"/>
              <a:t>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692" y="1825625"/>
            <a:ext cx="5804617" cy="4351338"/>
          </a:xfrm>
        </p:spPr>
      </p:pic>
      <p:sp>
        <p:nvSpPr>
          <p:cNvPr id="3" name="Slide Number Placeholder 2"/>
          <p:cNvSpPr>
            <a:spLocks noGrp="1"/>
          </p:cNvSpPr>
          <p:nvPr>
            <p:ph type="sldNum" sz="quarter" idx="12"/>
          </p:nvPr>
        </p:nvSpPr>
        <p:spPr/>
        <p:txBody>
          <a:bodyPr/>
          <a:lstStyle/>
          <a:p>
            <a:fld id="{1FCD904C-D1DC-4FA1-992A-F40497B59867}" type="slidenum">
              <a:rPr lang="en-US" smtClean="0"/>
              <a:t>71</a:t>
            </a:fld>
            <a:endParaRPr lang="en-US" dirty="0"/>
          </a:p>
        </p:txBody>
      </p:sp>
    </p:spTree>
    <p:extLst>
      <p:ext uri="{BB962C8B-B14F-4D97-AF65-F5344CB8AC3E}">
        <p14:creationId xmlns:p14="http://schemas.microsoft.com/office/powerpoint/2010/main" val="309628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INFORMATION RETRIEVAL IN MALWARE ANALYSIS</a:t>
            </a:r>
            <a:endParaRPr lang="en-US" sz="5400"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1FCD904C-D1DC-4FA1-992A-F40497B59867}" type="slidenum">
              <a:rPr lang="en-US" smtClean="0"/>
              <a:t>72</a:t>
            </a:fld>
            <a:endParaRPr lang="en-US" dirty="0"/>
          </a:p>
        </p:txBody>
      </p:sp>
    </p:spTree>
    <p:extLst>
      <p:ext uri="{BB962C8B-B14F-4D97-AF65-F5344CB8AC3E}">
        <p14:creationId xmlns:p14="http://schemas.microsoft.com/office/powerpoint/2010/main" val="3792796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IR in Cybersecurity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33998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uble Bracket 5"/>
          <p:cNvSpPr/>
          <p:nvPr/>
        </p:nvSpPr>
        <p:spPr>
          <a:xfrm>
            <a:off x="3390552" y="1825776"/>
            <a:ext cx="2301946" cy="1360827"/>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1FCD904C-D1DC-4FA1-992A-F40497B59867}" type="slidenum">
              <a:rPr lang="en-US" smtClean="0"/>
              <a:t>73</a:t>
            </a:fld>
            <a:endParaRPr lang="en-US" dirty="0"/>
          </a:p>
        </p:txBody>
      </p:sp>
    </p:spTree>
    <p:extLst>
      <p:ext uri="{BB962C8B-B14F-4D97-AF65-F5344CB8AC3E}">
        <p14:creationId xmlns:p14="http://schemas.microsoft.com/office/powerpoint/2010/main" val="3674057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malware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16414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uble Bracket 4"/>
          <p:cNvSpPr/>
          <p:nvPr/>
        </p:nvSpPr>
        <p:spPr>
          <a:xfrm>
            <a:off x="5668122" y="3462514"/>
            <a:ext cx="1394775" cy="1292785"/>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1FCD904C-D1DC-4FA1-992A-F40497B59867}" type="slidenum">
              <a:rPr lang="en-US" smtClean="0"/>
              <a:t>74</a:t>
            </a:fld>
            <a:endParaRPr lang="en-US" dirty="0"/>
          </a:p>
        </p:txBody>
      </p:sp>
    </p:spTree>
    <p:extLst>
      <p:ext uri="{BB962C8B-B14F-4D97-AF65-F5344CB8AC3E}">
        <p14:creationId xmlns:p14="http://schemas.microsoft.com/office/powerpoint/2010/main" val="2996595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Traditional malware </a:t>
            </a:r>
            <a:r>
              <a:rPr lang="en-US" dirty="0"/>
              <a:t>a</a:t>
            </a:r>
            <a:r>
              <a:rPr lang="en-US" dirty="0" smtClean="0"/>
              <a:t>nalysis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31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75</a:t>
            </a:fld>
            <a:endParaRPr lang="en-US" dirty="0"/>
          </a:p>
        </p:txBody>
      </p:sp>
    </p:spTree>
    <p:extLst>
      <p:ext uri="{BB962C8B-B14F-4D97-AF65-F5344CB8AC3E}">
        <p14:creationId xmlns:p14="http://schemas.microsoft.com/office/powerpoint/2010/main" val="985830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IR-based malware </a:t>
            </a:r>
            <a:r>
              <a:rPr lang="en-US" dirty="0"/>
              <a:t>a</a:t>
            </a:r>
            <a:r>
              <a:rPr lang="en-US" dirty="0" smtClean="0"/>
              <a:t>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4284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76</a:t>
            </a:fld>
            <a:endParaRPr lang="en-US" dirty="0"/>
          </a:p>
        </p:txBody>
      </p:sp>
    </p:spTree>
    <p:extLst>
      <p:ext uri="{BB962C8B-B14F-4D97-AF65-F5344CB8AC3E}">
        <p14:creationId xmlns:p14="http://schemas.microsoft.com/office/powerpoint/2010/main" val="2924795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Text feature </a:t>
            </a:r>
            <a:r>
              <a:rPr lang="en-US" dirty="0"/>
              <a:t>e</a:t>
            </a:r>
            <a:r>
              <a:rPr lang="en-US" dirty="0" smtClean="0"/>
              <a:t>xtraction and weighting</a:t>
            </a:r>
            <a:endParaRPr lang="en-US" dirty="0"/>
          </a:p>
        </p:txBody>
      </p:sp>
      <p:pic>
        <p:nvPicPr>
          <p:cNvPr id="4" name="Picture 3" descr="features-extr.PNG"/>
          <p:cNvPicPr>
            <a:picLocks noChangeAspect="1"/>
          </p:cNvPicPr>
          <p:nvPr/>
        </p:nvPicPr>
        <p:blipFill>
          <a:blip r:embed="rId2" cstate="print"/>
          <a:stretch>
            <a:fillRect/>
          </a:stretch>
        </p:blipFill>
        <p:spPr>
          <a:xfrm>
            <a:off x="855743" y="1831204"/>
            <a:ext cx="6912192" cy="1970614"/>
          </a:xfrm>
          <a:prstGeom prst="rect">
            <a:avLst/>
          </a:prstGeom>
        </p:spPr>
      </p:pic>
      <p:sp>
        <p:nvSpPr>
          <p:cNvPr id="6" name="Slide Number Placeholder 5"/>
          <p:cNvSpPr>
            <a:spLocks noGrp="1"/>
          </p:cNvSpPr>
          <p:nvPr>
            <p:ph type="sldNum" sz="quarter" idx="12"/>
          </p:nvPr>
        </p:nvSpPr>
        <p:spPr/>
        <p:txBody>
          <a:bodyPr>
            <a:normAutofit/>
          </a:bodyPr>
          <a:lstStyle/>
          <a:p>
            <a:fld id="{F37BA988-BC8B-4047-A7A5-1652D71EDC55}" type="slidenum">
              <a:rPr lang="en-US" smtClean="0"/>
              <a:pPr/>
              <a:t>77</a:t>
            </a:fld>
            <a:endParaRPr lang="en-US" dirty="0"/>
          </a:p>
        </p:txBody>
      </p:sp>
      <p:sp>
        <p:nvSpPr>
          <p:cNvPr id="3" name="Content Placeholder 2"/>
          <p:cNvSpPr>
            <a:spLocks noGrp="1"/>
          </p:cNvSpPr>
          <p:nvPr>
            <p:ph idx="1"/>
          </p:nvPr>
        </p:nvSpPr>
        <p:spPr>
          <a:xfrm>
            <a:off x="628650" y="3810315"/>
            <a:ext cx="7886700" cy="2366648"/>
          </a:xfrm>
        </p:spPr>
        <p:style>
          <a:lnRef idx="1">
            <a:schemeClr val="accent2"/>
          </a:lnRef>
          <a:fillRef idx="2">
            <a:schemeClr val="accent2"/>
          </a:fillRef>
          <a:effectRef idx="1">
            <a:schemeClr val="accent2"/>
          </a:effectRef>
          <a:fontRef idx="minor">
            <a:schemeClr val="dk1"/>
          </a:fontRef>
        </p:style>
        <p:txBody>
          <a:bodyPr>
            <a:noAutofit/>
          </a:bodyPr>
          <a:lstStyle/>
          <a:p>
            <a:pPr lvl="0"/>
            <a:r>
              <a:rPr lang="en-US" sz="1800" dirty="0" smtClean="0"/>
              <a:t>Intuition: Extract and weigh features to identify more discriminating instructions</a:t>
            </a:r>
          </a:p>
          <a:p>
            <a:pPr lvl="0"/>
            <a:r>
              <a:rPr lang="en-US" sz="1800" dirty="0" smtClean="0"/>
              <a:t>Features:</a:t>
            </a:r>
          </a:p>
          <a:p>
            <a:pPr lvl="1"/>
            <a:r>
              <a:rPr lang="en-US" sz="1400" dirty="0" smtClean="0"/>
              <a:t>Mnemonic N-grams</a:t>
            </a:r>
          </a:p>
          <a:p>
            <a:pPr lvl="0"/>
            <a:r>
              <a:rPr lang="en-US" sz="1800" dirty="0" smtClean="0"/>
              <a:t>Weights</a:t>
            </a:r>
          </a:p>
          <a:p>
            <a:pPr lvl="1"/>
            <a:r>
              <a:rPr lang="en-US" sz="1400" dirty="0" smtClean="0"/>
              <a:t>TF: Normalized Term Frequency</a:t>
            </a:r>
          </a:p>
          <a:p>
            <a:pPr lvl="1"/>
            <a:r>
              <a:rPr lang="en-US" sz="1400" dirty="0" smtClean="0"/>
              <a:t>IDF: Inverse Document Frequency</a:t>
            </a:r>
          </a:p>
          <a:p>
            <a:pPr lvl="1"/>
            <a:r>
              <a:rPr lang="en-US" sz="1400" dirty="0" smtClean="0"/>
              <a:t>TFIDF = TF*IDF</a:t>
            </a:r>
          </a:p>
          <a:p>
            <a:pPr lvl="2"/>
            <a:r>
              <a:rPr lang="en-US" sz="1200" dirty="0" smtClean="0"/>
              <a:t>IDF weighs down more commonly occurring features</a:t>
            </a:r>
            <a:endParaRPr lang="en-US" sz="1200" dirty="0"/>
          </a:p>
        </p:txBody>
      </p:sp>
    </p:spTree>
    <p:extLst>
      <p:ext uri="{BB962C8B-B14F-4D97-AF65-F5344CB8AC3E}">
        <p14:creationId xmlns:p14="http://schemas.microsoft.com/office/powerpoint/2010/main" val="39905518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raditional method vs IR method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903903"/>
              </p:ext>
            </p:extLst>
          </p:nvPr>
        </p:nvGraphicFramePr>
        <p:xfrm>
          <a:off x="84329" y="1338144"/>
          <a:ext cx="8647173" cy="4974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78</a:t>
            </a:fld>
            <a:endParaRPr lang="en-US" dirty="0"/>
          </a:p>
        </p:txBody>
      </p:sp>
    </p:spTree>
    <p:extLst>
      <p:ext uri="{BB962C8B-B14F-4D97-AF65-F5344CB8AC3E}">
        <p14:creationId xmlns:p14="http://schemas.microsoft.com/office/powerpoint/2010/main" val="2956079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IR models and their expected cost of deployment</a:t>
            </a:r>
            <a:endParaRPr lang="en-US" dirty="0"/>
          </a:p>
        </p:txBody>
      </p:sp>
      <p:pic>
        <p:nvPicPr>
          <p:cNvPr id="5" name="Content Placeholder 4"/>
          <p:cNvPicPr>
            <a:picLocks noGrp="1" noChangeAspect="1"/>
          </p:cNvPicPr>
          <p:nvPr>
            <p:ph idx="1"/>
          </p:nvPr>
        </p:nvPicPr>
        <p:blipFill>
          <a:blip r:embed="rId2"/>
          <a:srcRect t="891" b="891"/>
          <a:stretch>
            <a:fillRect/>
          </a:stretch>
        </p:blipFill>
        <p:spPr>
          <a:xfrm>
            <a:off x="390525" y="1984375"/>
            <a:ext cx="7886700" cy="4351338"/>
          </a:xfrm>
        </p:spPr>
      </p:pic>
      <p:sp>
        <p:nvSpPr>
          <p:cNvPr id="4" name="Slide Number Placeholder 3"/>
          <p:cNvSpPr>
            <a:spLocks noGrp="1"/>
          </p:cNvSpPr>
          <p:nvPr>
            <p:ph type="sldNum" sz="quarter" idx="12"/>
          </p:nvPr>
        </p:nvSpPr>
        <p:spPr/>
        <p:txBody>
          <a:bodyPr/>
          <a:lstStyle/>
          <a:p>
            <a:fld id="{1FCD904C-D1DC-4FA1-992A-F40497B59867}" type="slidenum">
              <a:rPr lang="en-US" smtClean="0"/>
              <a:t>79</a:t>
            </a:fld>
            <a:endParaRPr lang="en-US" dirty="0"/>
          </a:p>
        </p:txBody>
      </p:sp>
    </p:spTree>
    <p:extLst>
      <p:ext uri="{BB962C8B-B14F-4D97-AF65-F5344CB8AC3E}">
        <p14:creationId xmlns:p14="http://schemas.microsoft.com/office/powerpoint/2010/main" val="197778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7416"/>
            <a:ext cx="7886700" cy="1325563"/>
          </a:xfrm>
        </p:spPr>
        <p:txBody>
          <a:bodyPr/>
          <a:lstStyle/>
          <a:p>
            <a:pPr algn="ctr"/>
            <a:r>
              <a:rPr lang="en-US" dirty="0" smtClean="0"/>
              <a:t>Genome analysis and computer science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9813861"/>
              </p:ext>
            </p:extLst>
          </p:nvPr>
        </p:nvGraphicFramePr>
        <p:xfrm>
          <a:off x="568174" y="1584474"/>
          <a:ext cx="8152493" cy="4725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8</a:t>
            </a:fld>
            <a:endParaRPr lang="en-US" dirty="0"/>
          </a:p>
        </p:txBody>
      </p:sp>
    </p:spTree>
    <p:extLst>
      <p:ext uri="{BB962C8B-B14F-4D97-AF65-F5344CB8AC3E}">
        <p14:creationId xmlns:p14="http://schemas.microsoft.com/office/powerpoint/2010/main" val="34797252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FUTURE WORK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30489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 specific search engines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4681944"/>
              </p:ext>
            </p:extLst>
          </p:nvPr>
        </p:nvGraphicFramePr>
        <p:xfrm>
          <a:off x="333810" y="1621646"/>
          <a:ext cx="8375022" cy="487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81</a:t>
            </a:fld>
            <a:endParaRPr lang="en-US" dirty="0"/>
          </a:p>
        </p:txBody>
      </p:sp>
    </p:spTree>
    <p:extLst>
      <p:ext uri="{BB962C8B-B14F-4D97-AF65-F5344CB8AC3E}">
        <p14:creationId xmlns:p14="http://schemas.microsoft.com/office/powerpoint/2010/main" val="2541875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Link discovery in social networks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09468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82</a:t>
            </a:fld>
            <a:endParaRPr lang="en-US" dirty="0"/>
          </a:p>
        </p:txBody>
      </p:sp>
    </p:spTree>
    <p:extLst>
      <p:ext uri="{BB962C8B-B14F-4D97-AF65-F5344CB8AC3E}">
        <p14:creationId xmlns:p14="http://schemas.microsoft.com/office/powerpoint/2010/main" val="25338237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Flu progression prediction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9487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FCD904C-D1DC-4FA1-992A-F40497B59867}" type="slidenum">
              <a:rPr lang="en-US" smtClean="0"/>
              <a:t>83</a:t>
            </a:fld>
            <a:endParaRPr lang="en-US" dirty="0"/>
          </a:p>
        </p:txBody>
      </p:sp>
    </p:spTree>
    <p:extLst>
      <p:ext uri="{BB962C8B-B14F-4D97-AF65-F5344CB8AC3E}">
        <p14:creationId xmlns:p14="http://schemas.microsoft.com/office/powerpoint/2010/main" val="2904255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Proteomics is the next frontier in medicine</a:t>
            </a:r>
          </a:p>
          <a:p>
            <a:pPr lvl="1"/>
            <a:r>
              <a:rPr lang="en-US" dirty="0" smtClean="0"/>
              <a:t>Computational methods central to unraveling the human “Proteome”</a:t>
            </a:r>
          </a:p>
          <a:p>
            <a:pPr lvl="1"/>
            <a:r>
              <a:rPr lang="en-US" dirty="0" smtClean="0"/>
              <a:t>IR-based methods successfully applied to protein 3D structure prediction</a:t>
            </a:r>
          </a:p>
          <a:p>
            <a:r>
              <a:rPr lang="en-US" dirty="0" smtClean="0"/>
              <a:t>Similar IR based approaches applied in</a:t>
            </a:r>
          </a:p>
          <a:p>
            <a:pPr lvl="1"/>
            <a:r>
              <a:rPr lang="en-US" dirty="0" smtClean="0"/>
              <a:t>Cybersecurity</a:t>
            </a:r>
          </a:p>
          <a:p>
            <a:pPr lvl="1"/>
            <a:r>
              <a:rPr lang="en-US" dirty="0" smtClean="0"/>
              <a:t>Social media knowledge discovery</a:t>
            </a:r>
          </a:p>
          <a:p>
            <a:r>
              <a:rPr lang="en-US" dirty="0" smtClean="0"/>
              <a:t>Can be brought to classroom as following courses</a:t>
            </a:r>
          </a:p>
          <a:p>
            <a:pPr lvl="1"/>
            <a:r>
              <a:rPr lang="en-US" dirty="0" smtClean="0"/>
              <a:t>Search engines</a:t>
            </a:r>
          </a:p>
          <a:p>
            <a:pPr lvl="1"/>
            <a:r>
              <a:rPr lang="en-US" dirty="0" smtClean="0"/>
              <a:t>Bioinformatics</a:t>
            </a:r>
          </a:p>
          <a:p>
            <a:pPr lvl="1"/>
            <a:r>
              <a:rPr lang="en-US" dirty="0" smtClean="0"/>
              <a:t>Social network analysis  </a:t>
            </a:r>
            <a:endParaRPr lang="en-US" dirty="0"/>
          </a:p>
        </p:txBody>
      </p:sp>
      <p:sp>
        <p:nvSpPr>
          <p:cNvPr id="4" name="Slide Number Placeholder 3"/>
          <p:cNvSpPr>
            <a:spLocks noGrp="1"/>
          </p:cNvSpPr>
          <p:nvPr>
            <p:ph type="sldNum" sz="quarter" idx="12"/>
          </p:nvPr>
        </p:nvSpPr>
        <p:spPr/>
        <p:txBody>
          <a:bodyPr/>
          <a:lstStyle/>
          <a:p>
            <a:fld id="{1FCD904C-D1DC-4FA1-992A-F40497B59867}" type="slidenum">
              <a:rPr lang="en-US" smtClean="0"/>
              <a:t>84</a:t>
            </a:fld>
            <a:endParaRPr lang="en-US" dirty="0"/>
          </a:p>
        </p:txBody>
      </p:sp>
    </p:spTree>
    <p:extLst>
      <p:ext uri="{BB962C8B-B14F-4D97-AF65-F5344CB8AC3E}">
        <p14:creationId xmlns:p14="http://schemas.microsoft.com/office/powerpoint/2010/main" val="709258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6259"/>
            <a:ext cx="7886700" cy="1440089"/>
          </a:xfrm>
        </p:spPr>
        <p:txBody>
          <a:bodyPr>
            <a:normAutofit/>
          </a:bodyPr>
          <a:lstStyle/>
          <a:p>
            <a:pPr marL="0" indent="0" algn="ctr">
              <a:buNone/>
            </a:pPr>
            <a:r>
              <a:rPr lang="en-US" sz="4800" dirty="0" smtClean="0"/>
              <a:t>Thank you</a:t>
            </a:r>
            <a:endParaRPr lang="en-US" sz="4800" dirty="0"/>
          </a:p>
        </p:txBody>
      </p:sp>
      <p:sp>
        <p:nvSpPr>
          <p:cNvPr id="4" name="Slide Number Placeholder 3"/>
          <p:cNvSpPr>
            <a:spLocks noGrp="1"/>
          </p:cNvSpPr>
          <p:nvPr>
            <p:ph type="sldNum" sz="quarter" idx="12"/>
          </p:nvPr>
        </p:nvSpPr>
        <p:spPr/>
        <p:txBody>
          <a:bodyPr/>
          <a:lstStyle/>
          <a:p>
            <a:fld id="{1FCD904C-D1DC-4FA1-992A-F40497B59867}" type="slidenum">
              <a:rPr lang="en-US" smtClean="0"/>
              <a:t>85</a:t>
            </a:fld>
            <a:endParaRPr lang="en-US" dirty="0"/>
          </a:p>
        </p:txBody>
      </p:sp>
    </p:spTree>
    <p:extLst>
      <p:ext uri="{BB962C8B-B14F-4D97-AF65-F5344CB8AC3E}">
        <p14:creationId xmlns:p14="http://schemas.microsoft.com/office/powerpoint/2010/main" val="328596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dirty="0" smtClean="0">
                <a:ea typeface="ＭＳ Ｐゴシック" panose="020B0600070205080204" pitchFamily="34" charset="-128"/>
                <a:sym typeface="Symbol" panose="05050102010706020507" pitchFamily="18" charset="2"/>
              </a:rPr>
              <a:t>DNA</a:t>
            </a:r>
            <a:r>
              <a:rPr lang="en-US" altLang="en-US" sz="4000" dirty="0" smtClean="0">
                <a:ea typeface="ＭＳ Ｐゴシック" panose="020B0600070205080204" pitchFamily="34" charset="-128"/>
              </a:rPr>
              <a:t> </a:t>
            </a:r>
            <a:r>
              <a:rPr lang="en-US" altLang="en-US" sz="4000" dirty="0" smtClean="0">
                <a:ea typeface="ＭＳ Ｐゴシック" panose="020B0600070205080204" pitchFamily="34" charset="-128"/>
                <a:sym typeface="Symbol" panose="05050102010706020507" pitchFamily="18" charset="2"/>
              </a:rPr>
              <a:t> Proteins  Cells  </a:t>
            </a:r>
            <a:r>
              <a:rPr lang="en-US" altLang="en-US" sz="4000" dirty="0" smtClean="0">
                <a:ea typeface="ＭＳ Ｐゴシック" panose="020B0600070205080204" pitchFamily="34" charset="-128"/>
              </a:rPr>
              <a:t>Bodies </a:t>
            </a:r>
            <a:endParaRPr lang="en-US" sz="4000" dirty="0"/>
          </a:p>
        </p:txBody>
      </p:sp>
      <p:sp>
        <p:nvSpPr>
          <p:cNvPr id="4" name="Rectangle 3" descr="Rectangle: Click to edit Master text styles&#10;Second level&#10;Third level&#10;Fourth level&#10;Fifth level"/>
          <p:cNvSpPr>
            <a:spLocks noChangeArrowheads="1"/>
          </p:cNvSpPr>
          <p:nvPr/>
        </p:nvSpPr>
        <p:spPr bwMode="auto">
          <a:xfrm>
            <a:off x="1657350" y="1605588"/>
            <a:ext cx="6229350" cy="12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F116A"/>
              </a:buClr>
              <a:buSzPct val="120000"/>
              <a:buFont typeface="Wingdings" panose="05000000000000000000" pitchFamily="2" charset="2"/>
              <a:buChar char="§"/>
            </a:pPr>
            <a:r>
              <a:rPr lang="en-US" altLang="en-US" sz="1800" b="1" dirty="0" smtClean="0">
                <a:solidFill>
                  <a:srgbClr val="002060"/>
                </a:solidFill>
              </a:rPr>
              <a:t>DNA has the information to build proteins</a:t>
            </a:r>
          </a:p>
          <a:p>
            <a:pPr>
              <a:spcBef>
                <a:spcPct val="20000"/>
              </a:spcBef>
              <a:buClr>
                <a:srgbClr val="0F116A"/>
              </a:buClr>
              <a:buSzPct val="120000"/>
              <a:buFont typeface="Wingdings" panose="05000000000000000000" pitchFamily="2" charset="2"/>
              <a:buChar char="§"/>
            </a:pPr>
            <a:r>
              <a:rPr lang="en-US" altLang="en-US" sz="1800" b="1" u="sng" dirty="0" smtClean="0">
                <a:solidFill>
                  <a:srgbClr val="CC0000"/>
                </a:solidFill>
              </a:rPr>
              <a:t>A cell is primarily made of proteins</a:t>
            </a:r>
          </a:p>
          <a:p>
            <a:pPr>
              <a:spcBef>
                <a:spcPct val="20000"/>
              </a:spcBef>
              <a:buClr>
                <a:srgbClr val="0F116A"/>
              </a:buClr>
              <a:buSzPct val="120000"/>
              <a:buFont typeface="Wingdings" panose="05000000000000000000" pitchFamily="2" charset="2"/>
              <a:buChar char="§"/>
            </a:pPr>
            <a:r>
              <a:rPr lang="en-US" altLang="en-US" sz="1800" b="1" u="sng" dirty="0" smtClean="0">
                <a:solidFill>
                  <a:srgbClr val="CC0000"/>
                </a:solidFill>
              </a:rPr>
              <a:t>Proteins make cells functional</a:t>
            </a:r>
          </a:p>
          <a:p>
            <a:pPr>
              <a:spcBef>
                <a:spcPct val="20000"/>
              </a:spcBef>
              <a:buClr>
                <a:srgbClr val="0F116A"/>
              </a:buClr>
              <a:buSzPct val="120000"/>
              <a:buFont typeface="Wingdings" panose="05000000000000000000" pitchFamily="2" charset="2"/>
              <a:buChar char="§"/>
            </a:pPr>
            <a:r>
              <a:rPr lang="en-US" altLang="en-US" sz="1800" b="1" dirty="0" smtClean="0">
                <a:solidFill>
                  <a:srgbClr val="0F116A"/>
                </a:solidFill>
              </a:rPr>
              <a:t>Bodies are made up of cells</a:t>
            </a:r>
            <a:endParaRPr lang="en-US" altLang="en-US" sz="1800" b="1" dirty="0">
              <a:solidFill>
                <a:srgbClr val="0F116A"/>
              </a:solidFill>
            </a:endParaRPr>
          </a:p>
        </p:txBody>
      </p:sp>
      <p:grpSp>
        <p:nvGrpSpPr>
          <p:cNvPr id="5" name="Group 4"/>
          <p:cNvGrpSpPr/>
          <p:nvPr/>
        </p:nvGrpSpPr>
        <p:grpSpPr>
          <a:xfrm>
            <a:off x="530628" y="3051225"/>
            <a:ext cx="7906953" cy="2266377"/>
            <a:chOff x="447503" y="2896850"/>
            <a:chExt cx="7906953" cy="2266377"/>
          </a:xfrm>
        </p:grpSpPr>
        <p:pic>
          <p:nvPicPr>
            <p:cNvPr id="6" name="Picture 14" descr="dna.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03" y="2896850"/>
              <a:ext cx="1464683" cy="18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growth_hormones"/>
            <p:cNvPicPr>
              <a:picLocks noChangeAspect="1" noChangeArrowheads="1"/>
            </p:cNvPicPr>
            <p:nvPr/>
          </p:nvPicPr>
          <p:blipFill>
            <a:blip r:embed="rId3">
              <a:extLst>
                <a:ext uri="{28A0092B-C50C-407E-A947-70E740481C1C}">
                  <a14:useLocalDpi xmlns:a14="http://schemas.microsoft.com/office/drawing/2010/main" val="0"/>
                </a:ext>
              </a:extLst>
            </a:blip>
            <a:srcRect r="46036" b="41022"/>
            <a:stretch>
              <a:fillRect/>
            </a:stretch>
          </p:blipFill>
          <p:spPr bwMode="auto">
            <a:xfrm>
              <a:off x="2684842" y="3035729"/>
              <a:ext cx="112514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auto">
            <a:xfrm>
              <a:off x="2117218" y="3651044"/>
              <a:ext cx="571500" cy="228600"/>
            </a:xfrm>
            <a:prstGeom prst="rightArrow">
              <a:avLst>
                <a:gd name="adj1" fmla="val 50000"/>
                <a:gd name="adj2" fmla="val 62500"/>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dirty="0"/>
            </a:p>
          </p:txBody>
        </p:sp>
        <p:sp>
          <p:nvSpPr>
            <p:cNvPr id="9" name="AutoShape 8"/>
            <p:cNvSpPr>
              <a:spLocks noChangeArrowheads="1"/>
            </p:cNvSpPr>
            <p:nvPr/>
          </p:nvSpPr>
          <p:spPr bwMode="auto">
            <a:xfrm>
              <a:off x="3801370" y="3651696"/>
              <a:ext cx="571500" cy="228600"/>
            </a:xfrm>
            <a:prstGeom prst="rightArrow">
              <a:avLst>
                <a:gd name="adj1" fmla="val 50000"/>
                <a:gd name="adj2" fmla="val 62500"/>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3499" r="27000" b="13187"/>
            <a:stretch>
              <a:fillRect/>
            </a:stretch>
          </p:blipFill>
          <p:spPr bwMode="auto">
            <a:xfrm>
              <a:off x="4410584" y="2929690"/>
              <a:ext cx="1713589" cy="17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2470450" y="4724645"/>
              <a:ext cx="132279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50" b="1" dirty="0">
                  <a:solidFill>
                    <a:srgbClr val="0F116A"/>
                  </a:solidFill>
                </a:rPr>
                <a:t>proteins</a:t>
              </a:r>
            </a:p>
          </p:txBody>
        </p:sp>
        <p:sp>
          <p:nvSpPr>
            <p:cNvPr id="12" name="AutoShape 13"/>
            <p:cNvSpPr>
              <a:spLocks noChangeArrowheads="1"/>
            </p:cNvSpPr>
            <p:nvPr/>
          </p:nvSpPr>
          <p:spPr bwMode="auto">
            <a:xfrm>
              <a:off x="6040266" y="3649722"/>
              <a:ext cx="684508" cy="228600"/>
            </a:xfrm>
            <a:prstGeom prst="rightArrow">
              <a:avLst>
                <a:gd name="adj1" fmla="val 50000"/>
                <a:gd name="adj2" fmla="val 137891"/>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dirty="0"/>
            </a:p>
          </p:txBody>
        </p:sp>
        <p:sp>
          <p:nvSpPr>
            <p:cNvPr id="13" name="Rectangle 15"/>
            <p:cNvSpPr>
              <a:spLocks noChangeArrowheads="1"/>
            </p:cNvSpPr>
            <p:nvPr/>
          </p:nvSpPr>
          <p:spPr bwMode="auto">
            <a:xfrm>
              <a:off x="4749615" y="4716511"/>
              <a:ext cx="82586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50" b="1" dirty="0">
                  <a:solidFill>
                    <a:srgbClr val="0F116A"/>
                  </a:solidFill>
                </a:rPr>
                <a:t>cells</a:t>
              </a:r>
            </a:p>
          </p:txBody>
        </p:sp>
        <p:sp>
          <p:nvSpPr>
            <p:cNvPr id="14" name="Rectangle 16"/>
            <p:cNvSpPr>
              <a:spLocks noChangeArrowheads="1"/>
            </p:cNvSpPr>
            <p:nvPr/>
          </p:nvSpPr>
          <p:spPr bwMode="auto">
            <a:xfrm>
              <a:off x="6979250" y="4691527"/>
              <a:ext cx="111440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50" b="1" dirty="0">
                  <a:solidFill>
                    <a:srgbClr val="0F116A"/>
                  </a:solidFill>
                </a:rPr>
                <a:t>bodies</a:t>
              </a:r>
            </a:p>
          </p:txBody>
        </p:sp>
        <p:pic>
          <p:nvPicPr>
            <p:cNvPr id="15" name="Picture 18"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74509" y="3126442"/>
              <a:ext cx="1479947" cy="150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
            <p:cNvSpPr>
              <a:spLocks noChangeArrowheads="1"/>
            </p:cNvSpPr>
            <p:nvPr/>
          </p:nvSpPr>
          <p:spPr bwMode="auto">
            <a:xfrm>
              <a:off x="628650" y="4724645"/>
              <a:ext cx="80983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50" b="1" dirty="0" smtClean="0">
                  <a:solidFill>
                    <a:srgbClr val="0F116A"/>
                  </a:solidFill>
                </a:rPr>
                <a:t>DNA</a:t>
              </a:r>
              <a:endParaRPr lang="en-US" altLang="en-US" sz="2250" b="1" dirty="0">
                <a:solidFill>
                  <a:srgbClr val="0F116A"/>
                </a:solidFill>
              </a:endParaRPr>
            </a:p>
          </p:txBody>
        </p:sp>
      </p:grpSp>
      <p:sp>
        <p:nvSpPr>
          <p:cNvPr id="17" name="AutoShape 17"/>
          <p:cNvSpPr>
            <a:spLocks noChangeArrowheads="1"/>
          </p:cNvSpPr>
          <p:nvPr/>
        </p:nvSpPr>
        <p:spPr bwMode="auto">
          <a:xfrm>
            <a:off x="2056190" y="5376441"/>
            <a:ext cx="4118568" cy="81724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square"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rgbClr val="000000"/>
                </a:solidFill>
              </a:rPr>
              <a:t>DNA gets all the glory,</a:t>
            </a:r>
            <a:br>
              <a:rPr lang="en-US" altLang="en-US" b="1" dirty="0">
                <a:solidFill>
                  <a:srgbClr val="000000"/>
                </a:solidFill>
              </a:rPr>
            </a:br>
            <a:r>
              <a:rPr lang="en-US" altLang="en-US" b="1" dirty="0">
                <a:solidFill>
                  <a:srgbClr val="000000"/>
                </a:solidFill>
              </a:rPr>
              <a:t>Proteins do all the work</a:t>
            </a:r>
          </a:p>
        </p:txBody>
      </p:sp>
      <p:sp>
        <p:nvSpPr>
          <p:cNvPr id="18" name="TextBox 17"/>
          <p:cNvSpPr txBox="1"/>
          <p:nvPr/>
        </p:nvSpPr>
        <p:spPr>
          <a:xfrm>
            <a:off x="7288305" y="6068600"/>
            <a:ext cx="1425389" cy="215444"/>
          </a:xfrm>
          <a:prstGeom prst="rect">
            <a:avLst/>
          </a:prstGeom>
          <a:noFill/>
        </p:spPr>
        <p:txBody>
          <a:bodyPr wrap="square" rtlCol="0">
            <a:spAutoFit/>
          </a:bodyPr>
          <a:lstStyle/>
          <a:p>
            <a:r>
              <a:rPr lang="en-US" sz="800" i="1" dirty="0" smtClean="0"/>
              <a:t>Source: Regent </a:t>
            </a:r>
            <a:r>
              <a:rPr lang="en-US" sz="800" i="1" dirty="0"/>
              <a:t>biology </a:t>
            </a:r>
          </a:p>
        </p:txBody>
      </p:sp>
      <p:sp>
        <p:nvSpPr>
          <p:cNvPr id="19" name="Slide Number Placeholder 18"/>
          <p:cNvSpPr>
            <a:spLocks noGrp="1"/>
          </p:cNvSpPr>
          <p:nvPr>
            <p:ph type="sldNum" sz="quarter" idx="12"/>
          </p:nvPr>
        </p:nvSpPr>
        <p:spPr/>
        <p:txBody>
          <a:bodyPr/>
          <a:lstStyle/>
          <a:p>
            <a:fld id="{1FCD904C-D1DC-4FA1-992A-F40497B59867}" type="slidenum">
              <a:rPr lang="en-US" smtClean="0"/>
              <a:t>9</a:t>
            </a:fld>
            <a:endParaRPr lang="en-US" dirty="0"/>
          </a:p>
        </p:txBody>
      </p:sp>
    </p:spTree>
    <p:extLst>
      <p:ext uri="{BB962C8B-B14F-4D97-AF65-F5344CB8AC3E}">
        <p14:creationId xmlns:p14="http://schemas.microsoft.com/office/powerpoint/2010/main" val="343235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5327</TotalTime>
  <Words>2702</Words>
  <Application>Microsoft Office PowerPoint</Application>
  <PresentationFormat>On-screen Show (4:3)</PresentationFormat>
  <Paragraphs>699</Paragraphs>
  <Slides>85</Slides>
  <Notes>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Beyond Genomics: IR based Computational Proteomics</vt:lpstr>
      <vt:lpstr>Outline</vt:lpstr>
      <vt:lpstr>OVERVIEW</vt:lpstr>
      <vt:lpstr>Overview </vt:lpstr>
      <vt:lpstr>INTRODUCTION</vt:lpstr>
      <vt:lpstr>Information retrieval, data mining and databases</vt:lpstr>
      <vt:lpstr>Bioinformatics</vt:lpstr>
      <vt:lpstr>Genome analysis and computer science</vt:lpstr>
      <vt:lpstr>DNA  Proteins  Cells  Bodies </vt:lpstr>
      <vt:lpstr>Human proteome project</vt:lpstr>
      <vt:lpstr>Personalized Medicine and Personal Proteome</vt:lpstr>
      <vt:lpstr>Computational needs in  personal proteomics</vt:lpstr>
      <vt:lpstr>Proteomics</vt:lpstr>
      <vt:lpstr>NATURE</vt:lpstr>
      <vt:lpstr>Proteins are worker molecules</vt:lpstr>
      <vt:lpstr>Protein: Sequence and Structure</vt:lpstr>
      <vt:lpstr>Structural basis of protein function</vt:lpstr>
      <vt:lpstr>Natural structural hierarchy </vt:lpstr>
      <vt:lpstr>Natural functional clusters </vt:lpstr>
      <vt:lpstr>SCIENCE</vt:lpstr>
      <vt:lpstr>x, y, z coordinates</vt:lpstr>
      <vt:lpstr>Limitations of coordinate assignment methods</vt:lpstr>
      <vt:lpstr>Protein structure comparison using structural alignment</vt:lpstr>
      <vt:lpstr>SCIENCE</vt:lpstr>
      <vt:lpstr>The inversion problem</vt:lpstr>
      <vt:lpstr>Lack of sequence information</vt:lpstr>
      <vt:lpstr>Lack of scale sensitivity </vt:lpstr>
      <vt:lpstr>SCIENCE</vt:lpstr>
      <vt:lpstr>Alignment free comparison algorithm</vt:lpstr>
      <vt:lpstr> “Unit” in 3D</vt:lpstr>
      <vt:lpstr>Sequence representation</vt:lpstr>
      <vt:lpstr>Structural representatives</vt:lpstr>
      <vt:lpstr>Quintuple of Variables</vt:lpstr>
      <vt:lpstr>Spatial Relationship based Structural Hashing</vt:lpstr>
      <vt:lpstr>The “Function”?? Add the equation</vt:lpstr>
      <vt:lpstr>Properties of the “Function”</vt:lpstr>
      <vt:lpstr>Hashing --&gt; Binning</vt:lpstr>
      <vt:lpstr>COMPUTATION</vt:lpstr>
      <vt:lpstr>Computational steps</vt:lpstr>
      <vt:lpstr>Key generation</vt:lpstr>
      <vt:lpstr>COMPUTATION</vt:lpstr>
      <vt:lpstr>Protein 3D structures and its significance</vt:lpstr>
      <vt:lpstr>Statistical measure of the similarity</vt:lpstr>
      <vt:lpstr>COMPUTATION</vt:lpstr>
      <vt:lpstr>Protein structure hierarchy </vt:lpstr>
      <vt:lpstr>Importance of protein classification</vt:lpstr>
      <vt:lpstr>Challenges with protein classification</vt:lpstr>
      <vt:lpstr>Multinomial hierarchical classification</vt:lpstr>
      <vt:lpstr>Multinomial hierarchical classification</vt:lpstr>
      <vt:lpstr>Ensemble learning</vt:lpstr>
      <vt:lpstr>Label fusion</vt:lpstr>
      <vt:lpstr>Why label fusion?</vt:lpstr>
      <vt:lpstr>One vs. One ensemble per label all child </vt:lpstr>
      <vt:lpstr>COMPUTATION</vt:lpstr>
      <vt:lpstr>Functional clusters</vt:lpstr>
      <vt:lpstr>Functional clusters</vt:lpstr>
      <vt:lpstr>Model + Computation</vt:lpstr>
      <vt:lpstr>MODEL TESTING</vt:lpstr>
      <vt:lpstr>Compare ranked similarity output with alignment based method</vt:lpstr>
      <vt:lpstr>Compare ranked similarity output with alignment based method</vt:lpstr>
      <vt:lpstr>Distinguishing power of Structural Relationship based Hashing</vt:lpstr>
      <vt:lpstr>Classification accuracy</vt:lpstr>
      <vt:lpstr>Functional clusters</vt:lpstr>
      <vt:lpstr>PREDICTION AND DISCOVERIES</vt:lpstr>
      <vt:lpstr>Classification-Prediction of unknown protein </vt:lpstr>
      <vt:lpstr>Finding local similarity</vt:lpstr>
      <vt:lpstr>Predicting local functional group in Protease</vt:lpstr>
      <vt:lpstr>PROTEIN STRUCTURE SEARCH TOOL</vt:lpstr>
      <vt:lpstr>Pairwise similarity calculation</vt:lpstr>
      <vt:lpstr>Multiple proteins similarity calculation</vt:lpstr>
      <vt:lpstr>Structural connectivity map</vt:lpstr>
      <vt:lpstr>INFORMATION RETRIEVAL IN MALWARE ANALYSIS</vt:lpstr>
      <vt:lpstr>IR in Cybersecurity</vt:lpstr>
      <vt:lpstr>Approaches to malware analysis</vt:lpstr>
      <vt:lpstr>Traditional malware analysis </vt:lpstr>
      <vt:lpstr>IR-based malware analysis</vt:lpstr>
      <vt:lpstr>Text feature extraction and weighting</vt:lpstr>
      <vt:lpstr>Traditional method vs IR method</vt:lpstr>
      <vt:lpstr>IR models and their expected cost of deployment</vt:lpstr>
      <vt:lpstr>FUTURE WORK</vt:lpstr>
      <vt:lpstr>Domain specific search engines</vt:lpstr>
      <vt:lpstr>Link discovery in social networks</vt:lpstr>
      <vt:lpstr>Flu progression prediction</vt:lpstr>
      <vt:lpstr>Conclusion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talk</dc:title>
  <dc:creator>Anshuman</dc:creator>
  <cp:lastModifiedBy>Sumi</cp:lastModifiedBy>
  <cp:revision>374</cp:revision>
  <dcterms:created xsi:type="dcterms:W3CDTF">2014-12-26T05:06:14Z</dcterms:created>
  <dcterms:modified xsi:type="dcterms:W3CDTF">2015-01-16T06:34:17Z</dcterms:modified>
</cp:coreProperties>
</file>