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3"/>
  </p:notesMasterIdLst>
  <p:sldIdLst>
    <p:sldId id="261" r:id="rId2"/>
  </p:sldIdLst>
  <p:sldSz cx="42794238" cy="30267275"/>
  <p:notesSz cx="7010400" cy="9271000"/>
  <p:defaultTextStyle>
    <a:defPPr>
      <a:defRPr lang="zh-CN"/>
    </a:defPPr>
    <a:lvl1pPr algn="l" defTabSz="4170704" rtl="0" fontAlgn="base">
      <a:spcBef>
        <a:spcPct val="0"/>
      </a:spcBef>
      <a:spcAft>
        <a:spcPct val="0"/>
      </a:spcAft>
      <a:buFont typeface="Arial" panose="020B0604020202020204" pitchFamily="34" charset="0"/>
      <a:defRPr sz="8180" kern="1200">
        <a:solidFill>
          <a:schemeClr val="tx1"/>
        </a:solidFill>
        <a:latin typeface="Arial" panose="020B0604020202020204" pitchFamily="34" charset="0"/>
        <a:ea typeface="SimSun" panose="02010600030101010101" pitchFamily="2" charset="-122"/>
        <a:cs typeface="+mn-cs"/>
      </a:defRPr>
    </a:lvl1pPr>
    <a:lvl2pPr marL="2083841" indent="-1214064" algn="l" defTabSz="4170704" rtl="0" fontAlgn="base">
      <a:spcBef>
        <a:spcPct val="0"/>
      </a:spcBef>
      <a:spcAft>
        <a:spcPct val="0"/>
      </a:spcAft>
      <a:buFont typeface="Arial" panose="020B0604020202020204" pitchFamily="34" charset="0"/>
      <a:defRPr sz="8180" kern="1200">
        <a:solidFill>
          <a:schemeClr val="tx1"/>
        </a:solidFill>
        <a:latin typeface="Arial" panose="020B0604020202020204" pitchFamily="34" charset="0"/>
        <a:ea typeface="SimSun" panose="02010600030101010101" pitchFamily="2" charset="-122"/>
        <a:cs typeface="+mn-cs"/>
      </a:defRPr>
    </a:lvl2pPr>
    <a:lvl3pPr marL="4170704" indent="-2431149" algn="l" defTabSz="4170704" rtl="0" fontAlgn="base">
      <a:spcBef>
        <a:spcPct val="0"/>
      </a:spcBef>
      <a:spcAft>
        <a:spcPct val="0"/>
      </a:spcAft>
      <a:buFont typeface="Arial" panose="020B0604020202020204" pitchFamily="34" charset="0"/>
      <a:defRPr sz="8180" kern="1200">
        <a:solidFill>
          <a:schemeClr val="tx1"/>
        </a:solidFill>
        <a:latin typeface="Arial" panose="020B0604020202020204" pitchFamily="34" charset="0"/>
        <a:ea typeface="SimSun" panose="02010600030101010101" pitchFamily="2" charset="-122"/>
        <a:cs typeface="+mn-cs"/>
      </a:defRPr>
    </a:lvl3pPr>
    <a:lvl4pPr marL="6257564" indent="-3648232" algn="l" defTabSz="4170704" rtl="0" fontAlgn="base">
      <a:spcBef>
        <a:spcPct val="0"/>
      </a:spcBef>
      <a:spcAft>
        <a:spcPct val="0"/>
      </a:spcAft>
      <a:buFont typeface="Arial" panose="020B0604020202020204" pitchFamily="34" charset="0"/>
      <a:defRPr sz="8180" kern="1200">
        <a:solidFill>
          <a:schemeClr val="tx1"/>
        </a:solidFill>
        <a:latin typeface="Arial" panose="020B0604020202020204" pitchFamily="34" charset="0"/>
        <a:ea typeface="SimSun" panose="02010600030101010101" pitchFamily="2" charset="-122"/>
        <a:cs typeface="+mn-cs"/>
      </a:defRPr>
    </a:lvl4pPr>
    <a:lvl5pPr marL="8347446" indent="-4868337" algn="l" defTabSz="4170704" rtl="0" fontAlgn="base">
      <a:spcBef>
        <a:spcPct val="0"/>
      </a:spcBef>
      <a:spcAft>
        <a:spcPct val="0"/>
      </a:spcAft>
      <a:buFont typeface="Arial" panose="020B0604020202020204" pitchFamily="34" charset="0"/>
      <a:defRPr sz="8180" kern="1200">
        <a:solidFill>
          <a:schemeClr val="tx1"/>
        </a:solidFill>
        <a:latin typeface="Arial" panose="020B0604020202020204" pitchFamily="34" charset="0"/>
        <a:ea typeface="SimSun" panose="02010600030101010101" pitchFamily="2" charset="-122"/>
        <a:cs typeface="+mn-cs"/>
      </a:defRPr>
    </a:lvl5pPr>
    <a:lvl6pPr marL="4348886" algn="l" defTabSz="1739555" rtl="0" eaLnBrk="1" latinLnBrk="0" hangingPunct="1">
      <a:defRPr sz="8180" kern="1200">
        <a:solidFill>
          <a:schemeClr val="tx1"/>
        </a:solidFill>
        <a:latin typeface="Arial" panose="020B0604020202020204" pitchFamily="34" charset="0"/>
        <a:ea typeface="SimSun" panose="02010600030101010101" pitchFamily="2" charset="-122"/>
        <a:cs typeface="+mn-cs"/>
      </a:defRPr>
    </a:lvl6pPr>
    <a:lvl7pPr marL="5218664" algn="l" defTabSz="1739555" rtl="0" eaLnBrk="1" latinLnBrk="0" hangingPunct="1">
      <a:defRPr sz="8180" kern="1200">
        <a:solidFill>
          <a:schemeClr val="tx1"/>
        </a:solidFill>
        <a:latin typeface="Arial" panose="020B0604020202020204" pitchFamily="34" charset="0"/>
        <a:ea typeface="SimSun" panose="02010600030101010101" pitchFamily="2" charset="-122"/>
        <a:cs typeface="+mn-cs"/>
      </a:defRPr>
    </a:lvl7pPr>
    <a:lvl8pPr marL="6088441" algn="l" defTabSz="1739555" rtl="0" eaLnBrk="1" latinLnBrk="0" hangingPunct="1">
      <a:defRPr sz="8180" kern="1200">
        <a:solidFill>
          <a:schemeClr val="tx1"/>
        </a:solidFill>
        <a:latin typeface="Arial" panose="020B0604020202020204" pitchFamily="34" charset="0"/>
        <a:ea typeface="SimSun" panose="02010600030101010101" pitchFamily="2" charset="-122"/>
        <a:cs typeface="+mn-cs"/>
      </a:defRPr>
    </a:lvl8pPr>
    <a:lvl9pPr marL="6958218" algn="l" defTabSz="1739555" rtl="0" eaLnBrk="1" latinLnBrk="0" hangingPunct="1">
      <a:defRPr sz="8180" kern="1200">
        <a:solidFill>
          <a:schemeClr val="tx1"/>
        </a:solidFill>
        <a:latin typeface="Arial" panose="020B0604020202020204" pitchFamily="34" charset="0"/>
        <a:ea typeface="SimSun" panose="02010600030101010101" pitchFamily="2" charset="-122"/>
        <a:cs typeface="+mn-cs"/>
      </a:defRPr>
    </a:lvl9pPr>
  </p:defaultTextStyle>
  <p:extLst>
    <p:ext uri="{EFAFB233-063F-42B5-8137-9DF3F51BA10A}">
      <p15:sldGuideLst xmlns:p15="http://schemas.microsoft.com/office/powerpoint/2012/main">
        <p15:guide id="1" orient="horz" pos="9533" userDrawn="1">
          <p15:clr>
            <a:srgbClr val="A4A3A4"/>
          </p15:clr>
        </p15:guide>
        <p15:guide id="2" pos="134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21F20"/>
    <a:srgbClr val="CF202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64" autoAdjust="0"/>
  </p:normalViewPr>
  <p:slideViewPr>
    <p:cSldViewPr>
      <p:cViewPr varScale="1">
        <p:scale>
          <a:sx n="19" d="100"/>
          <a:sy n="19" d="100"/>
        </p:scale>
        <p:origin x="1354" y="101"/>
      </p:cViewPr>
      <p:guideLst>
        <p:guide orient="horz" pos="9533"/>
        <p:guide pos="13479"/>
      </p:guideLst>
    </p:cSldViewPr>
  </p:slideViewPr>
  <p:notesTextViewPr>
    <p:cViewPr>
      <p:scale>
        <a:sx n="100" d="100"/>
        <a:sy n="100" d="100"/>
      </p:scale>
      <p:origin x="0" y="0"/>
    </p:cViewPr>
  </p:notesTextViewPr>
  <p:gridSpacing cx="76198" cy="7619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520840-0908-4E67-96B6-0960FCBFAA94}"/>
              </a:ext>
            </a:extLst>
          </p:cNvPr>
          <p:cNvSpPr>
            <a:spLocks noGrp="1"/>
          </p:cNvSpPr>
          <p:nvPr>
            <p:ph type="hdr" sz="quarter"/>
          </p:nvPr>
        </p:nvSpPr>
        <p:spPr>
          <a:xfrm>
            <a:off x="0" y="0"/>
            <a:ext cx="3038475" cy="463550"/>
          </a:xfrm>
          <a:prstGeom prst="rect">
            <a:avLst/>
          </a:prstGeom>
        </p:spPr>
        <p:txBody>
          <a:bodyPr vert="horz" lIns="91440" tIns="45720" rIns="91440" bIns="45720" rtlCol="0"/>
          <a:lstStyle>
            <a:lvl1pPr algn="l" defTabSz="2194719">
              <a:defRPr sz="1200"/>
            </a:lvl1pPr>
          </a:lstStyle>
          <a:p>
            <a:pPr>
              <a:defRPr/>
            </a:pPr>
            <a:endParaRPr lang="en-US"/>
          </a:p>
        </p:txBody>
      </p:sp>
      <p:sp>
        <p:nvSpPr>
          <p:cNvPr id="3" name="Date Placeholder 2">
            <a:extLst>
              <a:ext uri="{FF2B5EF4-FFF2-40B4-BE49-F238E27FC236}">
                <a16:creationId xmlns:a16="http://schemas.microsoft.com/office/drawing/2014/main" id="{C2E97FC2-24BF-4FEC-B667-CE5848A0539E}"/>
              </a:ext>
            </a:extLst>
          </p:cNvPr>
          <p:cNvSpPr>
            <a:spLocks noGrp="1"/>
          </p:cNvSpPr>
          <p:nvPr>
            <p:ph type="dt" idx="1"/>
          </p:nvPr>
        </p:nvSpPr>
        <p:spPr>
          <a:xfrm>
            <a:off x="3970338" y="0"/>
            <a:ext cx="3038475" cy="463550"/>
          </a:xfrm>
          <a:prstGeom prst="rect">
            <a:avLst/>
          </a:prstGeom>
        </p:spPr>
        <p:txBody>
          <a:bodyPr vert="horz" lIns="91440" tIns="45720" rIns="91440" bIns="45720" rtlCol="0"/>
          <a:lstStyle>
            <a:lvl1pPr algn="r" defTabSz="2194719">
              <a:defRPr sz="1200"/>
            </a:lvl1pPr>
          </a:lstStyle>
          <a:p>
            <a:pPr>
              <a:defRPr/>
            </a:pPr>
            <a:fld id="{17AC3872-2532-4B55-87B9-4323602610A8}" type="datetimeFigureOut">
              <a:rPr lang="en-US"/>
              <a:pPr>
                <a:defRPr/>
              </a:pPr>
              <a:t>11/8/2017</a:t>
            </a:fld>
            <a:endParaRPr lang="en-US"/>
          </a:p>
        </p:txBody>
      </p:sp>
      <p:sp>
        <p:nvSpPr>
          <p:cNvPr id="4" name="Slide Image Placeholder 3">
            <a:extLst>
              <a:ext uri="{FF2B5EF4-FFF2-40B4-BE49-F238E27FC236}">
                <a16:creationId xmlns:a16="http://schemas.microsoft.com/office/drawing/2014/main" id="{689A29BE-6E92-4B8B-9F4E-A90EC5A29B32}"/>
              </a:ext>
            </a:extLst>
          </p:cNvPr>
          <p:cNvSpPr>
            <a:spLocks noGrp="1" noRot="1" noChangeAspect="1"/>
          </p:cNvSpPr>
          <p:nvPr>
            <p:ph type="sldImg" idx="2"/>
          </p:nvPr>
        </p:nvSpPr>
        <p:spPr>
          <a:xfrm>
            <a:off x="1047750" y="695325"/>
            <a:ext cx="4914900" cy="34766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0FAA31AE-8BA4-4D30-88A4-E7684372DC56}"/>
              </a:ext>
            </a:extLst>
          </p:cNvPr>
          <p:cNvSpPr>
            <a:spLocks noGrp="1"/>
          </p:cNvSpPr>
          <p:nvPr>
            <p:ph type="body" sz="quarter" idx="3"/>
          </p:nvPr>
        </p:nvSpPr>
        <p:spPr>
          <a:xfrm>
            <a:off x="701675" y="4403725"/>
            <a:ext cx="5607050" cy="417195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D47CD51-701D-44CF-A42F-A0E7552E6865}"/>
              </a:ext>
            </a:extLst>
          </p:cNvPr>
          <p:cNvSpPr>
            <a:spLocks noGrp="1"/>
          </p:cNvSpPr>
          <p:nvPr>
            <p:ph type="ftr" sz="quarter" idx="4"/>
          </p:nvPr>
        </p:nvSpPr>
        <p:spPr>
          <a:xfrm>
            <a:off x="0" y="8805863"/>
            <a:ext cx="3038475" cy="463550"/>
          </a:xfrm>
          <a:prstGeom prst="rect">
            <a:avLst/>
          </a:prstGeom>
        </p:spPr>
        <p:txBody>
          <a:bodyPr vert="horz" lIns="91440" tIns="45720" rIns="91440" bIns="45720" rtlCol="0" anchor="b"/>
          <a:lstStyle>
            <a:lvl1pPr algn="l" defTabSz="2194719">
              <a:defRPr sz="1200"/>
            </a:lvl1pPr>
          </a:lstStyle>
          <a:p>
            <a:pPr>
              <a:defRPr/>
            </a:pPr>
            <a:endParaRPr lang="en-US"/>
          </a:p>
        </p:txBody>
      </p:sp>
      <p:sp>
        <p:nvSpPr>
          <p:cNvPr id="7" name="Slide Number Placeholder 6">
            <a:extLst>
              <a:ext uri="{FF2B5EF4-FFF2-40B4-BE49-F238E27FC236}">
                <a16:creationId xmlns:a16="http://schemas.microsoft.com/office/drawing/2014/main" id="{3A8460A1-ACCE-4ADC-8155-FA23A788C02A}"/>
              </a:ext>
            </a:extLst>
          </p:cNvPr>
          <p:cNvSpPr>
            <a:spLocks noGrp="1"/>
          </p:cNvSpPr>
          <p:nvPr>
            <p:ph type="sldNum" sz="quarter" idx="5"/>
          </p:nvPr>
        </p:nvSpPr>
        <p:spPr>
          <a:xfrm>
            <a:off x="3970338" y="8805863"/>
            <a:ext cx="3038475" cy="463550"/>
          </a:xfrm>
          <a:prstGeom prst="rect">
            <a:avLst/>
          </a:prstGeom>
        </p:spPr>
        <p:txBody>
          <a:bodyPr vert="horz" wrap="square" lIns="91440" tIns="45720" rIns="91440" bIns="45720" numCol="1" anchor="b" anchorCtr="0" compatLnSpc="1">
            <a:prstTxWarp prst="textNoShape">
              <a:avLst/>
            </a:prstTxWarp>
          </a:bodyPr>
          <a:lstStyle>
            <a:lvl1pPr algn="r" defTabSz="2193925">
              <a:defRPr sz="1200"/>
            </a:lvl1pPr>
          </a:lstStyle>
          <a:p>
            <a:fld id="{9CDB500B-C331-46BC-BB15-2C685FC5DF8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866758" rtl="0" eaLnBrk="0" fontAlgn="base" hangingPunct="0">
      <a:spcBef>
        <a:spcPct val="30000"/>
      </a:spcBef>
      <a:spcAft>
        <a:spcPct val="0"/>
      </a:spcAft>
      <a:defRPr sz="951" kern="1200">
        <a:solidFill>
          <a:schemeClr val="tx1"/>
        </a:solidFill>
        <a:latin typeface="+mn-lt"/>
        <a:ea typeface="SimSun" pitchFamily="2" charset="-122"/>
        <a:cs typeface="+mn-cs"/>
      </a:defRPr>
    </a:lvl1pPr>
    <a:lvl2pPr marL="431870" algn="l" defTabSz="866758" rtl="0" eaLnBrk="0" fontAlgn="base" hangingPunct="0">
      <a:spcBef>
        <a:spcPct val="30000"/>
      </a:spcBef>
      <a:spcAft>
        <a:spcPct val="0"/>
      </a:spcAft>
      <a:defRPr sz="951" kern="1200">
        <a:solidFill>
          <a:schemeClr val="tx1"/>
        </a:solidFill>
        <a:latin typeface="+mn-lt"/>
        <a:ea typeface="SimSun" pitchFamily="2" charset="-122"/>
        <a:cs typeface="+mn-cs"/>
      </a:defRPr>
    </a:lvl2pPr>
    <a:lvl3pPr marL="866758" algn="l" defTabSz="866758" rtl="0" eaLnBrk="0" fontAlgn="base" hangingPunct="0">
      <a:spcBef>
        <a:spcPct val="30000"/>
      </a:spcBef>
      <a:spcAft>
        <a:spcPct val="0"/>
      </a:spcAft>
      <a:defRPr sz="951" kern="1200">
        <a:solidFill>
          <a:schemeClr val="tx1"/>
        </a:solidFill>
        <a:latin typeface="+mn-lt"/>
        <a:ea typeface="SimSun" pitchFamily="2" charset="-122"/>
        <a:cs typeface="+mn-cs"/>
      </a:defRPr>
    </a:lvl3pPr>
    <a:lvl4pPr marL="1301647" algn="l" defTabSz="866758" rtl="0" eaLnBrk="0" fontAlgn="base" hangingPunct="0">
      <a:spcBef>
        <a:spcPct val="30000"/>
      </a:spcBef>
      <a:spcAft>
        <a:spcPct val="0"/>
      </a:spcAft>
      <a:defRPr sz="951" kern="1200">
        <a:solidFill>
          <a:schemeClr val="tx1"/>
        </a:solidFill>
        <a:latin typeface="+mn-lt"/>
        <a:ea typeface="SimSun" pitchFamily="2" charset="-122"/>
        <a:cs typeface="+mn-cs"/>
      </a:defRPr>
    </a:lvl4pPr>
    <a:lvl5pPr marL="1736535" algn="l" defTabSz="866758" rtl="0" eaLnBrk="0" fontAlgn="base" hangingPunct="0">
      <a:spcBef>
        <a:spcPct val="30000"/>
      </a:spcBef>
      <a:spcAft>
        <a:spcPct val="0"/>
      </a:spcAft>
      <a:defRPr sz="951" kern="1200">
        <a:solidFill>
          <a:schemeClr val="tx1"/>
        </a:solidFill>
        <a:latin typeface="+mn-lt"/>
        <a:ea typeface="SimSun" pitchFamily="2" charset="-122"/>
        <a:cs typeface="+mn-cs"/>
      </a:defRPr>
    </a:lvl5pPr>
    <a:lvl6pPr marL="2174097" algn="l" defTabSz="869640" rtl="0" eaLnBrk="1" latinLnBrk="0" hangingPunct="1">
      <a:defRPr sz="951" kern="1200">
        <a:solidFill>
          <a:schemeClr val="tx1"/>
        </a:solidFill>
        <a:latin typeface="+mn-lt"/>
        <a:ea typeface="+mn-ea"/>
        <a:cs typeface="+mn-cs"/>
      </a:defRPr>
    </a:lvl6pPr>
    <a:lvl7pPr marL="2608917" algn="l" defTabSz="869640" rtl="0" eaLnBrk="1" latinLnBrk="0" hangingPunct="1">
      <a:defRPr sz="951" kern="1200">
        <a:solidFill>
          <a:schemeClr val="tx1"/>
        </a:solidFill>
        <a:latin typeface="+mn-lt"/>
        <a:ea typeface="+mn-ea"/>
        <a:cs typeface="+mn-cs"/>
      </a:defRPr>
    </a:lvl7pPr>
    <a:lvl8pPr marL="3043732" algn="l" defTabSz="869640" rtl="0" eaLnBrk="1" latinLnBrk="0" hangingPunct="1">
      <a:defRPr sz="951" kern="1200">
        <a:solidFill>
          <a:schemeClr val="tx1"/>
        </a:solidFill>
        <a:latin typeface="+mn-lt"/>
        <a:ea typeface="+mn-ea"/>
        <a:cs typeface="+mn-cs"/>
      </a:defRPr>
    </a:lvl8pPr>
    <a:lvl9pPr marL="3478552" algn="l" defTabSz="869640" rtl="0" eaLnBrk="1" latinLnBrk="0" hangingPunct="1">
      <a:defRPr sz="95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DB500B-C331-46BC-BB15-2C685FC5DF89}" type="slidenum">
              <a:rPr lang="en-US" altLang="en-US" smtClean="0"/>
              <a:pPr/>
              <a:t>1</a:t>
            </a:fld>
            <a:endParaRPr lang="en-US" altLang="en-US"/>
          </a:p>
        </p:txBody>
      </p:sp>
    </p:spTree>
    <p:extLst>
      <p:ext uri="{BB962C8B-B14F-4D97-AF65-F5344CB8AC3E}">
        <p14:creationId xmlns:p14="http://schemas.microsoft.com/office/powerpoint/2010/main" val="3850556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9568" y="9402475"/>
            <a:ext cx="36375102" cy="6487846"/>
          </a:xfrm>
        </p:spPr>
        <p:txBody>
          <a:bodyPr/>
          <a:lstStyle/>
          <a:p>
            <a:r>
              <a:rPr lang="en-US"/>
              <a:t>Click to edit Master title style</a:t>
            </a:r>
          </a:p>
        </p:txBody>
      </p:sp>
      <p:sp>
        <p:nvSpPr>
          <p:cNvPr id="3" name="Subtitle 2"/>
          <p:cNvSpPr>
            <a:spLocks noGrp="1"/>
          </p:cNvSpPr>
          <p:nvPr>
            <p:ph type="subTitle" idx="1"/>
          </p:nvPr>
        </p:nvSpPr>
        <p:spPr>
          <a:xfrm>
            <a:off x="6419136" y="17151456"/>
            <a:ext cx="29955967" cy="7734970"/>
          </a:xfrm>
        </p:spPr>
        <p:txBody>
          <a:bodyPr/>
          <a:lstStyle>
            <a:lvl1pPr marL="0" indent="0" algn="ctr">
              <a:buNone/>
              <a:defRPr>
                <a:solidFill>
                  <a:schemeClr val="tx1">
                    <a:tint val="75000"/>
                  </a:schemeClr>
                </a:solidFill>
              </a:defRPr>
            </a:lvl1pPr>
            <a:lvl2pPr marL="2016177" indent="0" algn="ctr">
              <a:buNone/>
              <a:defRPr>
                <a:solidFill>
                  <a:schemeClr val="tx1">
                    <a:tint val="75000"/>
                  </a:schemeClr>
                </a:solidFill>
              </a:defRPr>
            </a:lvl2pPr>
            <a:lvl3pPr marL="4032355" indent="0" algn="ctr">
              <a:buNone/>
              <a:defRPr>
                <a:solidFill>
                  <a:schemeClr val="tx1">
                    <a:tint val="75000"/>
                  </a:schemeClr>
                </a:solidFill>
              </a:defRPr>
            </a:lvl3pPr>
            <a:lvl4pPr marL="6048519" indent="0" algn="ctr">
              <a:buNone/>
              <a:defRPr>
                <a:solidFill>
                  <a:schemeClr val="tx1">
                    <a:tint val="75000"/>
                  </a:schemeClr>
                </a:solidFill>
              </a:defRPr>
            </a:lvl4pPr>
            <a:lvl5pPr marL="8064700" indent="0" algn="ctr">
              <a:buNone/>
              <a:defRPr>
                <a:solidFill>
                  <a:schemeClr val="tx1">
                    <a:tint val="75000"/>
                  </a:schemeClr>
                </a:solidFill>
              </a:defRPr>
            </a:lvl5pPr>
            <a:lvl6pPr marL="10080865" indent="0" algn="ctr">
              <a:buNone/>
              <a:defRPr>
                <a:solidFill>
                  <a:schemeClr val="tx1">
                    <a:tint val="75000"/>
                  </a:schemeClr>
                </a:solidFill>
              </a:defRPr>
            </a:lvl6pPr>
            <a:lvl7pPr marL="12097046" indent="0" algn="ctr">
              <a:buNone/>
              <a:defRPr>
                <a:solidFill>
                  <a:schemeClr val="tx1">
                    <a:tint val="75000"/>
                  </a:schemeClr>
                </a:solidFill>
              </a:defRPr>
            </a:lvl7pPr>
            <a:lvl8pPr marL="14113219" indent="0" algn="ctr">
              <a:buNone/>
              <a:defRPr>
                <a:solidFill>
                  <a:schemeClr val="tx1">
                    <a:tint val="75000"/>
                  </a:schemeClr>
                </a:solidFill>
              </a:defRPr>
            </a:lvl8pPr>
            <a:lvl9pPr marL="16129396"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4847299-C8B8-4328-996D-1A93AB1F53D6}"/>
              </a:ext>
            </a:extLst>
          </p:cNvPr>
          <p:cNvSpPr>
            <a:spLocks noGrp="1"/>
          </p:cNvSpPr>
          <p:nvPr>
            <p:ph type="dt" sz="half" idx="10"/>
          </p:nvPr>
        </p:nvSpPr>
        <p:spPr/>
        <p:txBody>
          <a:bodyPr/>
          <a:lstStyle>
            <a:lvl1pPr>
              <a:defRPr/>
            </a:lvl1pPr>
          </a:lstStyle>
          <a:p>
            <a:pPr>
              <a:defRPr/>
            </a:pPr>
            <a:fld id="{A6381159-A979-4A52-9763-3935EEC7FC7D}" type="datetime1">
              <a:rPr lang="en-US" altLang="en-US"/>
              <a:pPr>
                <a:defRPr/>
              </a:pPr>
              <a:t>11/8/2017</a:t>
            </a:fld>
            <a:endParaRPr lang="en-US" sz="1839" dirty="0">
              <a:solidFill>
                <a:schemeClr val="tx1"/>
              </a:solidFill>
            </a:endParaRPr>
          </a:p>
        </p:txBody>
      </p:sp>
      <p:sp>
        <p:nvSpPr>
          <p:cNvPr id="5" name="Footer Placeholder 4">
            <a:extLst>
              <a:ext uri="{FF2B5EF4-FFF2-40B4-BE49-F238E27FC236}">
                <a16:creationId xmlns:a16="http://schemas.microsoft.com/office/drawing/2014/main" id="{7C13025E-4E1A-494E-BC2A-62E873FE96A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44372C6-2565-42C3-9EF0-8FA62CBFBF07}"/>
              </a:ext>
            </a:extLst>
          </p:cNvPr>
          <p:cNvSpPr>
            <a:spLocks noGrp="1"/>
          </p:cNvSpPr>
          <p:nvPr>
            <p:ph type="sldNum" sz="quarter" idx="12"/>
          </p:nvPr>
        </p:nvSpPr>
        <p:spPr/>
        <p:txBody>
          <a:bodyPr/>
          <a:lstStyle>
            <a:lvl1pPr>
              <a:defRPr/>
            </a:lvl1pPr>
          </a:lstStyle>
          <a:p>
            <a:fld id="{AA7E38A5-AFE1-4E69-B083-5156DDA9B6C3}"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1192148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8D8C12-8F37-4A59-A8F6-47C6EE8627A9}"/>
              </a:ext>
            </a:extLst>
          </p:cNvPr>
          <p:cNvSpPr>
            <a:spLocks noGrp="1"/>
          </p:cNvSpPr>
          <p:nvPr>
            <p:ph type="dt" sz="half" idx="10"/>
          </p:nvPr>
        </p:nvSpPr>
        <p:spPr/>
        <p:txBody>
          <a:bodyPr/>
          <a:lstStyle>
            <a:lvl1pPr>
              <a:defRPr/>
            </a:lvl1pPr>
          </a:lstStyle>
          <a:p>
            <a:pPr>
              <a:defRPr/>
            </a:pPr>
            <a:fld id="{42952C74-0075-46DF-9AF9-FF864D31C10C}" type="datetime1">
              <a:rPr lang="en-US" altLang="en-US"/>
              <a:pPr>
                <a:defRPr/>
              </a:pPr>
              <a:t>11/8/2017</a:t>
            </a:fld>
            <a:endParaRPr lang="en-US" sz="1839" dirty="0">
              <a:solidFill>
                <a:schemeClr val="tx1"/>
              </a:solidFill>
            </a:endParaRPr>
          </a:p>
        </p:txBody>
      </p:sp>
      <p:sp>
        <p:nvSpPr>
          <p:cNvPr id="5" name="Footer Placeholder 4">
            <a:extLst>
              <a:ext uri="{FF2B5EF4-FFF2-40B4-BE49-F238E27FC236}">
                <a16:creationId xmlns:a16="http://schemas.microsoft.com/office/drawing/2014/main" id="{E14493BB-0BDB-4067-B5B1-16E89612952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8D4FEEA-05FC-427E-9FE7-BC7B49790278}"/>
              </a:ext>
            </a:extLst>
          </p:cNvPr>
          <p:cNvSpPr>
            <a:spLocks noGrp="1"/>
          </p:cNvSpPr>
          <p:nvPr>
            <p:ph type="sldNum" sz="quarter" idx="12"/>
          </p:nvPr>
        </p:nvSpPr>
        <p:spPr/>
        <p:txBody>
          <a:bodyPr/>
          <a:lstStyle>
            <a:lvl1pPr>
              <a:defRPr/>
            </a:lvl1pPr>
          </a:lstStyle>
          <a:p>
            <a:fld id="{B1110C7C-CD3E-4B96-BE4C-E6717C57CE7B}"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2764756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25822" y="1212096"/>
            <a:ext cx="9628704" cy="2582527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39712" y="1212096"/>
            <a:ext cx="28172873" cy="2582527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6D2750-F508-4891-BEA8-DB280E1CAE4A}"/>
              </a:ext>
            </a:extLst>
          </p:cNvPr>
          <p:cNvSpPr>
            <a:spLocks noGrp="1"/>
          </p:cNvSpPr>
          <p:nvPr>
            <p:ph type="dt" sz="half" idx="10"/>
          </p:nvPr>
        </p:nvSpPr>
        <p:spPr/>
        <p:txBody>
          <a:bodyPr/>
          <a:lstStyle>
            <a:lvl1pPr>
              <a:defRPr/>
            </a:lvl1pPr>
          </a:lstStyle>
          <a:p>
            <a:pPr>
              <a:defRPr/>
            </a:pPr>
            <a:fld id="{066A975E-15C1-4FBD-B796-988785B4E5D8}" type="datetime1">
              <a:rPr lang="en-US" altLang="en-US"/>
              <a:pPr>
                <a:defRPr/>
              </a:pPr>
              <a:t>11/8/2017</a:t>
            </a:fld>
            <a:endParaRPr lang="en-US" sz="1839" dirty="0">
              <a:solidFill>
                <a:schemeClr val="tx1"/>
              </a:solidFill>
            </a:endParaRPr>
          </a:p>
        </p:txBody>
      </p:sp>
      <p:sp>
        <p:nvSpPr>
          <p:cNvPr id="5" name="Footer Placeholder 4">
            <a:extLst>
              <a:ext uri="{FF2B5EF4-FFF2-40B4-BE49-F238E27FC236}">
                <a16:creationId xmlns:a16="http://schemas.microsoft.com/office/drawing/2014/main" id="{6EA1D9D6-1531-42D0-860C-4FDA53C6360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6592A98-2136-4704-B9BE-127196A8AE9E}"/>
              </a:ext>
            </a:extLst>
          </p:cNvPr>
          <p:cNvSpPr>
            <a:spLocks noGrp="1"/>
          </p:cNvSpPr>
          <p:nvPr>
            <p:ph type="sldNum" sz="quarter" idx="12"/>
          </p:nvPr>
        </p:nvSpPr>
        <p:spPr/>
        <p:txBody>
          <a:bodyPr/>
          <a:lstStyle>
            <a:lvl1pPr>
              <a:defRPr/>
            </a:lvl1pPr>
          </a:lstStyle>
          <a:p>
            <a:fld id="{A71FE674-F1E2-4194-A6BE-EF10C6E60099}"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1319543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2140421" y="1212342"/>
            <a:ext cx="38513400" cy="5044546"/>
          </a:xfrm>
        </p:spPr>
        <p:txBody>
          <a:bodyPr/>
          <a:lstStyle/>
          <a:p>
            <a:r>
              <a:rPr lang="en-US"/>
              <a:t>Click to edit Master title style</a:t>
            </a:r>
          </a:p>
        </p:txBody>
      </p:sp>
      <p:sp>
        <p:nvSpPr>
          <p:cNvPr id="3" name="Date Placeholder 2">
            <a:extLst>
              <a:ext uri="{FF2B5EF4-FFF2-40B4-BE49-F238E27FC236}">
                <a16:creationId xmlns:a16="http://schemas.microsoft.com/office/drawing/2014/main" id="{DFAB05F1-E2C5-445D-8CCF-5F9C8EE0C2BB}"/>
              </a:ext>
            </a:extLst>
          </p:cNvPr>
          <p:cNvSpPr>
            <a:spLocks noGrp="1"/>
          </p:cNvSpPr>
          <p:nvPr>
            <p:ph type="dt" sz="half" idx="10"/>
          </p:nvPr>
        </p:nvSpPr>
        <p:spPr/>
        <p:txBody>
          <a:bodyPr/>
          <a:lstStyle>
            <a:lvl1pPr>
              <a:defRPr/>
            </a:lvl1pPr>
          </a:lstStyle>
          <a:p>
            <a:pPr>
              <a:defRPr/>
            </a:pPr>
            <a:fld id="{A4EF47EF-9314-4FD6-8E34-40D0ED782558}" type="datetime1">
              <a:rPr lang="en-US" altLang="en-US"/>
              <a:pPr>
                <a:defRPr/>
              </a:pPr>
              <a:t>11/8/2017</a:t>
            </a:fld>
            <a:endParaRPr lang="en-US" sz="1839" dirty="0">
              <a:solidFill>
                <a:schemeClr val="tx1"/>
              </a:solidFill>
            </a:endParaRPr>
          </a:p>
        </p:txBody>
      </p:sp>
      <p:sp>
        <p:nvSpPr>
          <p:cNvPr id="4" name="Footer Placeholder 3">
            <a:extLst>
              <a:ext uri="{FF2B5EF4-FFF2-40B4-BE49-F238E27FC236}">
                <a16:creationId xmlns:a16="http://schemas.microsoft.com/office/drawing/2014/main" id="{8B46B816-BDCA-4B6A-BFC9-71274FDBCE3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3CF0AB5E-37ED-492C-B00A-052D5789DEE7}"/>
              </a:ext>
            </a:extLst>
          </p:cNvPr>
          <p:cNvSpPr>
            <a:spLocks noGrp="1"/>
          </p:cNvSpPr>
          <p:nvPr>
            <p:ph type="sldNum" sz="quarter" idx="12"/>
          </p:nvPr>
        </p:nvSpPr>
        <p:spPr/>
        <p:txBody>
          <a:bodyPr/>
          <a:lstStyle>
            <a:lvl1pPr>
              <a:defRPr/>
            </a:lvl1pPr>
          </a:lstStyle>
          <a:p>
            <a:fld id="{50D701E3-919A-4C48-B7EB-B0892823ADB3}"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108106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0EB72-3008-40FA-AE3C-25C09F35DC62}"/>
              </a:ext>
            </a:extLst>
          </p:cNvPr>
          <p:cNvSpPr>
            <a:spLocks noGrp="1"/>
          </p:cNvSpPr>
          <p:nvPr>
            <p:ph type="dt" sz="half" idx="10"/>
          </p:nvPr>
        </p:nvSpPr>
        <p:spPr/>
        <p:txBody>
          <a:bodyPr/>
          <a:lstStyle>
            <a:lvl1pPr>
              <a:defRPr/>
            </a:lvl1pPr>
          </a:lstStyle>
          <a:p>
            <a:pPr>
              <a:defRPr/>
            </a:pPr>
            <a:fld id="{691050E1-22DE-4BCA-9D10-6A5D5074CB8A}" type="datetime1">
              <a:rPr lang="en-US" altLang="en-US"/>
              <a:pPr>
                <a:defRPr/>
              </a:pPr>
              <a:t>11/8/2017</a:t>
            </a:fld>
            <a:endParaRPr lang="en-US" sz="1839" dirty="0">
              <a:solidFill>
                <a:schemeClr val="tx1"/>
              </a:solidFill>
            </a:endParaRPr>
          </a:p>
        </p:txBody>
      </p:sp>
      <p:sp>
        <p:nvSpPr>
          <p:cNvPr id="5" name="Footer Placeholder 4">
            <a:extLst>
              <a:ext uri="{FF2B5EF4-FFF2-40B4-BE49-F238E27FC236}">
                <a16:creationId xmlns:a16="http://schemas.microsoft.com/office/drawing/2014/main" id="{85A938B9-D8C6-4A75-B195-143D44B3831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DB4C915-8409-49D3-8075-D6DC7E8D8A5D}"/>
              </a:ext>
            </a:extLst>
          </p:cNvPr>
          <p:cNvSpPr>
            <a:spLocks noGrp="1"/>
          </p:cNvSpPr>
          <p:nvPr>
            <p:ph type="sldNum" sz="quarter" idx="12"/>
          </p:nvPr>
        </p:nvSpPr>
        <p:spPr/>
        <p:txBody>
          <a:bodyPr/>
          <a:lstStyle>
            <a:lvl1pPr>
              <a:defRPr/>
            </a:lvl1pPr>
          </a:lstStyle>
          <a:p>
            <a:fld id="{FE99CF74-B83C-4443-A4E9-D3B21B11D046}"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326628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0450" y="19449529"/>
            <a:ext cx="36375102" cy="6011417"/>
          </a:xfrm>
        </p:spPr>
        <p:txBody>
          <a:bodyPr anchor="t"/>
          <a:lstStyle>
            <a:lvl1pPr algn="l">
              <a:defRPr sz="17653" b="1" cap="all"/>
            </a:lvl1pPr>
          </a:lstStyle>
          <a:p>
            <a:r>
              <a:rPr lang="en-US"/>
              <a:t>Click to edit Master title style</a:t>
            </a:r>
          </a:p>
        </p:txBody>
      </p:sp>
      <p:sp>
        <p:nvSpPr>
          <p:cNvPr id="3" name="Text Placeholder 2"/>
          <p:cNvSpPr>
            <a:spLocks noGrp="1"/>
          </p:cNvSpPr>
          <p:nvPr>
            <p:ph type="body" idx="1"/>
          </p:nvPr>
        </p:nvSpPr>
        <p:spPr>
          <a:xfrm>
            <a:off x="3380450" y="12828587"/>
            <a:ext cx="36375102" cy="6620965"/>
          </a:xfrm>
        </p:spPr>
        <p:txBody>
          <a:bodyPr anchor="b"/>
          <a:lstStyle>
            <a:lvl1pPr marL="0" indent="0">
              <a:buNone/>
              <a:defRPr sz="8827">
                <a:solidFill>
                  <a:schemeClr val="tx1">
                    <a:tint val="75000"/>
                  </a:schemeClr>
                </a:solidFill>
              </a:defRPr>
            </a:lvl1pPr>
            <a:lvl2pPr marL="2016177" indent="0">
              <a:buNone/>
              <a:defRPr sz="7907">
                <a:solidFill>
                  <a:schemeClr val="tx1">
                    <a:tint val="75000"/>
                  </a:schemeClr>
                </a:solidFill>
              </a:defRPr>
            </a:lvl2pPr>
            <a:lvl3pPr marL="4032355" indent="0">
              <a:buNone/>
              <a:defRPr sz="6988">
                <a:solidFill>
                  <a:schemeClr val="tx1">
                    <a:tint val="75000"/>
                  </a:schemeClr>
                </a:solidFill>
              </a:defRPr>
            </a:lvl3pPr>
            <a:lvl4pPr marL="6048519" indent="0">
              <a:buNone/>
              <a:defRPr sz="6252">
                <a:solidFill>
                  <a:schemeClr val="tx1">
                    <a:tint val="75000"/>
                  </a:schemeClr>
                </a:solidFill>
              </a:defRPr>
            </a:lvl4pPr>
            <a:lvl5pPr marL="8064700" indent="0">
              <a:buNone/>
              <a:defRPr sz="6252">
                <a:solidFill>
                  <a:schemeClr val="tx1">
                    <a:tint val="75000"/>
                  </a:schemeClr>
                </a:solidFill>
              </a:defRPr>
            </a:lvl5pPr>
            <a:lvl6pPr marL="10080865" indent="0">
              <a:buNone/>
              <a:defRPr sz="6252">
                <a:solidFill>
                  <a:schemeClr val="tx1">
                    <a:tint val="75000"/>
                  </a:schemeClr>
                </a:solidFill>
              </a:defRPr>
            </a:lvl6pPr>
            <a:lvl7pPr marL="12097046" indent="0">
              <a:buNone/>
              <a:defRPr sz="6252">
                <a:solidFill>
                  <a:schemeClr val="tx1">
                    <a:tint val="75000"/>
                  </a:schemeClr>
                </a:solidFill>
              </a:defRPr>
            </a:lvl7pPr>
            <a:lvl8pPr marL="14113219" indent="0">
              <a:buNone/>
              <a:defRPr sz="6252">
                <a:solidFill>
                  <a:schemeClr val="tx1">
                    <a:tint val="75000"/>
                  </a:schemeClr>
                </a:solidFill>
              </a:defRPr>
            </a:lvl8pPr>
            <a:lvl9pPr marL="16129396" indent="0">
              <a:buNone/>
              <a:defRPr sz="6252">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849F60-2EE1-4AD2-BA23-63DAEC52F176}"/>
              </a:ext>
            </a:extLst>
          </p:cNvPr>
          <p:cNvSpPr>
            <a:spLocks noGrp="1"/>
          </p:cNvSpPr>
          <p:nvPr>
            <p:ph type="dt" sz="half" idx="10"/>
          </p:nvPr>
        </p:nvSpPr>
        <p:spPr/>
        <p:txBody>
          <a:bodyPr/>
          <a:lstStyle>
            <a:lvl1pPr>
              <a:defRPr/>
            </a:lvl1pPr>
          </a:lstStyle>
          <a:p>
            <a:pPr>
              <a:defRPr/>
            </a:pPr>
            <a:fld id="{0DE91022-B191-46BF-A740-F1EAADE1E471}" type="datetime1">
              <a:rPr lang="en-US" altLang="en-US"/>
              <a:pPr>
                <a:defRPr/>
              </a:pPr>
              <a:t>11/8/2017</a:t>
            </a:fld>
            <a:endParaRPr lang="en-US" sz="1839" dirty="0">
              <a:solidFill>
                <a:schemeClr val="tx1"/>
              </a:solidFill>
            </a:endParaRPr>
          </a:p>
        </p:txBody>
      </p:sp>
      <p:sp>
        <p:nvSpPr>
          <p:cNvPr id="5" name="Footer Placeholder 4">
            <a:extLst>
              <a:ext uri="{FF2B5EF4-FFF2-40B4-BE49-F238E27FC236}">
                <a16:creationId xmlns:a16="http://schemas.microsoft.com/office/drawing/2014/main" id="{7E305C42-C2CF-4FB2-B544-2BAD41EA587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500D2E6-97C7-4CF9-95A4-BAE5CA4A86CB}"/>
              </a:ext>
            </a:extLst>
          </p:cNvPr>
          <p:cNvSpPr>
            <a:spLocks noGrp="1"/>
          </p:cNvSpPr>
          <p:nvPr>
            <p:ph type="sldNum" sz="quarter" idx="12"/>
          </p:nvPr>
        </p:nvSpPr>
        <p:spPr/>
        <p:txBody>
          <a:bodyPr/>
          <a:lstStyle>
            <a:lvl1pPr>
              <a:defRPr/>
            </a:lvl1pPr>
          </a:lstStyle>
          <a:p>
            <a:fld id="{7E8B459E-E12B-4EB4-8F9F-426FE3ADA467}"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3762219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39712" y="7062389"/>
            <a:ext cx="18900788" cy="19975002"/>
          </a:xfrm>
        </p:spPr>
        <p:txBody>
          <a:bodyPr/>
          <a:lstStyle>
            <a:lvl1pPr>
              <a:defRPr sz="12321"/>
            </a:lvl1pPr>
            <a:lvl2pPr>
              <a:defRPr sz="10666"/>
            </a:lvl2pPr>
            <a:lvl3pPr>
              <a:defRPr sz="8827"/>
            </a:lvl3pPr>
            <a:lvl4pPr>
              <a:defRPr sz="7907"/>
            </a:lvl4pPr>
            <a:lvl5pPr>
              <a:defRPr sz="7907"/>
            </a:lvl5pPr>
            <a:lvl6pPr>
              <a:defRPr sz="7907"/>
            </a:lvl6pPr>
            <a:lvl7pPr>
              <a:defRPr sz="7907"/>
            </a:lvl7pPr>
            <a:lvl8pPr>
              <a:defRPr sz="7907"/>
            </a:lvl8pPr>
            <a:lvl9pPr>
              <a:defRPr sz="79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753738" y="7062389"/>
            <a:ext cx="18900788" cy="19975002"/>
          </a:xfrm>
        </p:spPr>
        <p:txBody>
          <a:bodyPr/>
          <a:lstStyle>
            <a:lvl1pPr>
              <a:defRPr sz="12321"/>
            </a:lvl1pPr>
            <a:lvl2pPr>
              <a:defRPr sz="10666"/>
            </a:lvl2pPr>
            <a:lvl3pPr>
              <a:defRPr sz="8827"/>
            </a:lvl3pPr>
            <a:lvl4pPr>
              <a:defRPr sz="7907"/>
            </a:lvl4pPr>
            <a:lvl5pPr>
              <a:defRPr sz="7907"/>
            </a:lvl5pPr>
            <a:lvl6pPr>
              <a:defRPr sz="7907"/>
            </a:lvl6pPr>
            <a:lvl7pPr>
              <a:defRPr sz="7907"/>
            </a:lvl7pPr>
            <a:lvl8pPr>
              <a:defRPr sz="7907"/>
            </a:lvl8pPr>
            <a:lvl9pPr>
              <a:defRPr sz="790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A39F90-B9F5-4962-849C-CDEF41C7F1A6}"/>
              </a:ext>
            </a:extLst>
          </p:cNvPr>
          <p:cNvSpPr>
            <a:spLocks noGrp="1"/>
          </p:cNvSpPr>
          <p:nvPr>
            <p:ph type="dt" sz="half" idx="10"/>
          </p:nvPr>
        </p:nvSpPr>
        <p:spPr/>
        <p:txBody>
          <a:bodyPr/>
          <a:lstStyle>
            <a:lvl1pPr>
              <a:defRPr/>
            </a:lvl1pPr>
          </a:lstStyle>
          <a:p>
            <a:pPr>
              <a:defRPr/>
            </a:pPr>
            <a:fld id="{25D7858E-C759-43BE-91E7-C1E5DC86DD09}" type="datetime1">
              <a:rPr lang="en-US" altLang="en-US"/>
              <a:pPr>
                <a:defRPr/>
              </a:pPr>
              <a:t>11/8/2017</a:t>
            </a:fld>
            <a:endParaRPr lang="en-US" sz="1839" dirty="0">
              <a:solidFill>
                <a:schemeClr val="tx1"/>
              </a:solidFill>
            </a:endParaRPr>
          </a:p>
        </p:txBody>
      </p:sp>
      <p:sp>
        <p:nvSpPr>
          <p:cNvPr id="6" name="Footer Placeholder 5">
            <a:extLst>
              <a:ext uri="{FF2B5EF4-FFF2-40B4-BE49-F238E27FC236}">
                <a16:creationId xmlns:a16="http://schemas.microsoft.com/office/drawing/2014/main" id="{21D86323-E8B2-41FF-937D-0780A9EF875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BD1BD594-24C9-453B-937D-2F453E6C6A31}"/>
              </a:ext>
            </a:extLst>
          </p:cNvPr>
          <p:cNvSpPr>
            <a:spLocks noGrp="1"/>
          </p:cNvSpPr>
          <p:nvPr>
            <p:ph type="sldNum" sz="quarter" idx="12"/>
          </p:nvPr>
        </p:nvSpPr>
        <p:spPr/>
        <p:txBody>
          <a:bodyPr/>
          <a:lstStyle>
            <a:lvl1pPr>
              <a:defRPr/>
            </a:lvl1pPr>
          </a:lstStyle>
          <a:p>
            <a:fld id="{037FA9CD-8783-4F8C-BF62-6187DD7016E9}"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3275909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39713" y="6775108"/>
            <a:ext cx="18908220" cy="2823543"/>
          </a:xfrm>
        </p:spPr>
        <p:txBody>
          <a:bodyPr anchor="b"/>
          <a:lstStyle>
            <a:lvl1pPr marL="0" indent="0">
              <a:buNone/>
              <a:defRPr sz="10666" b="1"/>
            </a:lvl1pPr>
            <a:lvl2pPr marL="2016177" indent="0">
              <a:buNone/>
              <a:defRPr sz="8827" b="1"/>
            </a:lvl2pPr>
            <a:lvl3pPr marL="4032355" indent="0">
              <a:buNone/>
              <a:defRPr sz="7907" b="1"/>
            </a:lvl3pPr>
            <a:lvl4pPr marL="6048519" indent="0">
              <a:buNone/>
              <a:defRPr sz="6988" b="1"/>
            </a:lvl4pPr>
            <a:lvl5pPr marL="8064700" indent="0">
              <a:buNone/>
              <a:defRPr sz="6988" b="1"/>
            </a:lvl5pPr>
            <a:lvl6pPr marL="10080865" indent="0">
              <a:buNone/>
              <a:defRPr sz="6988" b="1"/>
            </a:lvl6pPr>
            <a:lvl7pPr marL="12097046" indent="0">
              <a:buNone/>
              <a:defRPr sz="6988" b="1"/>
            </a:lvl7pPr>
            <a:lvl8pPr marL="14113219" indent="0">
              <a:buNone/>
              <a:defRPr sz="6988" b="1"/>
            </a:lvl8pPr>
            <a:lvl9pPr marL="16129396" indent="0">
              <a:buNone/>
              <a:defRPr sz="6988" b="1"/>
            </a:lvl9pPr>
          </a:lstStyle>
          <a:p>
            <a:pPr lvl="0"/>
            <a:r>
              <a:rPr lang="en-US"/>
              <a:t>Click to edit Master text styles</a:t>
            </a:r>
          </a:p>
        </p:txBody>
      </p:sp>
      <p:sp>
        <p:nvSpPr>
          <p:cNvPr id="4" name="Content Placeholder 3"/>
          <p:cNvSpPr>
            <a:spLocks noGrp="1"/>
          </p:cNvSpPr>
          <p:nvPr>
            <p:ph sz="half" idx="2"/>
          </p:nvPr>
        </p:nvSpPr>
        <p:spPr>
          <a:xfrm>
            <a:off x="2139713" y="9598650"/>
            <a:ext cx="18908220" cy="17438717"/>
          </a:xfrm>
        </p:spPr>
        <p:txBody>
          <a:bodyPr/>
          <a:lstStyle>
            <a:lvl1pPr>
              <a:defRPr sz="10666"/>
            </a:lvl1pPr>
            <a:lvl2pPr>
              <a:defRPr sz="8827"/>
            </a:lvl2pPr>
            <a:lvl3pPr>
              <a:defRPr sz="7907"/>
            </a:lvl3pPr>
            <a:lvl4pPr>
              <a:defRPr sz="6988"/>
            </a:lvl4pPr>
            <a:lvl5pPr>
              <a:defRPr sz="6988"/>
            </a:lvl5pPr>
            <a:lvl6pPr>
              <a:defRPr sz="6988"/>
            </a:lvl6pPr>
            <a:lvl7pPr>
              <a:defRPr sz="6988"/>
            </a:lvl7pPr>
            <a:lvl8pPr>
              <a:defRPr sz="6988"/>
            </a:lvl8pPr>
            <a:lvl9pPr>
              <a:defRPr sz="69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1738880" y="6775108"/>
            <a:ext cx="18915648" cy="2823543"/>
          </a:xfrm>
        </p:spPr>
        <p:txBody>
          <a:bodyPr anchor="b"/>
          <a:lstStyle>
            <a:lvl1pPr marL="0" indent="0">
              <a:buNone/>
              <a:defRPr sz="10666" b="1"/>
            </a:lvl1pPr>
            <a:lvl2pPr marL="2016177" indent="0">
              <a:buNone/>
              <a:defRPr sz="8827" b="1"/>
            </a:lvl2pPr>
            <a:lvl3pPr marL="4032355" indent="0">
              <a:buNone/>
              <a:defRPr sz="7907" b="1"/>
            </a:lvl3pPr>
            <a:lvl4pPr marL="6048519" indent="0">
              <a:buNone/>
              <a:defRPr sz="6988" b="1"/>
            </a:lvl4pPr>
            <a:lvl5pPr marL="8064700" indent="0">
              <a:buNone/>
              <a:defRPr sz="6988" b="1"/>
            </a:lvl5pPr>
            <a:lvl6pPr marL="10080865" indent="0">
              <a:buNone/>
              <a:defRPr sz="6988" b="1"/>
            </a:lvl6pPr>
            <a:lvl7pPr marL="12097046" indent="0">
              <a:buNone/>
              <a:defRPr sz="6988" b="1"/>
            </a:lvl7pPr>
            <a:lvl8pPr marL="14113219" indent="0">
              <a:buNone/>
              <a:defRPr sz="6988" b="1"/>
            </a:lvl8pPr>
            <a:lvl9pPr marL="16129396" indent="0">
              <a:buNone/>
              <a:defRPr sz="6988" b="1"/>
            </a:lvl9pPr>
          </a:lstStyle>
          <a:p>
            <a:pPr lvl="0"/>
            <a:r>
              <a:rPr lang="en-US"/>
              <a:t>Click to edit Master text styles</a:t>
            </a:r>
          </a:p>
        </p:txBody>
      </p:sp>
      <p:sp>
        <p:nvSpPr>
          <p:cNvPr id="6" name="Content Placeholder 5"/>
          <p:cNvSpPr>
            <a:spLocks noGrp="1"/>
          </p:cNvSpPr>
          <p:nvPr>
            <p:ph sz="quarter" idx="4"/>
          </p:nvPr>
        </p:nvSpPr>
        <p:spPr>
          <a:xfrm>
            <a:off x="21738880" y="9598650"/>
            <a:ext cx="18915648" cy="17438717"/>
          </a:xfrm>
        </p:spPr>
        <p:txBody>
          <a:bodyPr/>
          <a:lstStyle>
            <a:lvl1pPr>
              <a:defRPr sz="10666"/>
            </a:lvl1pPr>
            <a:lvl2pPr>
              <a:defRPr sz="8827"/>
            </a:lvl2pPr>
            <a:lvl3pPr>
              <a:defRPr sz="7907"/>
            </a:lvl3pPr>
            <a:lvl4pPr>
              <a:defRPr sz="6988"/>
            </a:lvl4pPr>
            <a:lvl5pPr>
              <a:defRPr sz="6988"/>
            </a:lvl5pPr>
            <a:lvl6pPr>
              <a:defRPr sz="6988"/>
            </a:lvl6pPr>
            <a:lvl7pPr>
              <a:defRPr sz="6988"/>
            </a:lvl7pPr>
            <a:lvl8pPr>
              <a:defRPr sz="6988"/>
            </a:lvl8pPr>
            <a:lvl9pPr>
              <a:defRPr sz="698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363459-F278-4645-AEE2-773D957398A4}"/>
              </a:ext>
            </a:extLst>
          </p:cNvPr>
          <p:cNvSpPr>
            <a:spLocks noGrp="1"/>
          </p:cNvSpPr>
          <p:nvPr>
            <p:ph type="dt" sz="half" idx="10"/>
          </p:nvPr>
        </p:nvSpPr>
        <p:spPr/>
        <p:txBody>
          <a:bodyPr/>
          <a:lstStyle>
            <a:lvl1pPr>
              <a:defRPr/>
            </a:lvl1pPr>
          </a:lstStyle>
          <a:p>
            <a:pPr>
              <a:defRPr/>
            </a:pPr>
            <a:fld id="{0A293282-AC2B-4AD3-886F-B09DB6B7CF40}" type="datetime1">
              <a:rPr lang="en-US" altLang="en-US"/>
              <a:pPr>
                <a:defRPr/>
              </a:pPr>
              <a:t>11/8/2017</a:t>
            </a:fld>
            <a:endParaRPr lang="en-US" sz="1839" dirty="0">
              <a:solidFill>
                <a:schemeClr val="tx1"/>
              </a:solidFill>
            </a:endParaRPr>
          </a:p>
        </p:txBody>
      </p:sp>
      <p:sp>
        <p:nvSpPr>
          <p:cNvPr id="8" name="Footer Placeholder 7">
            <a:extLst>
              <a:ext uri="{FF2B5EF4-FFF2-40B4-BE49-F238E27FC236}">
                <a16:creationId xmlns:a16="http://schemas.microsoft.com/office/drawing/2014/main" id="{FF89978C-F1F6-4A50-8E35-A957F32A6EA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8">
            <a:extLst>
              <a:ext uri="{FF2B5EF4-FFF2-40B4-BE49-F238E27FC236}">
                <a16:creationId xmlns:a16="http://schemas.microsoft.com/office/drawing/2014/main" id="{61D6A636-D536-4FA9-B433-029F2BDF703A}"/>
              </a:ext>
            </a:extLst>
          </p:cNvPr>
          <p:cNvSpPr>
            <a:spLocks noGrp="1"/>
          </p:cNvSpPr>
          <p:nvPr>
            <p:ph type="sldNum" sz="quarter" idx="12"/>
          </p:nvPr>
        </p:nvSpPr>
        <p:spPr/>
        <p:txBody>
          <a:bodyPr/>
          <a:lstStyle>
            <a:lvl1pPr>
              <a:defRPr/>
            </a:lvl1pPr>
          </a:lstStyle>
          <a:p>
            <a:fld id="{86559EB4-F667-402E-8623-E0BA50AC1276}"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1414775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1ADA25-E3AD-4000-B759-1F2918E48F6D}"/>
              </a:ext>
            </a:extLst>
          </p:cNvPr>
          <p:cNvSpPr>
            <a:spLocks noGrp="1"/>
          </p:cNvSpPr>
          <p:nvPr>
            <p:ph type="dt" sz="half" idx="10"/>
          </p:nvPr>
        </p:nvSpPr>
        <p:spPr/>
        <p:txBody>
          <a:bodyPr/>
          <a:lstStyle>
            <a:lvl1pPr>
              <a:defRPr/>
            </a:lvl1pPr>
          </a:lstStyle>
          <a:p>
            <a:pPr>
              <a:defRPr/>
            </a:pPr>
            <a:fld id="{D57A87F0-9501-4F5D-958C-F8252E02580C}" type="datetime1">
              <a:rPr lang="en-US" altLang="en-US"/>
              <a:pPr>
                <a:defRPr/>
              </a:pPr>
              <a:t>11/8/2017</a:t>
            </a:fld>
            <a:endParaRPr lang="en-US" sz="1839" dirty="0">
              <a:solidFill>
                <a:schemeClr val="tx1"/>
              </a:solidFill>
            </a:endParaRPr>
          </a:p>
        </p:txBody>
      </p:sp>
      <p:sp>
        <p:nvSpPr>
          <p:cNvPr id="4" name="Footer Placeholder 3">
            <a:extLst>
              <a:ext uri="{FF2B5EF4-FFF2-40B4-BE49-F238E27FC236}">
                <a16:creationId xmlns:a16="http://schemas.microsoft.com/office/drawing/2014/main" id="{C6E7A391-CC15-45F8-B2A2-62A2AD64EE7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85A38F20-971D-4DEA-B7D5-47C59211C62E}"/>
              </a:ext>
            </a:extLst>
          </p:cNvPr>
          <p:cNvSpPr>
            <a:spLocks noGrp="1"/>
          </p:cNvSpPr>
          <p:nvPr>
            <p:ph type="sldNum" sz="quarter" idx="12"/>
          </p:nvPr>
        </p:nvSpPr>
        <p:spPr/>
        <p:txBody>
          <a:bodyPr/>
          <a:lstStyle>
            <a:lvl1pPr>
              <a:defRPr/>
            </a:lvl1pPr>
          </a:lstStyle>
          <a:p>
            <a:fld id="{27EDF24E-A597-45E7-B408-36C02E32F87A}"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374957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4CFA39-2B47-4A13-86B9-1D46543F1978}"/>
              </a:ext>
            </a:extLst>
          </p:cNvPr>
          <p:cNvSpPr>
            <a:spLocks noGrp="1"/>
          </p:cNvSpPr>
          <p:nvPr>
            <p:ph type="dt" sz="half" idx="10"/>
          </p:nvPr>
        </p:nvSpPr>
        <p:spPr/>
        <p:txBody>
          <a:bodyPr/>
          <a:lstStyle>
            <a:lvl1pPr>
              <a:defRPr/>
            </a:lvl1pPr>
          </a:lstStyle>
          <a:p>
            <a:pPr>
              <a:defRPr/>
            </a:pPr>
            <a:fld id="{A48DC03B-8509-4144-90DF-9C06D2F87AD5}" type="datetime1">
              <a:rPr lang="en-US" altLang="en-US"/>
              <a:pPr>
                <a:defRPr/>
              </a:pPr>
              <a:t>11/8/2017</a:t>
            </a:fld>
            <a:endParaRPr lang="en-US" sz="1839" dirty="0">
              <a:solidFill>
                <a:schemeClr val="tx1"/>
              </a:solidFill>
            </a:endParaRPr>
          </a:p>
        </p:txBody>
      </p:sp>
      <p:sp>
        <p:nvSpPr>
          <p:cNvPr id="3" name="Footer Placeholder 2">
            <a:extLst>
              <a:ext uri="{FF2B5EF4-FFF2-40B4-BE49-F238E27FC236}">
                <a16:creationId xmlns:a16="http://schemas.microsoft.com/office/drawing/2014/main" id="{CDDB1B8A-F236-421C-9359-4F088621510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
            <a:extLst>
              <a:ext uri="{FF2B5EF4-FFF2-40B4-BE49-F238E27FC236}">
                <a16:creationId xmlns:a16="http://schemas.microsoft.com/office/drawing/2014/main" id="{1DF37286-2F92-43C0-866C-F62FC3BCEF42}"/>
              </a:ext>
            </a:extLst>
          </p:cNvPr>
          <p:cNvSpPr>
            <a:spLocks noGrp="1"/>
          </p:cNvSpPr>
          <p:nvPr>
            <p:ph type="sldNum" sz="quarter" idx="12"/>
          </p:nvPr>
        </p:nvSpPr>
        <p:spPr/>
        <p:txBody>
          <a:bodyPr/>
          <a:lstStyle>
            <a:lvl1pPr>
              <a:defRPr/>
            </a:lvl1pPr>
          </a:lstStyle>
          <a:p>
            <a:fld id="{768222F7-C0DE-4FDF-8DDE-03241CE84356}"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398276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9738" y="1205086"/>
            <a:ext cx="14079009" cy="5128622"/>
          </a:xfrm>
        </p:spPr>
        <p:txBody>
          <a:bodyPr anchor="b"/>
          <a:lstStyle>
            <a:lvl1pPr algn="l">
              <a:defRPr sz="8827" b="1"/>
            </a:lvl1pPr>
          </a:lstStyle>
          <a:p>
            <a:r>
              <a:rPr lang="en-US"/>
              <a:t>Click to edit Master title style</a:t>
            </a:r>
          </a:p>
        </p:txBody>
      </p:sp>
      <p:sp>
        <p:nvSpPr>
          <p:cNvPr id="3" name="Content Placeholder 2"/>
          <p:cNvSpPr>
            <a:spLocks noGrp="1"/>
          </p:cNvSpPr>
          <p:nvPr>
            <p:ph idx="1"/>
          </p:nvPr>
        </p:nvSpPr>
        <p:spPr>
          <a:xfrm>
            <a:off x="16731358" y="1205102"/>
            <a:ext cx="23923168" cy="25832280"/>
          </a:xfrm>
        </p:spPr>
        <p:txBody>
          <a:bodyPr/>
          <a:lstStyle>
            <a:lvl1pPr>
              <a:defRPr sz="14160"/>
            </a:lvl1pPr>
            <a:lvl2pPr>
              <a:defRPr sz="12321"/>
            </a:lvl2pPr>
            <a:lvl3pPr>
              <a:defRPr sz="10666"/>
            </a:lvl3pPr>
            <a:lvl4pPr>
              <a:defRPr sz="8827"/>
            </a:lvl4pPr>
            <a:lvl5pPr>
              <a:defRPr sz="8827"/>
            </a:lvl5pPr>
            <a:lvl6pPr>
              <a:defRPr sz="8827"/>
            </a:lvl6pPr>
            <a:lvl7pPr>
              <a:defRPr sz="8827"/>
            </a:lvl7pPr>
            <a:lvl8pPr>
              <a:defRPr sz="8827"/>
            </a:lvl8pPr>
            <a:lvl9pPr>
              <a:defRPr sz="88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39738" y="6333723"/>
            <a:ext cx="14079009" cy="20703659"/>
          </a:xfrm>
        </p:spPr>
        <p:txBody>
          <a:bodyPr/>
          <a:lstStyle>
            <a:lvl1pPr marL="0" indent="0">
              <a:buNone/>
              <a:defRPr sz="6252"/>
            </a:lvl1pPr>
            <a:lvl2pPr marL="2016177" indent="0">
              <a:buNone/>
              <a:defRPr sz="5333"/>
            </a:lvl2pPr>
            <a:lvl3pPr marL="4032355" indent="0">
              <a:buNone/>
              <a:defRPr sz="4413"/>
            </a:lvl3pPr>
            <a:lvl4pPr marL="6048519" indent="0">
              <a:buNone/>
              <a:defRPr sz="4046"/>
            </a:lvl4pPr>
            <a:lvl5pPr marL="8064700" indent="0">
              <a:buNone/>
              <a:defRPr sz="4046"/>
            </a:lvl5pPr>
            <a:lvl6pPr marL="10080865" indent="0">
              <a:buNone/>
              <a:defRPr sz="4046"/>
            </a:lvl6pPr>
            <a:lvl7pPr marL="12097046" indent="0">
              <a:buNone/>
              <a:defRPr sz="4046"/>
            </a:lvl7pPr>
            <a:lvl8pPr marL="14113219" indent="0">
              <a:buNone/>
              <a:defRPr sz="4046"/>
            </a:lvl8pPr>
            <a:lvl9pPr marL="16129396" indent="0">
              <a:buNone/>
              <a:defRPr sz="4046"/>
            </a:lvl9pPr>
          </a:lstStyle>
          <a:p>
            <a:pPr lvl="0"/>
            <a:r>
              <a:rPr lang="en-US"/>
              <a:t>Click to edit Master text styles</a:t>
            </a:r>
          </a:p>
        </p:txBody>
      </p:sp>
      <p:sp>
        <p:nvSpPr>
          <p:cNvPr id="5" name="Date Placeholder 4">
            <a:extLst>
              <a:ext uri="{FF2B5EF4-FFF2-40B4-BE49-F238E27FC236}">
                <a16:creationId xmlns:a16="http://schemas.microsoft.com/office/drawing/2014/main" id="{D8F99566-C3D8-47D4-931D-4D46CC4C6824}"/>
              </a:ext>
            </a:extLst>
          </p:cNvPr>
          <p:cNvSpPr>
            <a:spLocks noGrp="1"/>
          </p:cNvSpPr>
          <p:nvPr>
            <p:ph type="dt" sz="half" idx="10"/>
          </p:nvPr>
        </p:nvSpPr>
        <p:spPr/>
        <p:txBody>
          <a:bodyPr/>
          <a:lstStyle>
            <a:lvl1pPr>
              <a:defRPr/>
            </a:lvl1pPr>
          </a:lstStyle>
          <a:p>
            <a:pPr>
              <a:defRPr/>
            </a:pPr>
            <a:fld id="{EB8B5A22-0209-4CCE-B71A-4832BD37558A}" type="datetime1">
              <a:rPr lang="en-US" altLang="en-US"/>
              <a:pPr>
                <a:defRPr/>
              </a:pPr>
              <a:t>11/8/2017</a:t>
            </a:fld>
            <a:endParaRPr lang="en-US" sz="1839" dirty="0">
              <a:solidFill>
                <a:schemeClr val="tx1"/>
              </a:solidFill>
            </a:endParaRPr>
          </a:p>
        </p:txBody>
      </p:sp>
      <p:sp>
        <p:nvSpPr>
          <p:cNvPr id="6" name="Footer Placeholder 5">
            <a:extLst>
              <a:ext uri="{FF2B5EF4-FFF2-40B4-BE49-F238E27FC236}">
                <a16:creationId xmlns:a16="http://schemas.microsoft.com/office/drawing/2014/main" id="{7A0F3BF9-7A12-4B54-955C-D8EAC314C59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2E00562B-4135-4088-B0B7-7C5A0DD670D4}"/>
              </a:ext>
            </a:extLst>
          </p:cNvPr>
          <p:cNvSpPr>
            <a:spLocks noGrp="1"/>
          </p:cNvSpPr>
          <p:nvPr>
            <p:ph type="sldNum" sz="quarter" idx="12"/>
          </p:nvPr>
        </p:nvSpPr>
        <p:spPr/>
        <p:txBody>
          <a:bodyPr/>
          <a:lstStyle>
            <a:lvl1pPr>
              <a:defRPr/>
            </a:lvl1pPr>
          </a:lstStyle>
          <a:p>
            <a:fld id="{8F30379B-C6C8-4054-A1F0-C6E7BFC558BC}"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3066893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87970" y="21187093"/>
            <a:ext cx="25676543" cy="2501256"/>
          </a:xfrm>
        </p:spPr>
        <p:txBody>
          <a:bodyPr anchor="b"/>
          <a:lstStyle>
            <a:lvl1pPr algn="l">
              <a:defRPr sz="8827" b="1"/>
            </a:lvl1pPr>
          </a:lstStyle>
          <a:p>
            <a:r>
              <a:rPr lang="en-US"/>
              <a:t>Click to edit Master title style</a:t>
            </a:r>
          </a:p>
        </p:txBody>
      </p:sp>
      <p:sp>
        <p:nvSpPr>
          <p:cNvPr id="3" name="Picture Placeholder 2"/>
          <p:cNvSpPr>
            <a:spLocks noGrp="1"/>
          </p:cNvSpPr>
          <p:nvPr>
            <p:ph type="pic" idx="1"/>
          </p:nvPr>
        </p:nvSpPr>
        <p:spPr>
          <a:xfrm>
            <a:off x="8387970" y="2704437"/>
            <a:ext cx="25676543" cy="18160365"/>
          </a:xfrm>
        </p:spPr>
        <p:txBody>
          <a:bodyPr rtlCol="0">
            <a:normAutofit/>
          </a:bodyPr>
          <a:lstStyle>
            <a:lvl1pPr marL="0" indent="0">
              <a:buNone/>
              <a:defRPr sz="14160"/>
            </a:lvl1pPr>
            <a:lvl2pPr marL="2016177" indent="0">
              <a:buNone/>
              <a:defRPr sz="12321"/>
            </a:lvl2pPr>
            <a:lvl3pPr marL="4032355" indent="0">
              <a:buNone/>
              <a:defRPr sz="10666"/>
            </a:lvl3pPr>
            <a:lvl4pPr marL="6048519" indent="0">
              <a:buNone/>
              <a:defRPr sz="8827"/>
            </a:lvl4pPr>
            <a:lvl5pPr marL="8064700" indent="0">
              <a:buNone/>
              <a:defRPr sz="8827"/>
            </a:lvl5pPr>
            <a:lvl6pPr marL="10080865" indent="0">
              <a:buNone/>
              <a:defRPr sz="8827"/>
            </a:lvl6pPr>
            <a:lvl7pPr marL="12097046" indent="0">
              <a:buNone/>
              <a:defRPr sz="8827"/>
            </a:lvl7pPr>
            <a:lvl8pPr marL="14113219" indent="0">
              <a:buNone/>
              <a:defRPr sz="8827"/>
            </a:lvl8pPr>
            <a:lvl9pPr marL="16129396" indent="0">
              <a:buNone/>
              <a:defRPr sz="8827"/>
            </a:lvl9pPr>
          </a:lstStyle>
          <a:p>
            <a:pPr lvl="0"/>
            <a:endParaRPr lang="en-US" noProof="0"/>
          </a:p>
        </p:txBody>
      </p:sp>
      <p:sp>
        <p:nvSpPr>
          <p:cNvPr id="4" name="Text Placeholder 3"/>
          <p:cNvSpPr>
            <a:spLocks noGrp="1"/>
          </p:cNvSpPr>
          <p:nvPr>
            <p:ph type="body" sz="half" idx="2"/>
          </p:nvPr>
        </p:nvSpPr>
        <p:spPr>
          <a:xfrm>
            <a:off x="8387970" y="23688349"/>
            <a:ext cx="25676543" cy="3552199"/>
          </a:xfrm>
        </p:spPr>
        <p:txBody>
          <a:bodyPr/>
          <a:lstStyle>
            <a:lvl1pPr marL="0" indent="0">
              <a:buNone/>
              <a:defRPr sz="6252"/>
            </a:lvl1pPr>
            <a:lvl2pPr marL="2016177" indent="0">
              <a:buNone/>
              <a:defRPr sz="5333"/>
            </a:lvl2pPr>
            <a:lvl3pPr marL="4032355" indent="0">
              <a:buNone/>
              <a:defRPr sz="4413"/>
            </a:lvl3pPr>
            <a:lvl4pPr marL="6048519" indent="0">
              <a:buNone/>
              <a:defRPr sz="4046"/>
            </a:lvl4pPr>
            <a:lvl5pPr marL="8064700" indent="0">
              <a:buNone/>
              <a:defRPr sz="4046"/>
            </a:lvl5pPr>
            <a:lvl6pPr marL="10080865" indent="0">
              <a:buNone/>
              <a:defRPr sz="4046"/>
            </a:lvl6pPr>
            <a:lvl7pPr marL="12097046" indent="0">
              <a:buNone/>
              <a:defRPr sz="4046"/>
            </a:lvl7pPr>
            <a:lvl8pPr marL="14113219" indent="0">
              <a:buNone/>
              <a:defRPr sz="4046"/>
            </a:lvl8pPr>
            <a:lvl9pPr marL="16129396" indent="0">
              <a:buNone/>
              <a:defRPr sz="4046"/>
            </a:lvl9pPr>
          </a:lstStyle>
          <a:p>
            <a:pPr lvl="0"/>
            <a:r>
              <a:rPr lang="en-US"/>
              <a:t>Click to edit Master text styles</a:t>
            </a:r>
          </a:p>
        </p:txBody>
      </p:sp>
      <p:sp>
        <p:nvSpPr>
          <p:cNvPr id="5" name="Date Placeholder 4">
            <a:extLst>
              <a:ext uri="{FF2B5EF4-FFF2-40B4-BE49-F238E27FC236}">
                <a16:creationId xmlns:a16="http://schemas.microsoft.com/office/drawing/2014/main" id="{DAB3D470-F57B-44EC-ABD0-3D14166B293C}"/>
              </a:ext>
            </a:extLst>
          </p:cNvPr>
          <p:cNvSpPr>
            <a:spLocks noGrp="1"/>
          </p:cNvSpPr>
          <p:nvPr>
            <p:ph type="dt" sz="half" idx="10"/>
          </p:nvPr>
        </p:nvSpPr>
        <p:spPr/>
        <p:txBody>
          <a:bodyPr/>
          <a:lstStyle>
            <a:lvl1pPr>
              <a:defRPr/>
            </a:lvl1pPr>
          </a:lstStyle>
          <a:p>
            <a:pPr>
              <a:defRPr/>
            </a:pPr>
            <a:fld id="{184B8F6E-AB00-4C0C-B6FC-0B150E87B057}" type="datetime1">
              <a:rPr lang="en-US" altLang="en-US"/>
              <a:pPr>
                <a:defRPr/>
              </a:pPr>
              <a:t>11/8/2017</a:t>
            </a:fld>
            <a:endParaRPr lang="en-US" sz="1839" dirty="0">
              <a:solidFill>
                <a:schemeClr val="tx1"/>
              </a:solidFill>
            </a:endParaRPr>
          </a:p>
        </p:txBody>
      </p:sp>
      <p:sp>
        <p:nvSpPr>
          <p:cNvPr id="6" name="Footer Placeholder 5">
            <a:extLst>
              <a:ext uri="{FF2B5EF4-FFF2-40B4-BE49-F238E27FC236}">
                <a16:creationId xmlns:a16="http://schemas.microsoft.com/office/drawing/2014/main" id="{DDD050C7-0DBB-4E5A-9C09-370EF658E7E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FB12CD97-D9EB-42F0-A161-4E1F033D0709}"/>
              </a:ext>
            </a:extLst>
          </p:cNvPr>
          <p:cNvSpPr>
            <a:spLocks noGrp="1"/>
          </p:cNvSpPr>
          <p:nvPr>
            <p:ph type="sldNum" sz="quarter" idx="12"/>
          </p:nvPr>
        </p:nvSpPr>
        <p:spPr/>
        <p:txBody>
          <a:bodyPr/>
          <a:lstStyle>
            <a:lvl1pPr>
              <a:defRPr/>
            </a:lvl1pPr>
          </a:lstStyle>
          <a:p>
            <a:fld id="{DB599F0E-1CE3-42B2-A0D8-6A7DFC571300}" type="slidenum">
              <a:rPr lang="en-US" altLang="en-US"/>
              <a:pPr/>
              <a:t>‹#›</a:t>
            </a:fld>
            <a:endParaRPr lang="en-US" altLang="en-US" sz="1839">
              <a:solidFill>
                <a:schemeClr val="tx1"/>
              </a:solidFill>
            </a:endParaRPr>
          </a:p>
        </p:txBody>
      </p:sp>
    </p:spTree>
    <p:extLst>
      <p:ext uri="{BB962C8B-B14F-4D97-AF65-F5344CB8AC3E}">
        <p14:creationId xmlns:p14="http://schemas.microsoft.com/office/powerpoint/2010/main" val="1437426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BAAA584B-C0D9-4F0B-B310-49B64A6E9CCE}"/>
              </a:ext>
            </a:extLst>
          </p:cNvPr>
          <p:cNvSpPr>
            <a:spLocks noGrp="1"/>
          </p:cNvSpPr>
          <p:nvPr>
            <p:ph type="title"/>
          </p:nvPr>
        </p:nvSpPr>
        <p:spPr bwMode="auto">
          <a:xfrm>
            <a:off x="2139095" y="1211509"/>
            <a:ext cx="38516052" cy="5044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19276" tIns="109644" rIns="219276" bIns="109644"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2B1995CD-9F17-489C-B733-06458D3548D0}"/>
              </a:ext>
            </a:extLst>
          </p:cNvPr>
          <p:cNvSpPr>
            <a:spLocks noGrp="1"/>
          </p:cNvSpPr>
          <p:nvPr>
            <p:ph type="body" idx="1"/>
          </p:nvPr>
        </p:nvSpPr>
        <p:spPr bwMode="auto">
          <a:xfrm>
            <a:off x="2139095" y="7061781"/>
            <a:ext cx="38516052" cy="19976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19276" tIns="109644" rIns="219276" bIns="1096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BAE058C-D784-4262-BD23-836D6284C9C0}"/>
              </a:ext>
            </a:extLst>
          </p:cNvPr>
          <p:cNvSpPr>
            <a:spLocks noGrp="1"/>
          </p:cNvSpPr>
          <p:nvPr>
            <p:ph type="dt" sz="half" idx="2"/>
          </p:nvPr>
        </p:nvSpPr>
        <p:spPr>
          <a:xfrm>
            <a:off x="2139095" y="28054448"/>
            <a:ext cx="9986560" cy="1611452"/>
          </a:xfrm>
          <a:prstGeom prst="rect">
            <a:avLst/>
          </a:prstGeom>
        </p:spPr>
        <p:txBody>
          <a:bodyPr vert="horz" lIns="219276" tIns="109644" rIns="219276" bIns="109644" rtlCol="0" anchor="ctr"/>
          <a:lstStyle>
            <a:lvl1pPr algn="l" defTabSz="4033763">
              <a:defRPr sz="5333">
                <a:solidFill>
                  <a:schemeClr val="tx1">
                    <a:tint val="75000"/>
                  </a:schemeClr>
                </a:solidFill>
              </a:defRPr>
            </a:lvl1pPr>
          </a:lstStyle>
          <a:p>
            <a:pPr>
              <a:defRPr/>
            </a:pPr>
            <a:fld id="{763A3959-2B93-4144-8F5B-103CA89103F6}" type="datetime1">
              <a:rPr lang="en-US" altLang="en-US"/>
              <a:pPr>
                <a:defRPr/>
              </a:pPr>
              <a:t>11/8/2017</a:t>
            </a:fld>
            <a:endParaRPr lang="en-US" sz="1839" dirty="0"/>
          </a:p>
        </p:txBody>
      </p:sp>
      <p:sp>
        <p:nvSpPr>
          <p:cNvPr id="5" name="Footer Placeholder 4">
            <a:extLst>
              <a:ext uri="{FF2B5EF4-FFF2-40B4-BE49-F238E27FC236}">
                <a16:creationId xmlns:a16="http://schemas.microsoft.com/office/drawing/2014/main" id="{3BAF38AC-3656-4CF7-8930-8879B943A7BF}"/>
              </a:ext>
            </a:extLst>
          </p:cNvPr>
          <p:cNvSpPr>
            <a:spLocks noGrp="1"/>
          </p:cNvSpPr>
          <p:nvPr>
            <p:ph type="ftr" sz="quarter" idx="3"/>
          </p:nvPr>
        </p:nvSpPr>
        <p:spPr>
          <a:xfrm>
            <a:off x="14620747" y="28054448"/>
            <a:ext cx="13552747" cy="1611452"/>
          </a:xfrm>
          <a:prstGeom prst="rect">
            <a:avLst/>
          </a:prstGeom>
        </p:spPr>
        <p:txBody>
          <a:bodyPr vert="horz" lIns="219276" tIns="109644" rIns="219276" bIns="109644" rtlCol="0" anchor="ctr"/>
          <a:lstStyle>
            <a:lvl1pPr algn="ctr" defTabSz="4033763">
              <a:defRPr sz="5333">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52DF0881-7B0A-4175-BD3C-1F99088EA342}"/>
              </a:ext>
            </a:extLst>
          </p:cNvPr>
          <p:cNvSpPr>
            <a:spLocks noGrp="1"/>
          </p:cNvSpPr>
          <p:nvPr>
            <p:ph type="sldNum" sz="quarter" idx="4"/>
          </p:nvPr>
        </p:nvSpPr>
        <p:spPr>
          <a:xfrm>
            <a:off x="30668587" y="28054448"/>
            <a:ext cx="9986560" cy="1611452"/>
          </a:xfrm>
          <a:prstGeom prst="rect">
            <a:avLst/>
          </a:prstGeom>
        </p:spPr>
        <p:txBody>
          <a:bodyPr vert="horz" wrap="square" lIns="219276" tIns="109644" rIns="219276" bIns="109644" numCol="1" anchor="ctr" anchorCtr="0" compatLnSpc="1">
            <a:prstTxWarp prst="textNoShape">
              <a:avLst/>
            </a:prstTxWarp>
          </a:bodyPr>
          <a:lstStyle>
            <a:lvl1pPr algn="r">
              <a:defRPr sz="5333">
                <a:solidFill>
                  <a:srgbClr val="898989"/>
                </a:solidFill>
              </a:defRPr>
            </a:lvl1pPr>
          </a:lstStyle>
          <a:p>
            <a:fld id="{AD14E1AE-4D71-48A8-86F7-7B7DC7520F76}" type="slidenum">
              <a:rPr lang="en-US" altLang="en-US"/>
              <a:pPr/>
              <a:t>‹#›</a:t>
            </a:fld>
            <a:endParaRPr lang="en-US" altLang="en-US" sz="1839"/>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 id="2147483848" r:id="rId12"/>
  </p:sldLayoutIdLst>
  <p:hf sldNum="0" hdr="0" ftr="0"/>
  <p:txStyles>
    <p:titleStyle>
      <a:lvl1pPr algn="ctr" defTabSz="4031490" rtl="0" eaLnBrk="0" fontAlgn="base" hangingPunct="0">
        <a:spcBef>
          <a:spcPct val="0"/>
        </a:spcBef>
        <a:spcAft>
          <a:spcPct val="0"/>
        </a:spcAft>
        <a:defRPr sz="19492" kern="1200">
          <a:solidFill>
            <a:schemeClr val="tx1"/>
          </a:solidFill>
          <a:latin typeface="+mj-lt"/>
          <a:ea typeface="SimSun" pitchFamily="2" charset="-122"/>
          <a:cs typeface="+mj-cs"/>
        </a:defRPr>
      </a:lvl1pPr>
      <a:lvl2pPr algn="ctr" defTabSz="4031490" rtl="0" eaLnBrk="0" fontAlgn="base" hangingPunct="0">
        <a:spcBef>
          <a:spcPct val="0"/>
        </a:spcBef>
        <a:spcAft>
          <a:spcPct val="0"/>
        </a:spcAft>
        <a:defRPr sz="19492">
          <a:solidFill>
            <a:schemeClr val="tx1"/>
          </a:solidFill>
          <a:latin typeface="Calibri" pitchFamily="34" charset="0"/>
          <a:ea typeface="SimSun" pitchFamily="2" charset="-122"/>
        </a:defRPr>
      </a:lvl2pPr>
      <a:lvl3pPr algn="ctr" defTabSz="4031490" rtl="0" eaLnBrk="0" fontAlgn="base" hangingPunct="0">
        <a:spcBef>
          <a:spcPct val="0"/>
        </a:spcBef>
        <a:spcAft>
          <a:spcPct val="0"/>
        </a:spcAft>
        <a:defRPr sz="19492">
          <a:solidFill>
            <a:schemeClr val="tx1"/>
          </a:solidFill>
          <a:latin typeface="Calibri" pitchFamily="34" charset="0"/>
          <a:ea typeface="SimSun" pitchFamily="2" charset="-122"/>
        </a:defRPr>
      </a:lvl3pPr>
      <a:lvl4pPr algn="ctr" defTabSz="4031490" rtl="0" eaLnBrk="0" fontAlgn="base" hangingPunct="0">
        <a:spcBef>
          <a:spcPct val="0"/>
        </a:spcBef>
        <a:spcAft>
          <a:spcPct val="0"/>
        </a:spcAft>
        <a:defRPr sz="19492">
          <a:solidFill>
            <a:schemeClr val="tx1"/>
          </a:solidFill>
          <a:latin typeface="Calibri" pitchFamily="34" charset="0"/>
          <a:ea typeface="SimSun" pitchFamily="2" charset="-122"/>
        </a:defRPr>
      </a:lvl4pPr>
      <a:lvl5pPr algn="ctr" defTabSz="4031490" rtl="0" eaLnBrk="0" fontAlgn="base" hangingPunct="0">
        <a:spcBef>
          <a:spcPct val="0"/>
        </a:spcBef>
        <a:spcAft>
          <a:spcPct val="0"/>
        </a:spcAft>
        <a:defRPr sz="19492">
          <a:solidFill>
            <a:schemeClr val="tx1"/>
          </a:solidFill>
          <a:latin typeface="Calibri" pitchFamily="34" charset="0"/>
          <a:ea typeface="SimSun" pitchFamily="2" charset="-122"/>
        </a:defRPr>
      </a:lvl5pPr>
      <a:lvl6pPr marL="840745" algn="ctr" defTabSz="4031490" rtl="0" fontAlgn="base">
        <a:spcBef>
          <a:spcPct val="0"/>
        </a:spcBef>
        <a:spcAft>
          <a:spcPct val="0"/>
        </a:spcAft>
        <a:defRPr sz="19492">
          <a:solidFill>
            <a:schemeClr val="tx1"/>
          </a:solidFill>
          <a:latin typeface="Calibri" pitchFamily="34" charset="0"/>
          <a:ea typeface="SimSun" pitchFamily="2" charset="-122"/>
        </a:defRPr>
      </a:lvl6pPr>
      <a:lvl7pPr marL="1681490" algn="ctr" defTabSz="4031490" rtl="0" fontAlgn="base">
        <a:spcBef>
          <a:spcPct val="0"/>
        </a:spcBef>
        <a:spcAft>
          <a:spcPct val="0"/>
        </a:spcAft>
        <a:defRPr sz="19492">
          <a:solidFill>
            <a:schemeClr val="tx1"/>
          </a:solidFill>
          <a:latin typeface="Calibri" pitchFamily="34" charset="0"/>
          <a:ea typeface="SimSun" pitchFamily="2" charset="-122"/>
        </a:defRPr>
      </a:lvl7pPr>
      <a:lvl8pPr marL="2522235" algn="ctr" defTabSz="4031490" rtl="0" fontAlgn="base">
        <a:spcBef>
          <a:spcPct val="0"/>
        </a:spcBef>
        <a:spcAft>
          <a:spcPct val="0"/>
        </a:spcAft>
        <a:defRPr sz="19492">
          <a:solidFill>
            <a:schemeClr val="tx1"/>
          </a:solidFill>
          <a:latin typeface="Calibri" pitchFamily="34" charset="0"/>
          <a:ea typeface="SimSun" pitchFamily="2" charset="-122"/>
        </a:defRPr>
      </a:lvl8pPr>
      <a:lvl9pPr marL="3362980" algn="ctr" defTabSz="4031490" rtl="0" fontAlgn="base">
        <a:spcBef>
          <a:spcPct val="0"/>
        </a:spcBef>
        <a:spcAft>
          <a:spcPct val="0"/>
        </a:spcAft>
        <a:defRPr sz="19492">
          <a:solidFill>
            <a:schemeClr val="tx1"/>
          </a:solidFill>
          <a:latin typeface="Calibri" pitchFamily="34" charset="0"/>
          <a:ea typeface="SimSun" pitchFamily="2" charset="-122"/>
        </a:defRPr>
      </a:lvl9pPr>
    </p:titleStyle>
    <p:bodyStyle>
      <a:lvl1pPr marL="1509255" indent="-1509255" algn="l" defTabSz="4031490" rtl="0" eaLnBrk="0" fontAlgn="base" hangingPunct="0">
        <a:spcBef>
          <a:spcPct val="20000"/>
        </a:spcBef>
        <a:spcAft>
          <a:spcPct val="0"/>
        </a:spcAft>
        <a:buFont typeface="Arial" panose="020B0604020202020204" pitchFamily="34" charset="0"/>
        <a:buChar char="•"/>
        <a:defRPr sz="14160" kern="1200">
          <a:solidFill>
            <a:schemeClr val="tx1"/>
          </a:solidFill>
          <a:latin typeface="+mn-lt"/>
          <a:ea typeface="SimSun" pitchFamily="2" charset="-122"/>
          <a:cs typeface="+mn-cs"/>
        </a:defRPr>
      </a:lvl1pPr>
      <a:lvl2pPr marL="3275403" indent="-1258199" algn="l" defTabSz="4031490" rtl="0" eaLnBrk="0" fontAlgn="base" hangingPunct="0">
        <a:spcBef>
          <a:spcPct val="20000"/>
        </a:spcBef>
        <a:spcAft>
          <a:spcPct val="0"/>
        </a:spcAft>
        <a:buFont typeface="Arial" panose="020B0604020202020204" pitchFamily="34" charset="0"/>
        <a:buChar char="–"/>
        <a:defRPr sz="12321" kern="1200">
          <a:solidFill>
            <a:schemeClr val="tx1"/>
          </a:solidFill>
          <a:latin typeface="+mn-lt"/>
          <a:ea typeface="SimSun" pitchFamily="2" charset="-122"/>
          <a:cs typeface="+mn-cs"/>
        </a:defRPr>
      </a:lvl2pPr>
      <a:lvl3pPr marL="5038632" indent="-1007143" algn="l" defTabSz="4031490" rtl="0" eaLnBrk="0" fontAlgn="base" hangingPunct="0">
        <a:spcBef>
          <a:spcPct val="20000"/>
        </a:spcBef>
        <a:spcAft>
          <a:spcPct val="0"/>
        </a:spcAft>
        <a:buFont typeface="Arial" panose="020B0604020202020204" pitchFamily="34" charset="0"/>
        <a:buChar char="•"/>
        <a:defRPr sz="10666" kern="1200">
          <a:solidFill>
            <a:schemeClr val="tx1"/>
          </a:solidFill>
          <a:latin typeface="+mn-lt"/>
          <a:ea typeface="SimSun" pitchFamily="2" charset="-122"/>
          <a:cs typeface="+mn-cs"/>
        </a:defRPr>
      </a:lvl3pPr>
      <a:lvl4pPr marL="7055837" indent="-1007143" algn="l" defTabSz="4031490" rtl="0" eaLnBrk="0" fontAlgn="base" hangingPunct="0">
        <a:spcBef>
          <a:spcPct val="20000"/>
        </a:spcBef>
        <a:spcAft>
          <a:spcPct val="0"/>
        </a:spcAft>
        <a:buFont typeface="Arial" panose="020B0604020202020204" pitchFamily="34" charset="0"/>
        <a:buChar char="–"/>
        <a:defRPr sz="8827" kern="1200">
          <a:solidFill>
            <a:schemeClr val="tx1"/>
          </a:solidFill>
          <a:latin typeface="+mn-lt"/>
          <a:ea typeface="SimSun" pitchFamily="2" charset="-122"/>
          <a:cs typeface="+mn-cs"/>
        </a:defRPr>
      </a:lvl4pPr>
      <a:lvl5pPr marL="9070122" indent="-1007143" algn="l" defTabSz="4031490" rtl="0" eaLnBrk="0" fontAlgn="base" hangingPunct="0">
        <a:spcBef>
          <a:spcPct val="20000"/>
        </a:spcBef>
        <a:spcAft>
          <a:spcPct val="0"/>
        </a:spcAft>
        <a:buFont typeface="Arial" panose="020B0604020202020204" pitchFamily="34" charset="0"/>
        <a:buChar char="»"/>
        <a:defRPr sz="8827" kern="1200">
          <a:solidFill>
            <a:schemeClr val="tx1"/>
          </a:solidFill>
          <a:latin typeface="+mn-lt"/>
          <a:ea typeface="SimSun" pitchFamily="2" charset="-122"/>
          <a:cs typeface="+mn-cs"/>
        </a:defRPr>
      </a:lvl5pPr>
      <a:lvl6pPr marL="11088964" indent="-1008081" algn="l" defTabSz="4032355" rtl="0" eaLnBrk="1" latinLnBrk="0" hangingPunct="1">
        <a:spcBef>
          <a:spcPct val="20000"/>
        </a:spcBef>
        <a:buFont typeface="Arial" pitchFamily="34" charset="0"/>
        <a:buChar char="•"/>
        <a:defRPr sz="8827" kern="1200">
          <a:solidFill>
            <a:schemeClr val="tx1"/>
          </a:solidFill>
          <a:latin typeface="+mn-lt"/>
          <a:ea typeface="+mn-ea"/>
          <a:cs typeface="+mn-cs"/>
        </a:defRPr>
      </a:lvl6pPr>
      <a:lvl7pPr marL="13105142" indent="-1008081" algn="l" defTabSz="4032355" rtl="0" eaLnBrk="1" latinLnBrk="0" hangingPunct="1">
        <a:spcBef>
          <a:spcPct val="20000"/>
        </a:spcBef>
        <a:buFont typeface="Arial" pitchFamily="34" charset="0"/>
        <a:buChar char="•"/>
        <a:defRPr sz="8827" kern="1200">
          <a:solidFill>
            <a:schemeClr val="tx1"/>
          </a:solidFill>
          <a:latin typeface="+mn-lt"/>
          <a:ea typeface="+mn-ea"/>
          <a:cs typeface="+mn-cs"/>
        </a:defRPr>
      </a:lvl7pPr>
      <a:lvl8pPr marL="15121310" indent="-1008081" algn="l" defTabSz="4032355" rtl="0" eaLnBrk="1" latinLnBrk="0" hangingPunct="1">
        <a:spcBef>
          <a:spcPct val="20000"/>
        </a:spcBef>
        <a:buFont typeface="Arial" pitchFamily="34" charset="0"/>
        <a:buChar char="•"/>
        <a:defRPr sz="8827" kern="1200">
          <a:solidFill>
            <a:schemeClr val="tx1"/>
          </a:solidFill>
          <a:latin typeface="+mn-lt"/>
          <a:ea typeface="+mn-ea"/>
          <a:cs typeface="+mn-cs"/>
        </a:defRPr>
      </a:lvl8pPr>
      <a:lvl9pPr marL="17137483" indent="-1008081" algn="l" defTabSz="4032355" rtl="0" eaLnBrk="1" latinLnBrk="0" hangingPunct="1">
        <a:spcBef>
          <a:spcPct val="20000"/>
        </a:spcBef>
        <a:buFont typeface="Arial" pitchFamily="34" charset="0"/>
        <a:buChar char="•"/>
        <a:defRPr sz="8827" kern="1200">
          <a:solidFill>
            <a:schemeClr val="tx1"/>
          </a:solidFill>
          <a:latin typeface="+mn-lt"/>
          <a:ea typeface="+mn-ea"/>
          <a:cs typeface="+mn-cs"/>
        </a:defRPr>
      </a:lvl9pPr>
    </p:bodyStyle>
    <p:otherStyle>
      <a:defPPr>
        <a:defRPr lang="en-US"/>
      </a:defPPr>
      <a:lvl1pPr marL="0" algn="l" defTabSz="4032355" rtl="0" eaLnBrk="1" latinLnBrk="0" hangingPunct="1">
        <a:defRPr sz="7907" kern="1200">
          <a:solidFill>
            <a:schemeClr val="tx1"/>
          </a:solidFill>
          <a:latin typeface="+mn-lt"/>
          <a:ea typeface="+mn-ea"/>
          <a:cs typeface="+mn-cs"/>
        </a:defRPr>
      </a:lvl1pPr>
      <a:lvl2pPr marL="2016177" algn="l" defTabSz="4032355" rtl="0" eaLnBrk="1" latinLnBrk="0" hangingPunct="1">
        <a:defRPr sz="7907" kern="1200">
          <a:solidFill>
            <a:schemeClr val="tx1"/>
          </a:solidFill>
          <a:latin typeface="+mn-lt"/>
          <a:ea typeface="+mn-ea"/>
          <a:cs typeface="+mn-cs"/>
        </a:defRPr>
      </a:lvl2pPr>
      <a:lvl3pPr marL="4032355" algn="l" defTabSz="4032355" rtl="0" eaLnBrk="1" latinLnBrk="0" hangingPunct="1">
        <a:defRPr sz="7907" kern="1200">
          <a:solidFill>
            <a:schemeClr val="tx1"/>
          </a:solidFill>
          <a:latin typeface="+mn-lt"/>
          <a:ea typeface="+mn-ea"/>
          <a:cs typeface="+mn-cs"/>
        </a:defRPr>
      </a:lvl3pPr>
      <a:lvl4pPr marL="6048519" algn="l" defTabSz="4032355" rtl="0" eaLnBrk="1" latinLnBrk="0" hangingPunct="1">
        <a:defRPr sz="7907" kern="1200">
          <a:solidFill>
            <a:schemeClr val="tx1"/>
          </a:solidFill>
          <a:latin typeface="+mn-lt"/>
          <a:ea typeface="+mn-ea"/>
          <a:cs typeface="+mn-cs"/>
        </a:defRPr>
      </a:lvl4pPr>
      <a:lvl5pPr marL="8064700" algn="l" defTabSz="4032355" rtl="0" eaLnBrk="1" latinLnBrk="0" hangingPunct="1">
        <a:defRPr sz="7907" kern="1200">
          <a:solidFill>
            <a:schemeClr val="tx1"/>
          </a:solidFill>
          <a:latin typeface="+mn-lt"/>
          <a:ea typeface="+mn-ea"/>
          <a:cs typeface="+mn-cs"/>
        </a:defRPr>
      </a:lvl5pPr>
      <a:lvl6pPr marL="10080865" algn="l" defTabSz="4032355" rtl="0" eaLnBrk="1" latinLnBrk="0" hangingPunct="1">
        <a:defRPr sz="7907" kern="1200">
          <a:solidFill>
            <a:schemeClr val="tx1"/>
          </a:solidFill>
          <a:latin typeface="+mn-lt"/>
          <a:ea typeface="+mn-ea"/>
          <a:cs typeface="+mn-cs"/>
        </a:defRPr>
      </a:lvl6pPr>
      <a:lvl7pPr marL="12097046" algn="l" defTabSz="4032355" rtl="0" eaLnBrk="1" latinLnBrk="0" hangingPunct="1">
        <a:defRPr sz="7907" kern="1200">
          <a:solidFill>
            <a:schemeClr val="tx1"/>
          </a:solidFill>
          <a:latin typeface="+mn-lt"/>
          <a:ea typeface="+mn-ea"/>
          <a:cs typeface="+mn-cs"/>
        </a:defRPr>
      </a:lvl7pPr>
      <a:lvl8pPr marL="14113219" algn="l" defTabSz="4032355" rtl="0" eaLnBrk="1" latinLnBrk="0" hangingPunct="1">
        <a:defRPr sz="7907" kern="1200">
          <a:solidFill>
            <a:schemeClr val="tx1"/>
          </a:solidFill>
          <a:latin typeface="+mn-lt"/>
          <a:ea typeface="+mn-ea"/>
          <a:cs typeface="+mn-cs"/>
        </a:defRPr>
      </a:lvl8pPr>
      <a:lvl9pPr marL="16129396" algn="l" defTabSz="4032355" rtl="0" eaLnBrk="1" latinLnBrk="0" hangingPunct="1">
        <a:defRPr sz="79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svg"/><Relationship Id="rId11" Type="http://schemas.openxmlformats.org/officeDocument/2006/relationships/image" Target="../media/image7.png"/><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image" Target="../media/image2.png"/><Relationship Id="rId9" Type="http://schemas.openxmlformats.org/officeDocument/2006/relationships/image" Target="../media/image5.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a:extLst>
              <a:ext uri="{FF2B5EF4-FFF2-40B4-BE49-F238E27FC236}">
                <a16:creationId xmlns:a16="http://schemas.microsoft.com/office/drawing/2014/main" id="{79388840-A5E0-45CE-AFED-B5188156CEBA}"/>
              </a:ext>
            </a:extLst>
          </p:cNvPr>
          <p:cNvSpPr>
            <a:spLocks noChangeArrowheads="1"/>
          </p:cNvSpPr>
          <p:nvPr/>
        </p:nvSpPr>
        <p:spPr bwMode="auto">
          <a:xfrm>
            <a:off x="0" y="0"/>
            <a:ext cx="42827880" cy="4904420"/>
          </a:xfrm>
          <a:prstGeom prst="rect">
            <a:avLst/>
          </a:prstGeom>
          <a:gradFill flip="none" rotWithShape="1">
            <a:gsLst>
              <a:gs pos="0">
                <a:schemeClr val="accent2">
                  <a:lumMod val="89000"/>
                </a:schemeClr>
              </a:gs>
              <a:gs pos="23000">
                <a:schemeClr val="accent2">
                  <a:lumMod val="89000"/>
                </a:schemeClr>
              </a:gs>
              <a:gs pos="69000">
                <a:schemeClr val="accent2">
                  <a:lumMod val="75000"/>
                </a:schemeClr>
              </a:gs>
              <a:gs pos="97000">
                <a:srgbClr val="221F20"/>
              </a:gs>
            </a:gsLst>
            <a:path path="circle">
              <a:fillToRect l="50000" t="50000" r="50000" b="50000"/>
            </a:path>
            <a:tileRect/>
          </a:gradFill>
          <a:ln>
            <a:noFill/>
          </a:ln>
        </p:spPr>
        <p:txBody>
          <a:bodyPr lIns="252148" tIns="126070" rIns="252148" bIns="126070" anchor="ct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algn="ctr" eaLnBrk="1" hangingPunct="1"/>
            <a:r>
              <a:rPr lang="en-US" altLang="en-US" sz="8800" b="1" dirty="0">
                <a:solidFill>
                  <a:schemeClr val="bg1"/>
                </a:solidFill>
                <a:ea typeface="ヒラギノ角ゴ Pro W3"/>
                <a:cs typeface="Arial" panose="020B0604020202020204" pitchFamily="34" charset="0"/>
                <a:sym typeface="Franklin Gothic Book" panose="020B0503020102020204" pitchFamily="34" charset="0"/>
              </a:rPr>
              <a:t>Protein Structural Domain Prediction </a:t>
            </a:r>
          </a:p>
          <a:p>
            <a:pPr algn="ctr" eaLnBrk="1" hangingPunct="1"/>
            <a:r>
              <a:rPr lang="en-US" altLang="en-US" sz="8800" b="1" dirty="0">
                <a:solidFill>
                  <a:schemeClr val="bg1"/>
                </a:solidFill>
                <a:ea typeface="ヒラギノ角ゴ Pro W3"/>
                <a:cs typeface="Arial" panose="020B0604020202020204" pitchFamily="34" charset="0"/>
                <a:sym typeface="Franklin Gothic Book" panose="020B0503020102020204" pitchFamily="34" charset="0"/>
              </a:rPr>
              <a:t>Based on Dihedral and Geometric Angles </a:t>
            </a:r>
          </a:p>
          <a:p>
            <a:pPr algn="ctr" eaLnBrk="1" hangingPunct="1"/>
            <a:r>
              <a:rPr lang="en-US" altLang="en-US" sz="6000" b="1" dirty="0">
                <a:solidFill>
                  <a:schemeClr val="bg1"/>
                </a:solidFill>
                <a:ea typeface="ヒラギノ角ゴ Pro W3"/>
                <a:cs typeface="Arial" panose="020B0604020202020204" pitchFamily="34" charset="0"/>
                <a:sym typeface="Franklin Gothic Book" panose="020B0503020102020204" pitchFamily="34" charset="0"/>
              </a:rPr>
              <a:t>Joshua Herndon, Sumi Singh, PhD</a:t>
            </a:r>
          </a:p>
          <a:p>
            <a:pPr algn="ctr" eaLnBrk="1" hangingPunct="1"/>
            <a:r>
              <a:rPr lang="en-US" altLang="en-US" sz="3600" b="1" dirty="0" smtClean="0">
                <a:solidFill>
                  <a:schemeClr val="bg1"/>
                </a:solidFill>
                <a:ea typeface="ヒラギノ角ゴ Pro W3"/>
                <a:cs typeface="Arial" panose="020B0604020202020204" pitchFamily="34" charset="0"/>
                <a:sym typeface="Franklin Gothic Book" panose="020B0503020102020204" pitchFamily="34" charset="0"/>
              </a:rPr>
              <a:t>Department</a:t>
            </a:r>
            <a:r>
              <a:rPr lang="en-US" altLang="en-US" sz="3600" b="1" dirty="0" smtClean="0">
                <a:solidFill>
                  <a:schemeClr val="bg1"/>
                </a:solidFill>
                <a:ea typeface="ヒラギノ角ゴ Pro W3"/>
                <a:cs typeface="Arial" panose="020B0604020202020204" pitchFamily="34" charset="0"/>
                <a:sym typeface="Franklin Gothic Book" panose="020B0503020102020204" pitchFamily="34" charset="0"/>
              </a:rPr>
              <a:t> of Computer </a:t>
            </a:r>
            <a:r>
              <a:rPr lang="en-US" altLang="en-US" sz="3600" b="1" dirty="0" smtClean="0">
                <a:solidFill>
                  <a:schemeClr val="bg1"/>
                </a:solidFill>
                <a:ea typeface="ヒラギノ角ゴ Pro W3"/>
                <a:cs typeface="Arial" panose="020B0604020202020204" pitchFamily="34" charset="0"/>
                <a:sym typeface="Franklin Gothic Book" panose="020B0503020102020204" pitchFamily="34" charset="0"/>
              </a:rPr>
              <a:t>Science and Mathematics</a:t>
            </a:r>
          </a:p>
          <a:p>
            <a:pPr algn="ctr" eaLnBrk="1" hangingPunct="1"/>
            <a:r>
              <a:rPr lang="en-US" altLang="en-US" sz="3600" b="1" dirty="0" smtClean="0">
                <a:solidFill>
                  <a:schemeClr val="bg1"/>
                </a:solidFill>
                <a:ea typeface="ヒラギノ角ゴ Pro W3"/>
                <a:cs typeface="Arial" panose="020B0604020202020204" pitchFamily="34" charset="0"/>
                <a:sym typeface="Franklin Gothic Book" panose="020B0503020102020204" pitchFamily="34" charset="0"/>
              </a:rPr>
              <a:t>University </a:t>
            </a:r>
            <a:r>
              <a:rPr lang="en-US" altLang="en-US" sz="3600" b="1" dirty="0">
                <a:solidFill>
                  <a:schemeClr val="bg1"/>
                </a:solidFill>
                <a:ea typeface="ヒラギノ角ゴ Pro W3"/>
                <a:cs typeface="Arial" panose="020B0604020202020204" pitchFamily="34" charset="0"/>
                <a:sym typeface="Franklin Gothic Book" panose="020B0503020102020204" pitchFamily="34" charset="0"/>
              </a:rPr>
              <a:t>of Central Missouri</a:t>
            </a:r>
          </a:p>
        </p:txBody>
      </p:sp>
      <p:sp>
        <p:nvSpPr>
          <p:cNvPr id="22534" name="Text Box 12">
            <a:extLst>
              <a:ext uri="{FF2B5EF4-FFF2-40B4-BE49-F238E27FC236}">
                <a16:creationId xmlns:a16="http://schemas.microsoft.com/office/drawing/2014/main" id="{D8FF2C0C-E7C2-4642-B19B-51426873894D}"/>
              </a:ext>
            </a:extLst>
          </p:cNvPr>
          <p:cNvSpPr>
            <a:spLocks noChangeArrowheads="1"/>
          </p:cNvSpPr>
          <p:nvPr/>
        </p:nvSpPr>
        <p:spPr bwMode="auto">
          <a:xfrm>
            <a:off x="751821" y="6141914"/>
            <a:ext cx="7745014" cy="12314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68098" tIns="84050" rIns="168098" bIns="84050">
            <a:spAutoFit/>
          </a:bodyP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eaLnBrk="1" hangingPunct="1">
              <a:spcBef>
                <a:spcPts val="0"/>
              </a:spcBef>
            </a:pPr>
            <a:r>
              <a:rPr lang="en-US" altLang="en-US" sz="2400" dirty="0" smtClean="0">
                <a:solidFill>
                  <a:srgbClr val="000000"/>
                </a:solidFill>
                <a:ea typeface="ヒラギノ角ゴ Pro W3"/>
                <a:cs typeface="Arial" panose="020B0604020202020204" pitchFamily="34" charset="0"/>
                <a:sym typeface="Franklin Gothic Book" panose="020B0503020102020204" pitchFamily="34" charset="0"/>
              </a:rPr>
              <a:t>Comparison </a:t>
            </a:r>
            <a:r>
              <a:rPr lang="en-US" altLang="en-US" sz="2400" dirty="0">
                <a:solidFill>
                  <a:srgbClr val="000000"/>
                </a:solidFill>
                <a:ea typeface="ヒラギノ角ゴ Pro W3"/>
                <a:cs typeface="Arial" panose="020B0604020202020204" pitchFamily="34" charset="0"/>
                <a:sym typeface="Franklin Gothic Book" panose="020B0503020102020204" pitchFamily="34" charset="0"/>
              </a:rPr>
              <a:t>of protein structures has </a:t>
            </a:r>
            <a:r>
              <a:rPr lang="en-US" altLang="en-US" sz="2400" dirty="0" smtClean="0">
                <a:solidFill>
                  <a:srgbClr val="000000"/>
                </a:solidFill>
                <a:ea typeface="ヒラギノ角ゴ Pro W3"/>
                <a:cs typeface="Arial" panose="020B0604020202020204" pitchFamily="34" charset="0"/>
                <a:sym typeface="Franklin Gothic Book" panose="020B0503020102020204" pitchFamily="34" charset="0"/>
              </a:rPr>
              <a:t>a</a:t>
            </a:r>
            <a:r>
              <a:rPr lang="en-US" altLang="en-US" sz="2400" dirty="0" smtClean="0">
                <a:solidFill>
                  <a:srgbClr val="000000"/>
                </a:solidFill>
                <a:ea typeface="ヒラギノ角ゴ Pro W3"/>
                <a:cs typeface="Arial" panose="020B0604020202020204" pitchFamily="34" charset="0"/>
                <a:sym typeface="Franklin Gothic Book" panose="020B0503020102020204" pitchFamily="34" charset="0"/>
              </a:rPr>
              <a:t> </a:t>
            </a:r>
            <a:r>
              <a:rPr lang="en-US" altLang="en-US" sz="2400" dirty="0">
                <a:solidFill>
                  <a:srgbClr val="000000"/>
                </a:solidFill>
                <a:ea typeface="ヒラギノ角ゴ Pro W3"/>
                <a:cs typeface="Arial" panose="020B0604020202020204" pitchFamily="34" charset="0"/>
                <a:sym typeface="Franklin Gothic Book" panose="020B0503020102020204" pitchFamily="34" charset="0"/>
              </a:rPr>
              <a:t>significant place in computational and structural biology. It has paved a way to elucidate the relationship between proteins with respect to their structural, functional and evolutionary properties [1]. Owing to the increase in number and complexity of protein structures, the scope for novel and efficient methods to compare protein structures are at large. </a:t>
            </a:r>
            <a:endParaRPr lang="en-US" altLang="en-US" sz="2400" dirty="0">
              <a:solidFill>
                <a:srgbClr val="000000"/>
              </a:solidFill>
              <a:ea typeface="ヒラギノ角ゴ Pro W3"/>
              <a:cs typeface="Arial" panose="020B0604020202020204" pitchFamily="34" charset="0"/>
              <a:sym typeface="Franklin Gothic Book" panose="020B0503020102020204" pitchFamily="34" charset="0"/>
            </a:endParaRPr>
          </a:p>
          <a:p>
            <a:pPr eaLnBrk="1" hangingPunct="1">
              <a:spcBef>
                <a:spcPct val="50000"/>
              </a:spcBef>
            </a:pPr>
            <a:r>
              <a:rPr lang="en-US" altLang="en-US" sz="2400" dirty="0" smtClean="0">
                <a:solidFill>
                  <a:srgbClr val="000000"/>
                </a:solidFill>
                <a:ea typeface="ヒラギノ角ゴ Pro W3"/>
                <a:cs typeface="Arial" panose="020B0604020202020204" pitchFamily="34" charset="0"/>
                <a:sym typeface="Franklin Gothic Book" panose="020B0503020102020204" pitchFamily="34" charset="0"/>
              </a:rPr>
              <a:t>The </a:t>
            </a:r>
            <a:r>
              <a:rPr lang="en-US" altLang="en-US" sz="2400" dirty="0">
                <a:solidFill>
                  <a:srgbClr val="000000"/>
                </a:solidFill>
                <a:ea typeface="ヒラギノ角ゴ Pro W3"/>
                <a:cs typeface="Arial" panose="020B0604020202020204" pitchFamily="34" charset="0"/>
                <a:sym typeface="Franklin Gothic Book" panose="020B0503020102020204" pitchFamily="34" charset="0"/>
              </a:rPr>
              <a:t>three dihedral angles or torsion angles in proteins can be defined as the internal, rotational angles around the N-Cα bond (ϕ or Phi), the Cα-C bond (ψ or Psi) and the C-N bond (ω or Omega) [2, 3</a:t>
            </a:r>
            <a:r>
              <a:rPr lang="en-US" altLang="en-US" sz="2400" dirty="0" smtClean="0">
                <a:solidFill>
                  <a:srgbClr val="000000"/>
                </a:solidFill>
                <a:ea typeface="ヒラギノ角ゴ Pro W3"/>
                <a:cs typeface="Arial" panose="020B0604020202020204" pitchFamily="34" charset="0"/>
                <a:sym typeface="Franklin Gothic Book" panose="020B0503020102020204" pitchFamily="34" charset="0"/>
              </a:rPr>
              <a:t>].0 These torsion </a:t>
            </a:r>
            <a:r>
              <a:rPr lang="en-US" altLang="en-US" sz="2400" dirty="0">
                <a:solidFill>
                  <a:srgbClr val="000000"/>
                </a:solidFill>
                <a:ea typeface="ヒラギノ角ゴ Pro W3"/>
                <a:cs typeface="Arial" panose="020B0604020202020204" pitchFamily="34" charset="0"/>
                <a:sym typeface="Franklin Gothic Book" panose="020B0503020102020204" pitchFamily="34" charset="0"/>
              </a:rPr>
              <a:t>angles are crucial in determining the backbone structure of a protein. </a:t>
            </a:r>
            <a:endParaRPr lang="en-US" altLang="en-US" sz="2400" dirty="0">
              <a:solidFill>
                <a:srgbClr val="000000"/>
              </a:solidFill>
              <a:ea typeface="ヒラギノ角ゴ Pro W3"/>
              <a:cs typeface="Arial" panose="020B0604020202020204" pitchFamily="34" charset="0"/>
              <a:sym typeface="Franklin Gothic Book" panose="020B0503020102020204" pitchFamily="34" charset="0"/>
            </a:endParaRPr>
          </a:p>
          <a:p>
            <a:pPr eaLnBrk="1" hangingPunct="1">
              <a:spcBef>
                <a:spcPct val="50000"/>
              </a:spcBef>
            </a:pPr>
            <a:r>
              <a:rPr lang="en-US" altLang="en-US" sz="2400" dirty="0" smtClean="0">
                <a:solidFill>
                  <a:srgbClr val="000000"/>
                </a:solidFill>
                <a:ea typeface="ヒラギノ角ゴ Pro W3"/>
                <a:cs typeface="Arial" panose="020B0604020202020204" pitchFamily="34" charset="0"/>
                <a:sym typeface="Franklin Gothic Book" panose="020B0503020102020204" pitchFamily="34" charset="0"/>
              </a:rPr>
              <a:t>Due </a:t>
            </a:r>
            <a:r>
              <a:rPr lang="en-US" altLang="en-US" sz="2400" dirty="0">
                <a:solidFill>
                  <a:srgbClr val="000000"/>
                </a:solidFill>
                <a:ea typeface="ヒラギノ角ゴ Pro W3"/>
                <a:cs typeface="Arial" panose="020B0604020202020204" pitchFamily="34" charset="0"/>
                <a:sym typeface="Franklin Gothic Book" panose="020B0503020102020204" pitchFamily="34" charset="0"/>
              </a:rPr>
              <a:t>to the fact that torsion angles specify the three-dimensional spatial arrangement of a protein backbone, they are used in some protein structure comparison methods [5</a:t>
            </a:r>
            <a:r>
              <a:rPr lang="en-US" altLang="en-US" sz="2400" dirty="0" smtClean="0">
                <a:solidFill>
                  <a:srgbClr val="000000"/>
                </a:solidFill>
                <a:ea typeface="ヒラギノ角ゴ Pro W3"/>
                <a:cs typeface="Arial" panose="020B0604020202020204" pitchFamily="34" charset="0"/>
                <a:sym typeface="Franklin Gothic Book" panose="020B0503020102020204" pitchFamily="34" charset="0"/>
              </a:rPr>
              <a:t>].</a:t>
            </a:r>
          </a:p>
          <a:p>
            <a:pPr eaLnBrk="1" hangingPunct="1">
              <a:spcBef>
                <a:spcPct val="50000"/>
              </a:spcBef>
            </a:pPr>
            <a:r>
              <a:rPr lang="x-none" sz="2400" spc="-9" dirty="0" smtClean="0">
                <a:cs typeface="Arial" panose="020B0604020202020204" pitchFamily="34" charset="0"/>
              </a:rPr>
              <a:t>All </a:t>
            </a:r>
            <a:r>
              <a:rPr lang="x-none" sz="2400" spc="-9" dirty="0">
                <a:cs typeface="Arial" panose="020B0604020202020204" pitchFamily="34" charset="0"/>
              </a:rPr>
              <a:t>protein structure comparison methods involve three important steps:</a:t>
            </a:r>
            <a:endParaRPr lang="en-US" sz="2400" spc="-9" dirty="0">
              <a:cs typeface="Arial" panose="020B0604020202020204" pitchFamily="34" charset="0"/>
            </a:endParaRPr>
          </a:p>
          <a:p>
            <a:pPr indent="336298">
              <a:spcBef>
                <a:spcPts val="0"/>
              </a:spcBef>
              <a:spcAft>
                <a:spcPts val="0"/>
              </a:spcAft>
              <a:tabLst>
                <a:tab pos="336298" algn="l"/>
              </a:tabLst>
            </a:pPr>
            <a:r>
              <a:rPr lang="x-none" sz="2400" spc="-9" dirty="0">
                <a:cs typeface="Arial" panose="020B0604020202020204" pitchFamily="34" charset="0"/>
              </a:rPr>
              <a:t>(i)  Detection of structural similarities</a:t>
            </a:r>
            <a:endParaRPr lang="en-US" sz="2400" spc="-9" dirty="0">
              <a:cs typeface="Arial" panose="020B0604020202020204" pitchFamily="34" charset="0"/>
            </a:endParaRPr>
          </a:p>
          <a:p>
            <a:pPr indent="336298">
              <a:spcBef>
                <a:spcPts val="0"/>
              </a:spcBef>
              <a:spcAft>
                <a:spcPts val="0"/>
              </a:spcAft>
              <a:tabLst>
                <a:tab pos="336298" algn="l"/>
              </a:tabLst>
            </a:pPr>
            <a:r>
              <a:rPr lang="x-none" sz="2400" spc="-9" dirty="0">
                <a:cs typeface="Arial" panose="020B0604020202020204" pitchFamily="34" charset="0"/>
              </a:rPr>
              <a:t>(ii) Structural alignment based on the </a:t>
            </a:r>
            <a:r>
              <a:rPr lang="x-none" sz="2400" spc="-9" dirty="0" smtClean="0">
                <a:cs typeface="Arial" panose="020B0604020202020204" pitchFamily="34" charset="0"/>
              </a:rPr>
              <a:t>similarities</a:t>
            </a:r>
            <a:endParaRPr lang="en-US" sz="2400" spc="-9" dirty="0">
              <a:cs typeface="Arial" panose="020B0604020202020204" pitchFamily="34" charset="0"/>
            </a:endParaRPr>
          </a:p>
          <a:p>
            <a:pPr indent="336298">
              <a:spcBef>
                <a:spcPts val="0"/>
              </a:spcBef>
              <a:spcAft>
                <a:spcPts val="1103"/>
              </a:spcAft>
              <a:tabLst>
                <a:tab pos="336298" algn="l"/>
              </a:tabLst>
            </a:pPr>
            <a:r>
              <a:rPr lang="x-none" sz="2400" spc="-9" dirty="0">
                <a:cs typeface="Arial" panose="020B0604020202020204" pitchFamily="34" charset="0"/>
              </a:rPr>
              <a:t>(iii) Statistical validations</a:t>
            </a:r>
            <a:endParaRPr lang="en-US" sz="2400" spc="-9" dirty="0">
              <a:cs typeface="Arial" panose="020B0604020202020204" pitchFamily="34" charset="0"/>
            </a:endParaRPr>
          </a:p>
          <a:p>
            <a:pPr>
              <a:spcBef>
                <a:spcPts val="0"/>
              </a:spcBef>
              <a:spcAft>
                <a:spcPts val="1103"/>
              </a:spcAft>
              <a:tabLst>
                <a:tab pos="336298" algn="l"/>
              </a:tabLst>
            </a:pPr>
            <a:r>
              <a:rPr lang="x-none" sz="2400" spc="-9" dirty="0">
                <a:cs typeface="Arial" panose="020B0604020202020204" pitchFamily="34" charset="0"/>
              </a:rPr>
              <a:t>In the traditional comparison methods, distances between selected sets of points, usually, Cα atoms or secondary structure elements are measured. Most of these distance matrix methods do not consider the flexibility of protein structures in a three-dimensional space [6]. This problem can be addressed by </a:t>
            </a:r>
            <a:r>
              <a:rPr lang="x-none" sz="2400" spc="-9" dirty="0" smtClean="0">
                <a:cs typeface="Arial" panose="020B0604020202020204" pitchFamily="34" charset="0"/>
              </a:rPr>
              <a:t>using</a:t>
            </a:r>
            <a:r>
              <a:rPr lang="en-US" sz="2400" spc="-9" dirty="0" smtClean="0">
                <a:cs typeface="Arial" panose="020B0604020202020204" pitchFamily="34" charset="0"/>
              </a:rPr>
              <a:t> a </a:t>
            </a:r>
            <a:r>
              <a:rPr lang="x-none" sz="2400" spc="-9" dirty="0">
                <a:solidFill>
                  <a:prstClr val="black"/>
                </a:solidFill>
                <a:cs typeface="Arial" panose="020B0604020202020204" pitchFamily="34" charset="0"/>
              </a:rPr>
              <a:t>torsion angle representation in which the </a:t>
            </a:r>
            <a:r>
              <a:rPr lang="x-none" sz="2400" spc="-9" dirty="0" smtClean="0">
                <a:solidFill>
                  <a:prstClr val="black"/>
                </a:solidFill>
                <a:cs typeface="Arial" panose="020B0604020202020204" pitchFamily="34" charset="0"/>
              </a:rPr>
              <a:t>protein</a:t>
            </a:r>
            <a:endParaRPr lang="en-US" altLang="en-US" sz="2400" dirty="0">
              <a:solidFill>
                <a:srgbClr val="000000"/>
              </a:solidFill>
              <a:ea typeface="ヒラギノ角ゴ Pro W3"/>
              <a:cs typeface="Arial" panose="020B0604020202020204" pitchFamily="34" charset="0"/>
              <a:sym typeface="Franklin Gothic Book" panose="020B0503020102020204" pitchFamily="34" charset="0"/>
            </a:endParaRPr>
          </a:p>
        </p:txBody>
      </p:sp>
      <p:sp>
        <p:nvSpPr>
          <p:cNvPr id="22535" name="Rectangle 13">
            <a:extLst>
              <a:ext uri="{FF2B5EF4-FFF2-40B4-BE49-F238E27FC236}">
                <a16:creationId xmlns:a16="http://schemas.microsoft.com/office/drawing/2014/main" id="{1A48C69E-7CC8-40B4-9C69-9A0FC0FA567D}"/>
              </a:ext>
            </a:extLst>
          </p:cNvPr>
          <p:cNvSpPr>
            <a:spLocks noChangeArrowheads="1"/>
          </p:cNvSpPr>
          <p:nvPr/>
        </p:nvSpPr>
        <p:spPr bwMode="auto">
          <a:xfrm>
            <a:off x="751821" y="5039235"/>
            <a:ext cx="12801600" cy="934175"/>
          </a:xfrm>
          <a:prstGeom prst="rect">
            <a:avLst/>
          </a:prstGeom>
          <a:solidFill>
            <a:srgbClr val="221F20"/>
          </a:solidFill>
          <a:ln>
            <a:noFill/>
          </a:ln>
          <a:effectLst>
            <a:softEdge rad="0"/>
          </a:effectLst>
          <a:scene3d>
            <a:camera prst="orthographicFront"/>
            <a:lightRig rig="threePt" dir="t"/>
          </a:scene3d>
          <a:sp3d prstMaterial="matte"/>
        </p:spPr>
        <p:txBody>
          <a:bodyPr wrap="none" lIns="168098" tIns="84050" rIns="168098" bIns="84050" anchor="ct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algn="ctr" eaLnBrk="1" hangingPunct="1"/>
            <a:r>
              <a:rPr lang="en-US" altLang="en-US" sz="4413" b="1" dirty="0">
                <a:solidFill>
                  <a:schemeClr val="bg1"/>
                </a:solidFill>
                <a:ea typeface="ヒラギノ角ゴ Pro W3"/>
                <a:cs typeface="Arial" panose="020B0604020202020204" pitchFamily="34" charset="0"/>
                <a:sym typeface="Franklin Gothic Book" panose="020B0503020102020204" pitchFamily="34" charset="0"/>
              </a:rPr>
              <a:t>Introduction</a:t>
            </a:r>
            <a:endParaRPr lang="en-US" altLang="en-US" sz="4413" dirty="0">
              <a:solidFill>
                <a:srgbClr val="000000"/>
              </a:solidFill>
              <a:ea typeface="ヒラギノ角ゴ Pro W3"/>
              <a:cs typeface="Arial" panose="020B0604020202020204" pitchFamily="34" charset="0"/>
              <a:sym typeface="Franklin Gothic Book" panose="020B0503020102020204" pitchFamily="34" charset="0"/>
            </a:endParaRPr>
          </a:p>
        </p:txBody>
      </p:sp>
      <p:sp>
        <p:nvSpPr>
          <p:cNvPr id="22538" name="Text Box 19">
            <a:extLst>
              <a:ext uri="{FF2B5EF4-FFF2-40B4-BE49-F238E27FC236}">
                <a16:creationId xmlns:a16="http://schemas.microsoft.com/office/drawing/2014/main" id="{147FD287-574A-415B-8CE8-AE96CBB387E3}"/>
              </a:ext>
            </a:extLst>
          </p:cNvPr>
          <p:cNvSpPr>
            <a:spLocks noChangeArrowheads="1"/>
          </p:cNvSpPr>
          <p:nvPr/>
        </p:nvSpPr>
        <p:spPr bwMode="auto">
          <a:xfrm>
            <a:off x="15517654" y="6907058"/>
            <a:ext cx="11688867" cy="186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8098" tIns="84050" rIns="168098" bIns="84050">
            <a:spAutoFit/>
          </a:bodyP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eaLnBrk="1" hangingPunct="1">
              <a:spcBef>
                <a:spcPct val="50000"/>
              </a:spcBef>
            </a:pPr>
            <a:endParaRPr lang="en-US" altLang="en-US" sz="4413" dirty="0">
              <a:solidFill>
                <a:srgbClr val="000000"/>
              </a:solidFill>
              <a:ea typeface="ヒラギノ角ゴ Pro W3"/>
              <a:cs typeface="Arial" panose="020B0604020202020204" pitchFamily="34" charset="0"/>
              <a:sym typeface="Franklin Gothic Book" panose="020B0503020102020204" pitchFamily="34" charset="0"/>
            </a:endParaRPr>
          </a:p>
          <a:p>
            <a:pPr eaLnBrk="1" hangingPunct="1">
              <a:spcBef>
                <a:spcPct val="50000"/>
              </a:spcBef>
            </a:pPr>
            <a:endParaRPr lang="en-US" altLang="en-US" sz="4413" dirty="0">
              <a:solidFill>
                <a:srgbClr val="000000"/>
              </a:solidFill>
              <a:ea typeface="ヒラギノ角ゴ Pro W3"/>
              <a:cs typeface="Arial" panose="020B0604020202020204" pitchFamily="34" charset="0"/>
              <a:sym typeface="Franklin Gothic Book" panose="020B0503020102020204" pitchFamily="34" charset="0"/>
            </a:endParaRPr>
          </a:p>
        </p:txBody>
      </p:sp>
      <p:sp>
        <p:nvSpPr>
          <p:cNvPr id="22541" name="Rectangle 24">
            <a:extLst>
              <a:ext uri="{FF2B5EF4-FFF2-40B4-BE49-F238E27FC236}">
                <a16:creationId xmlns:a16="http://schemas.microsoft.com/office/drawing/2014/main" id="{EC8B363A-754E-4A46-B017-FA5C31DF430D}"/>
              </a:ext>
            </a:extLst>
          </p:cNvPr>
          <p:cNvSpPr>
            <a:spLocks noChangeArrowheads="1"/>
          </p:cNvSpPr>
          <p:nvPr/>
        </p:nvSpPr>
        <p:spPr bwMode="auto">
          <a:xfrm>
            <a:off x="15195250" y="5011290"/>
            <a:ext cx="12801600" cy="934175"/>
          </a:xfrm>
          <a:prstGeom prst="rect">
            <a:avLst/>
          </a:prstGeom>
          <a:solidFill>
            <a:srgbClr val="221F20"/>
          </a:solidFill>
          <a:ln>
            <a:noFill/>
          </a:ln>
        </p:spPr>
        <p:txBody>
          <a:bodyPr wrap="none" lIns="168098" tIns="84050" rIns="168098" bIns="84050" anchor="ct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algn="ctr" eaLnBrk="1" hangingPunct="1"/>
            <a:r>
              <a:rPr lang="en-US" altLang="en-US" sz="4413" b="1" dirty="0" smtClean="0">
                <a:solidFill>
                  <a:schemeClr val="bg1"/>
                </a:solidFill>
                <a:ea typeface="ヒラギノ角ゴ Pro W3"/>
                <a:cs typeface="Arial" panose="020B0604020202020204" pitchFamily="34" charset="0"/>
                <a:sym typeface="Franklin Gothic Book" panose="020B0503020102020204" pitchFamily="34" charset="0"/>
              </a:rPr>
              <a:t>Angle Calculation and Discretization</a:t>
            </a:r>
            <a:endParaRPr lang="en-US" altLang="en-US" sz="4413" dirty="0">
              <a:solidFill>
                <a:srgbClr val="000000"/>
              </a:solidFill>
              <a:ea typeface="ヒラギノ角ゴ Pro W3"/>
              <a:cs typeface="Arial" panose="020B0604020202020204" pitchFamily="34" charset="0"/>
              <a:sym typeface="Franklin Gothic Book" panose="020B0503020102020204" pitchFamily="34" charset="0"/>
            </a:endParaRPr>
          </a:p>
        </p:txBody>
      </p:sp>
      <p:sp>
        <p:nvSpPr>
          <p:cNvPr id="22546" name="Rectangle 20">
            <a:extLst>
              <a:ext uri="{FF2B5EF4-FFF2-40B4-BE49-F238E27FC236}">
                <a16:creationId xmlns:a16="http://schemas.microsoft.com/office/drawing/2014/main" id="{B2875C55-99EC-492A-894B-598942E5C0B4}"/>
              </a:ext>
            </a:extLst>
          </p:cNvPr>
          <p:cNvSpPr>
            <a:spLocks noChangeArrowheads="1"/>
          </p:cNvSpPr>
          <p:nvPr/>
        </p:nvSpPr>
        <p:spPr bwMode="auto">
          <a:xfrm>
            <a:off x="0" y="-1"/>
            <a:ext cx="42794238" cy="30267275"/>
          </a:xfrm>
          <a:prstGeom prst="rect">
            <a:avLst/>
          </a:prstGeom>
          <a:noFill/>
          <a:ln w="9525">
            <a:solidFill>
              <a:srgbClr val="221F20"/>
            </a:solidFill>
            <a:miter lim="800000"/>
            <a:headEnd/>
            <a:tailEnd/>
          </a:ln>
        </p:spPr>
        <p:txBody>
          <a:bodyPr wrap="none" lIns="168098" tIns="84050" rIns="168098" bIns="84050" anchor="ct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eaLnBrk="1" hangingPunct="1"/>
            <a:endParaRPr lang="en-US" altLang="en-US" sz="7907">
              <a:solidFill>
                <a:srgbClr val="000000"/>
              </a:solidFill>
              <a:ea typeface="ヒラギノ角ゴ Pro W3"/>
              <a:cs typeface="Arial" panose="020B0604020202020204" pitchFamily="34" charset="0"/>
              <a:sym typeface="Franklin Gothic Book" panose="020B0503020102020204" pitchFamily="34" charset="0"/>
            </a:endParaRP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A3BCFB0D-5392-413B-9EF0-E5376E7150F5}"/>
                  </a:ext>
                </a:extLst>
              </p:cNvPr>
              <p:cNvSpPr txBox="1"/>
              <p:nvPr/>
            </p:nvSpPr>
            <p:spPr>
              <a:xfrm>
                <a:off x="15195250" y="6097124"/>
                <a:ext cx="12801600" cy="23278873"/>
              </a:xfrm>
              <a:prstGeom prst="rect">
                <a:avLst/>
              </a:prstGeom>
              <a:noFill/>
            </p:spPr>
            <p:txBody>
              <a:bodyPr wrap="square" rtlCol="0">
                <a:spAutoFit/>
              </a:bodyPr>
              <a:lstStyle/>
              <a:p>
                <a:r>
                  <a:rPr lang="en-US" sz="2400" dirty="0" smtClean="0"/>
                  <a:t>This </a:t>
                </a:r>
                <a:r>
                  <a:rPr lang="en-US" sz="2400" dirty="0"/>
                  <a:t>newly presented framework is based on protein backbone angles, using a combination of nearest neighbor and extreme value </a:t>
                </a:r>
                <a:r>
                  <a:rPr lang="en-US" sz="2400" dirty="0" smtClean="0"/>
                  <a:t>deviation. </a:t>
                </a:r>
                <a:r>
                  <a:rPr lang="en-US" sz="2400" dirty="0"/>
                  <a:t>The structural representatives are the combination of two torsion angles ϕ and  ψ , and geometric angle C (the geometric angles formed between Cα atoms of three consecutive amino acids used for torsion angles). </a:t>
                </a:r>
              </a:p>
              <a:p>
                <a:r>
                  <a:rPr lang="en-US" sz="2400" dirty="0" smtClean="0"/>
                  <a:t>The </a:t>
                </a:r>
                <a:r>
                  <a:rPr lang="en-US" sz="2400" dirty="0"/>
                  <a:t>dihedral angles ψ and ϕ are calculated using the torsion angle formula:</a:t>
                </a:r>
              </a:p>
              <a:p>
                <a:endParaRPr lang="en-US" sz="2207" dirty="0"/>
              </a:p>
              <a:p>
                <a:pPr algn="r"/>
                <a14:m>
                  <m:oMath xmlns:m="http://schemas.openxmlformats.org/officeDocument/2006/math">
                    <m:r>
                      <a:rPr lang="x-none" sz="3200" i="1">
                        <a:latin typeface="Cambria Math" panose="02040503050406030204" pitchFamily="18" charset="0"/>
                      </a:rPr>
                      <m:t>𝑡𝑜𝑟𝑠𝑖𝑜𝑛</m:t>
                    </m:r>
                    <m:r>
                      <a:rPr lang="x-none" sz="3200" i="1">
                        <a:latin typeface="Cambria Math" panose="02040503050406030204" pitchFamily="18" charset="0"/>
                      </a:rPr>
                      <m:t> </m:t>
                    </m:r>
                    <m:r>
                      <a:rPr lang="x-none" sz="3200" i="1">
                        <a:latin typeface="Cambria Math" panose="02040503050406030204" pitchFamily="18" charset="0"/>
                      </a:rPr>
                      <m:t>𝑎𝑛𝑔𝑙𝑒</m:t>
                    </m:r>
                    <m:r>
                      <a:rPr lang="x-none" sz="3200" i="1">
                        <a:latin typeface="Cambria Math" panose="02040503050406030204" pitchFamily="18" charset="0"/>
                      </a:rPr>
                      <m:t>=</m:t>
                    </m:r>
                    <m:func>
                      <m:funcPr>
                        <m:ctrlPr>
                          <a:rPr lang="en-US" sz="3200" i="1">
                            <a:latin typeface="Cambria Math" panose="02040503050406030204" pitchFamily="18" charset="0"/>
                          </a:rPr>
                        </m:ctrlPr>
                      </m:funcPr>
                      <m:fName>
                        <m:sSup>
                          <m:sSupPr>
                            <m:ctrlPr>
                              <a:rPr lang="en-US" sz="3200" i="1">
                                <a:latin typeface="Cambria Math" panose="02040503050406030204" pitchFamily="18" charset="0"/>
                              </a:rPr>
                            </m:ctrlPr>
                          </m:sSupPr>
                          <m:e>
                            <m:r>
                              <m:rPr>
                                <m:sty m:val="p"/>
                              </m:rPr>
                              <a:rPr lang="x-none" sz="3200">
                                <a:latin typeface="Cambria Math" panose="02040503050406030204" pitchFamily="18" charset="0"/>
                              </a:rPr>
                              <m:t>cos</m:t>
                            </m:r>
                          </m:e>
                          <m:sup>
                            <m:r>
                              <a:rPr lang="x-none" sz="3200" i="1">
                                <a:latin typeface="Cambria Math" panose="02040503050406030204" pitchFamily="18" charset="0"/>
                              </a:rPr>
                              <m:t>−1</m:t>
                            </m:r>
                          </m:sup>
                        </m:sSup>
                      </m:fName>
                      <m:e>
                        <m:d>
                          <m:dPr>
                            <m:ctrlPr>
                              <a:rPr lang="x-none" sz="3200" i="1">
                                <a:latin typeface="Cambria Math" panose="02040503050406030204" pitchFamily="18" charset="0"/>
                              </a:rPr>
                            </m:ctrlPr>
                          </m:dPr>
                          <m:e>
                            <m:r>
                              <a:rPr lang="x-none" sz="3200" i="1">
                                <a:latin typeface="Cambria Math" panose="02040503050406030204" pitchFamily="18" charset="0"/>
                              </a:rPr>
                              <m:t>−</m:t>
                            </m:r>
                            <m:f>
                              <m:fPr>
                                <m:ctrlPr>
                                  <a:rPr lang="en-US" sz="3200" i="1">
                                    <a:latin typeface="Cambria Math" panose="02040503050406030204" pitchFamily="18" charset="0"/>
                                  </a:rPr>
                                </m:ctrlPr>
                              </m:fPr>
                              <m:num>
                                <m:sSub>
                                  <m:sSubPr>
                                    <m:ctrlPr>
                                      <a:rPr lang="en-US" sz="3200" i="1">
                                        <a:latin typeface="Cambria Math" panose="02040503050406030204" pitchFamily="18" charset="0"/>
                                      </a:rPr>
                                    </m:ctrlPr>
                                  </m:sSubPr>
                                  <m:e>
                                    <m:r>
                                      <a:rPr lang="x-none" sz="3200" i="1">
                                        <a:latin typeface="Cambria Math" panose="02040503050406030204" pitchFamily="18" charset="0"/>
                                      </a:rPr>
                                      <m:t>𝑛</m:t>
                                    </m:r>
                                  </m:e>
                                  <m:sub>
                                    <m:r>
                                      <a:rPr lang="x-none" sz="3200" i="1">
                                        <a:latin typeface="Cambria Math" panose="02040503050406030204" pitchFamily="18" charset="0"/>
                                      </a:rPr>
                                      <m:t>𝐴</m:t>
                                    </m:r>
                                  </m:sub>
                                </m:sSub>
                                <m:r>
                                  <a:rPr lang="x-none" sz="3200" i="1">
                                    <a:latin typeface="Cambria Math" panose="02040503050406030204" pitchFamily="18" charset="0"/>
                                  </a:rPr>
                                  <m:t>∙</m:t>
                                </m:r>
                                <m:sSub>
                                  <m:sSubPr>
                                    <m:ctrlPr>
                                      <a:rPr lang="en-US" sz="3200" i="1">
                                        <a:latin typeface="Cambria Math" panose="02040503050406030204" pitchFamily="18" charset="0"/>
                                      </a:rPr>
                                    </m:ctrlPr>
                                  </m:sSubPr>
                                  <m:e>
                                    <m:r>
                                      <a:rPr lang="x-none" sz="3200" i="1">
                                        <a:latin typeface="Cambria Math" panose="02040503050406030204" pitchFamily="18" charset="0"/>
                                      </a:rPr>
                                      <m:t>𝑛</m:t>
                                    </m:r>
                                  </m:e>
                                  <m:sub>
                                    <m:r>
                                      <a:rPr lang="x-none" sz="3200" i="1">
                                        <a:latin typeface="Cambria Math" panose="02040503050406030204" pitchFamily="18" charset="0"/>
                                      </a:rPr>
                                      <m:t>𝐵</m:t>
                                    </m:r>
                                  </m:sub>
                                </m:sSub>
                              </m:num>
                              <m:den>
                                <m:d>
                                  <m:dPr>
                                    <m:begChr m:val="|"/>
                                    <m:endChr m:val="|"/>
                                    <m:ctrlPr>
                                      <a:rPr lang="en-US" sz="3200" i="1">
                                        <a:latin typeface="Cambria Math" panose="02040503050406030204" pitchFamily="18" charset="0"/>
                                      </a:rPr>
                                    </m:ctrlPr>
                                  </m:dPr>
                                  <m:e>
                                    <m:sSub>
                                      <m:sSubPr>
                                        <m:ctrlPr>
                                          <a:rPr lang="en-US" sz="3200" i="1">
                                            <a:latin typeface="Cambria Math" panose="02040503050406030204" pitchFamily="18" charset="0"/>
                                          </a:rPr>
                                        </m:ctrlPr>
                                      </m:sSubPr>
                                      <m:e>
                                        <m:r>
                                          <a:rPr lang="x-none" sz="3200" i="1">
                                            <a:latin typeface="Cambria Math" panose="02040503050406030204" pitchFamily="18" charset="0"/>
                                          </a:rPr>
                                          <m:t>𝑛</m:t>
                                        </m:r>
                                      </m:e>
                                      <m:sub>
                                        <m:r>
                                          <a:rPr lang="x-none" sz="3200" i="1">
                                            <a:latin typeface="Cambria Math" panose="02040503050406030204" pitchFamily="18" charset="0"/>
                                          </a:rPr>
                                          <m:t>𝐴</m:t>
                                        </m:r>
                                      </m:sub>
                                    </m:sSub>
                                  </m:e>
                                </m:d>
                                <m:d>
                                  <m:dPr>
                                    <m:begChr m:val="|"/>
                                    <m:endChr m:val="|"/>
                                    <m:ctrlPr>
                                      <a:rPr lang="en-US" sz="3200" i="1">
                                        <a:latin typeface="Cambria Math" panose="02040503050406030204" pitchFamily="18" charset="0"/>
                                      </a:rPr>
                                    </m:ctrlPr>
                                  </m:dPr>
                                  <m:e>
                                    <m:sSub>
                                      <m:sSubPr>
                                        <m:ctrlPr>
                                          <a:rPr lang="en-US" sz="3200" i="1">
                                            <a:latin typeface="Cambria Math" panose="02040503050406030204" pitchFamily="18" charset="0"/>
                                          </a:rPr>
                                        </m:ctrlPr>
                                      </m:sSubPr>
                                      <m:e>
                                        <m:r>
                                          <a:rPr lang="x-none" sz="3200" i="1">
                                            <a:latin typeface="Cambria Math" panose="02040503050406030204" pitchFamily="18" charset="0"/>
                                          </a:rPr>
                                          <m:t>𝑛</m:t>
                                        </m:r>
                                      </m:e>
                                      <m:sub>
                                        <m:r>
                                          <a:rPr lang="x-none" sz="3200" i="1">
                                            <a:latin typeface="Cambria Math" panose="02040503050406030204" pitchFamily="18" charset="0"/>
                                          </a:rPr>
                                          <m:t>𝐵</m:t>
                                        </m:r>
                                      </m:sub>
                                    </m:sSub>
                                  </m:e>
                                </m:d>
                              </m:den>
                            </m:f>
                          </m:e>
                        </m:d>
                        <m:r>
                          <a:rPr lang="en-US" sz="3200" b="0" i="1" smtClean="0">
                            <a:latin typeface="Cambria Math" panose="02040503050406030204" pitchFamily="18" charset="0"/>
                          </a:rPr>
                          <m:t>               </m:t>
                        </m:r>
                      </m:e>
                    </m:func>
                  </m:oMath>
                </a14:m>
                <a:r>
                  <a:rPr lang="x-none" sz="3200" dirty="0"/>
                  <a:t>           (1)</a:t>
                </a:r>
                <a:endParaRPr lang="en-US" sz="3200" dirty="0"/>
              </a:p>
              <a:p>
                <a:r>
                  <a:rPr lang="en-US" sz="2400" dirty="0"/>
                  <a:t>where</a:t>
                </a:r>
              </a:p>
              <a:p>
                <a:pPr algn="r"/>
                <a14:m>
                  <m:oMath xmlns:m="http://schemas.openxmlformats.org/officeDocument/2006/math">
                    <m:sSub>
                      <m:sSubPr>
                        <m:ctrlPr>
                          <a:rPr lang="en-US" sz="3200" i="1">
                            <a:latin typeface="Cambria Math" panose="02040503050406030204" pitchFamily="18" charset="0"/>
                            <a:ea typeface="Cambria Math" panose="02040503050406030204" pitchFamily="18" charset="0"/>
                          </a:rPr>
                        </m:ctrlPr>
                      </m:sSubPr>
                      <m:e>
                        <m:r>
                          <a:rPr lang="x-none" sz="3200" i="1">
                            <a:latin typeface="Cambria Math" panose="02040503050406030204" pitchFamily="18" charset="0"/>
                            <a:ea typeface="Cambria Math" panose="02040503050406030204" pitchFamily="18" charset="0"/>
                          </a:rPr>
                          <m:t>𝑛</m:t>
                        </m:r>
                      </m:e>
                      <m:sub>
                        <m:r>
                          <a:rPr lang="x-none" sz="3200" i="1">
                            <a:latin typeface="Cambria Math" panose="02040503050406030204" pitchFamily="18" charset="0"/>
                            <a:ea typeface="Cambria Math" panose="02040503050406030204" pitchFamily="18" charset="0"/>
                          </a:rPr>
                          <m:t>𝐴</m:t>
                        </m:r>
                      </m:sub>
                    </m:sSub>
                    <m:r>
                      <a:rPr lang="x-none" sz="3200" i="1">
                        <a:latin typeface="Cambria Math" panose="02040503050406030204" pitchFamily="18" charset="0"/>
                        <a:ea typeface="Cambria Math" panose="02040503050406030204" pitchFamily="18" charset="0"/>
                      </a:rPr>
                      <m:t>=</m:t>
                    </m:r>
                    <m:d>
                      <m:dPr>
                        <m:ctrlPr>
                          <a:rPr lang="en-US" sz="3200" i="1">
                            <a:latin typeface="Cambria Math" panose="02040503050406030204" pitchFamily="18" charset="0"/>
                            <a:ea typeface="Cambria Math" panose="02040503050406030204" pitchFamily="18" charset="0"/>
                          </a:rPr>
                        </m:ctrlPr>
                      </m:dPr>
                      <m:e>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2−</m:t>
                        </m:r>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1</m:t>
                        </m:r>
                      </m:e>
                    </m:d>
                    <m:r>
                      <a:rPr lang="x-none" sz="3200" i="1">
                        <a:latin typeface="Cambria Math" panose="02040503050406030204" pitchFamily="18" charset="0"/>
                        <a:ea typeface="Cambria Math" panose="02040503050406030204" pitchFamily="18" charset="0"/>
                      </a:rPr>
                      <m:t>𝑥</m:t>
                    </m:r>
                    <m:d>
                      <m:dPr>
                        <m:ctrlPr>
                          <a:rPr lang="en-US" sz="3200" i="1">
                            <a:latin typeface="Cambria Math" panose="02040503050406030204" pitchFamily="18" charset="0"/>
                            <a:ea typeface="Cambria Math" panose="02040503050406030204" pitchFamily="18" charset="0"/>
                          </a:rPr>
                        </m:ctrlPr>
                      </m:dPr>
                      <m:e>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2−</m:t>
                        </m:r>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3</m:t>
                        </m:r>
                      </m:e>
                    </m:d>
                  </m:oMath>
                </a14:m>
                <a:r>
                  <a:rPr lang="x-none" sz="3200" dirty="0">
                    <a:latin typeface="Cambria Math" panose="02040503050406030204" pitchFamily="18" charset="0"/>
                    <a:ea typeface="Cambria Math" panose="02040503050406030204" pitchFamily="18" charset="0"/>
                  </a:rPr>
                  <a:t>                	(2</a:t>
                </a:r>
                <a:r>
                  <a:rPr lang="en-US" sz="3200" dirty="0">
                    <a:latin typeface="Cambria Math" panose="02040503050406030204" pitchFamily="18" charset="0"/>
                    <a:ea typeface="Cambria Math" panose="02040503050406030204" pitchFamily="18" charset="0"/>
                  </a:rPr>
                  <a:t>)</a:t>
                </a:r>
                <a:endParaRPr lang="en-US" sz="2207" dirty="0"/>
              </a:p>
              <a:p>
                <a:pPr algn="r"/>
                <a14:m>
                  <m:oMath xmlns:m="http://schemas.openxmlformats.org/officeDocument/2006/math">
                    <m:sSub>
                      <m:sSubPr>
                        <m:ctrlPr>
                          <a:rPr lang="en-US" sz="3200" i="1">
                            <a:latin typeface="Cambria Math" panose="02040503050406030204" pitchFamily="18" charset="0"/>
                            <a:ea typeface="Cambria Math" panose="02040503050406030204" pitchFamily="18" charset="0"/>
                          </a:rPr>
                        </m:ctrlPr>
                      </m:sSubPr>
                      <m:e>
                        <m:r>
                          <a:rPr lang="x-none" sz="3200" i="1">
                            <a:latin typeface="Cambria Math" panose="02040503050406030204" pitchFamily="18" charset="0"/>
                            <a:ea typeface="Cambria Math" panose="02040503050406030204" pitchFamily="18" charset="0"/>
                          </a:rPr>
                          <m:t>𝑛</m:t>
                        </m:r>
                      </m:e>
                      <m:sub>
                        <m:r>
                          <a:rPr lang="x-none" sz="3200" i="1">
                            <a:latin typeface="Cambria Math" panose="02040503050406030204" pitchFamily="18" charset="0"/>
                            <a:ea typeface="Cambria Math" panose="02040503050406030204" pitchFamily="18" charset="0"/>
                          </a:rPr>
                          <m:t>𝐵</m:t>
                        </m:r>
                      </m:sub>
                    </m:sSub>
                    <m:r>
                      <a:rPr lang="x-none" sz="3200" i="1">
                        <a:latin typeface="Cambria Math" panose="02040503050406030204" pitchFamily="18" charset="0"/>
                        <a:ea typeface="Cambria Math" panose="02040503050406030204" pitchFamily="18" charset="0"/>
                      </a:rPr>
                      <m:t>=</m:t>
                    </m:r>
                    <m:d>
                      <m:dPr>
                        <m:ctrlPr>
                          <a:rPr lang="en-US" sz="3200" i="1">
                            <a:latin typeface="Cambria Math" panose="02040503050406030204" pitchFamily="18" charset="0"/>
                            <a:ea typeface="Cambria Math" panose="02040503050406030204" pitchFamily="18" charset="0"/>
                          </a:rPr>
                        </m:ctrlPr>
                      </m:dPr>
                      <m:e>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2−</m:t>
                        </m:r>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3</m:t>
                        </m:r>
                      </m:e>
                    </m:d>
                    <m:r>
                      <a:rPr lang="x-none" sz="3200" i="1">
                        <a:latin typeface="Cambria Math" panose="02040503050406030204" pitchFamily="18" charset="0"/>
                        <a:ea typeface="Cambria Math" panose="02040503050406030204" pitchFamily="18" charset="0"/>
                      </a:rPr>
                      <m:t>𝑥</m:t>
                    </m:r>
                    <m:r>
                      <a:rPr lang="x-none" sz="3200" i="1">
                        <a:latin typeface="Cambria Math" panose="02040503050406030204" pitchFamily="18" charset="0"/>
                        <a:ea typeface="Cambria Math" panose="02040503050406030204" pitchFamily="18" charset="0"/>
                      </a:rPr>
                      <m:t>(</m:t>
                    </m:r>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4−</m:t>
                    </m:r>
                    <m:r>
                      <a:rPr lang="x-none" sz="3200" i="1">
                        <a:latin typeface="Cambria Math" panose="02040503050406030204" pitchFamily="18" charset="0"/>
                        <a:ea typeface="Cambria Math" panose="02040503050406030204" pitchFamily="18" charset="0"/>
                      </a:rPr>
                      <m:t>𝑝</m:t>
                    </m:r>
                    <m:r>
                      <a:rPr lang="x-none" sz="3200" i="1">
                        <a:latin typeface="Cambria Math" panose="02040503050406030204" pitchFamily="18" charset="0"/>
                        <a:ea typeface="Cambria Math" panose="02040503050406030204" pitchFamily="18" charset="0"/>
                      </a:rPr>
                      <m:t>3)</m:t>
                    </m:r>
                  </m:oMath>
                </a14:m>
                <a:r>
                  <a:rPr lang="x-none" sz="3200" dirty="0">
                    <a:latin typeface="Cambria Math" panose="02040503050406030204" pitchFamily="18" charset="0"/>
                    <a:ea typeface="Cambria Math" panose="02040503050406030204" pitchFamily="18" charset="0"/>
                  </a:rPr>
                  <a:t> 	(3)</a:t>
                </a:r>
                <a:endParaRPr lang="en-US" sz="3200" dirty="0">
                  <a:latin typeface="Cambria Math" panose="02040503050406030204" pitchFamily="18" charset="0"/>
                  <a:ea typeface="Cambria Math" panose="02040503050406030204" pitchFamily="18" charset="0"/>
                </a:endParaRPr>
              </a:p>
              <a:p>
                <a:endParaRPr lang="en-US" sz="2400" dirty="0"/>
              </a:p>
              <a:p>
                <a:r>
                  <a:rPr lang="en-US" sz="2400" dirty="0"/>
                  <a:t>Angle “C” is calculated using the following: </a:t>
                </a:r>
              </a:p>
              <a:p>
                <a:endParaRPr lang="en-US" sz="2400" dirty="0"/>
              </a:p>
              <a:p>
                <a:pPr algn="r"/>
                <a14:m>
                  <m:oMath xmlns:m="http://schemas.openxmlformats.org/officeDocument/2006/math">
                    <m:r>
                      <a:rPr lang="x-none" sz="3200" i="1">
                        <a:latin typeface="Cambria Math" panose="02040503050406030204" pitchFamily="18" charset="0"/>
                        <a:ea typeface="Cambria Math" panose="02040503050406030204" pitchFamily="18" charset="0"/>
                      </a:rPr>
                      <m:t>𝐴𝑛𝑔𝑙𝑒</m:t>
                    </m:r>
                    <m:r>
                      <a:rPr lang="x-none" sz="3200" i="1">
                        <a:latin typeface="Cambria Math" panose="02040503050406030204" pitchFamily="18" charset="0"/>
                        <a:ea typeface="Cambria Math" panose="02040503050406030204" pitchFamily="18" charset="0"/>
                      </a:rPr>
                      <m:t> </m:t>
                    </m:r>
                    <m:r>
                      <a:rPr lang="x-none" sz="3200" i="1">
                        <a:latin typeface="Cambria Math" panose="02040503050406030204" pitchFamily="18" charset="0"/>
                        <a:ea typeface="Cambria Math" panose="02040503050406030204" pitchFamily="18" charset="0"/>
                      </a:rPr>
                      <m:t>𝐶</m:t>
                    </m:r>
                    <m:r>
                      <a:rPr lang="x-none" sz="3200" i="1">
                        <a:latin typeface="Cambria Math" panose="02040503050406030204" pitchFamily="18" charset="0"/>
                        <a:ea typeface="Cambria Math" panose="02040503050406030204" pitchFamily="18" charset="0"/>
                      </a:rPr>
                      <m:t>=</m:t>
                    </m:r>
                    <m:func>
                      <m:funcPr>
                        <m:ctrlPr>
                          <a:rPr lang="en-US" sz="3200" i="1">
                            <a:latin typeface="Cambria Math" panose="02040503050406030204" pitchFamily="18" charset="0"/>
                            <a:ea typeface="Cambria Math" panose="02040503050406030204" pitchFamily="18" charset="0"/>
                          </a:rPr>
                        </m:ctrlPr>
                      </m:funcPr>
                      <m:fName>
                        <m:sSup>
                          <m:sSupPr>
                            <m:ctrlPr>
                              <a:rPr lang="en-US" sz="3200" i="1">
                                <a:latin typeface="Cambria Math" panose="02040503050406030204" pitchFamily="18" charset="0"/>
                                <a:ea typeface="Cambria Math" panose="02040503050406030204" pitchFamily="18" charset="0"/>
                              </a:rPr>
                            </m:ctrlPr>
                          </m:sSupPr>
                          <m:e>
                            <m:r>
                              <m:rPr>
                                <m:sty m:val="p"/>
                              </m:rPr>
                              <a:rPr lang="x-none" sz="3200">
                                <a:latin typeface="Cambria Math" panose="02040503050406030204" pitchFamily="18" charset="0"/>
                                <a:ea typeface="Cambria Math" panose="02040503050406030204" pitchFamily="18" charset="0"/>
                              </a:rPr>
                              <m:t>cos</m:t>
                            </m:r>
                          </m:e>
                          <m:sup>
                            <m:r>
                              <a:rPr lang="x-none" sz="3200" i="1">
                                <a:latin typeface="Cambria Math" panose="02040503050406030204" pitchFamily="18" charset="0"/>
                                <a:ea typeface="Cambria Math" panose="02040503050406030204" pitchFamily="18" charset="0"/>
                              </a:rPr>
                              <m:t>−1</m:t>
                            </m:r>
                          </m:sup>
                        </m:sSup>
                      </m:fName>
                      <m:e>
                        <m:r>
                          <a:rPr lang="x-none" sz="3200" i="1">
                            <a:latin typeface="Cambria Math" panose="02040503050406030204" pitchFamily="18" charset="0"/>
                            <a:ea typeface="Cambria Math" panose="02040503050406030204" pitchFamily="18" charset="0"/>
                          </a:rPr>
                          <m:t>(</m:t>
                        </m:r>
                        <m:f>
                          <m:fPr>
                            <m:ctrlPr>
                              <a:rPr lang="en-US" sz="3200" i="1">
                                <a:latin typeface="Cambria Math" panose="02040503050406030204" pitchFamily="18" charset="0"/>
                                <a:ea typeface="Cambria Math" panose="02040503050406030204" pitchFamily="18" charset="0"/>
                              </a:rPr>
                            </m:ctrlPr>
                          </m:fPr>
                          <m:num>
                            <m:sSup>
                              <m:sSupPr>
                                <m:ctrlPr>
                                  <a:rPr lang="en-US" sz="3200" i="1">
                                    <a:latin typeface="Cambria Math" panose="02040503050406030204" pitchFamily="18" charset="0"/>
                                    <a:ea typeface="Cambria Math" panose="02040503050406030204" pitchFamily="18" charset="0"/>
                                  </a:rPr>
                                </m:ctrlPr>
                              </m:sSupPr>
                              <m:e>
                                <m:r>
                                  <a:rPr lang="x-none" sz="3200" i="1">
                                    <a:latin typeface="Cambria Math" panose="02040503050406030204" pitchFamily="18" charset="0"/>
                                    <a:ea typeface="Cambria Math" panose="02040503050406030204" pitchFamily="18" charset="0"/>
                                  </a:rPr>
                                  <m:t>𝐴</m:t>
                                </m:r>
                              </m:e>
                              <m:sup>
                                <m:r>
                                  <a:rPr lang="x-none" sz="3200" i="1">
                                    <a:latin typeface="Cambria Math" panose="02040503050406030204" pitchFamily="18" charset="0"/>
                                    <a:ea typeface="Cambria Math" panose="02040503050406030204" pitchFamily="18" charset="0"/>
                                  </a:rPr>
                                  <m:t>2</m:t>
                                </m:r>
                              </m:sup>
                            </m:sSup>
                            <m:r>
                              <a:rPr lang="x-none" sz="3200" i="1">
                                <a:latin typeface="Cambria Math" panose="02040503050406030204" pitchFamily="18" charset="0"/>
                                <a:ea typeface="Cambria Math" panose="02040503050406030204" pitchFamily="18" charset="0"/>
                              </a:rPr>
                              <m:t>+</m:t>
                            </m:r>
                            <m:sSup>
                              <m:sSupPr>
                                <m:ctrlPr>
                                  <a:rPr lang="en-US" sz="3200" i="1">
                                    <a:latin typeface="Cambria Math" panose="02040503050406030204" pitchFamily="18" charset="0"/>
                                    <a:ea typeface="Cambria Math" panose="02040503050406030204" pitchFamily="18" charset="0"/>
                                  </a:rPr>
                                </m:ctrlPr>
                              </m:sSupPr>
                              <m:e>
                                <m:r>
                                  <a:rPr lang="x-none" sz="3200" i="1">
                                    <a:latin typeface="Cambria Math" panose="02040503050406030204" pitchFamily="18" charset="0"/>
                                    <a:ea typeface="Cambria Math" panose="02040503050406030204" pitchFamily="18" charset="0"/>
                                  </a:rPr>
                                  <m:t>𝐵</m:t>
                                </m:r>
                              </m:e>
                              <m:sup>
                                <m:r>
                                  <a:rPr lang="x-none" sz="3200" i="1">
                                    <a:latin typeface="Cambria Math" panose="02040503050406030204" pitchFamily="18" charset="0"/>
                                    <a:ea typeface="Cambria Math" panose="02040503050406030204" pitchFamily="18" charset="0"/>
                                  </a:rPr>
                                  <m:t>2</m:t>
                                </m:r>
                              </m:sup>
                            </m:sSup>
                            <m:r>
                              <a:rPr lang="x-none" sz="3200" i="1">
                                <a:latin typeface="Cambria Math" panose="02040503050406030204" pitchFamily="18" charset="0"/>
                                <a:ea typeface="Cambria Math" panose="02040503050406030204" pitchFamily="18" charset="0"/>
                              </a:rPr>
                              <m:t>+</m:t>
                            </m:r>
                            <m:sSup>
                              <m:sSupPr>
                                <m:ctrlPr>
                                  <a:rPr lang="en-US" sz="3200" i="1">
                                    <a:latin typeface="Cambria Math" panose="02040503050406030204" pitchFamily="18" charset="0"/>
                                    <a:ea typeface="Cambria Math" panose="02040503050406030204" pitchFamily="18" charset="0"/>
                                  </a:rPr>
                                </m:ctrlPr>
                              </m:sSupPr>
                              <m:e>
                                <m:r>
                                  <a:rPr lang="x-none" sz="3200" i="1">
                                    <a:latin typeface="Cambria Math" panose="02040503050406030204" pitchFamily="18" charset="0"/>
                                    <a:ea typeface="Cambria Math" panose="02040503050406030204" pitchFamily="18" charset="0"/>
                                  </a:rPr>
                                  <m:t>𝐶</m:t>
                                </m:r>
                              </m:e>
                              <m:sup>
                                <m:r>
                                  <a:rPr lang="x-none" sz="3200" i="1">
                                    <a:latin typeface="Cambria Math" panose="02040503050406030204" pitchFamily="18" charset="0"/>
                                    <a:ea typeface="Cambria Math" panose="02040503050406030204" pitchFamily="18" charset="0"/>
                                  </a:rPr>
                                  <m:t>2</m:t>
                                </m:r>
                              </m:sup>
                            </m:sSup>
                          </m:num>
                          <m:den>
                            <m:r>
                              <a:rPr lang="x-none" sz="3200" i="1">
                                <a:latin typeface="Cambria Math" panose="02040503050406030204" pitchFamily="18" charset="0"/>
                                <a:ea typeface="Cambria Math" panose="02040503050406030204" pitchFamily="18" charset="0"/>
                              </a:rPr>
                              <m:t>2</m:t>
                            </m:r>
                            <m:r>
                              <a:rPr lang="x-none" sz="3200" i="1">
                                <a:latin typeface="Cambria Math" panose="02040503050406030204" pitchFamily="18" charset="0"/>
                                <a:ea typeface="Cambria Math" panose="02040503050406030204" pitchFamily="18" charset="0"/>
                              </a:rPr>
                              <m:t>𝐴𝐵</m:t>
                            </m:r>
                          </m:den>
                        </m:f>
                        <m:r>
                          <a:rPr lang="x-none" sz="3200" i="1">
                            <a:latin typeface="Cambria Math" panose="02040503050406030204" pitchFamily="18" charset="0"/>
                            <a:ea typeface="Cambria Math" panose="02040503050406030204" pitchFamily="18" charset="0"/>
                          </a:rPr>
                          <m:t>)</m:t>
                        </m:r>
                      </m:e>
                    </m:func>
                  </m:oMath>
                </a14:m>
                <a:r>
                  <a:rPr lang="x-none" sz="3200" dirty="0">
                    <a:latin typeface="Cambria Math" panose="02040503050406030204" pitchFamily="18" charset="0"/>
                    <a:ea typeface="Cambria Math" panose="02040503050406030204" pitchFamily="18" charset="0"/>
                  </a:rPr>
                  <a:t> 	</a:t>
                </a:r>
                <a:r>
                  <a:rPr lang="en-US" sz="3200" dirty="0">
                    <a:latin typeface="Cambria Math" panose="02040503050406030204" pitchFamily="18" charset="0"/>
                    <a:ea typeface="Cambria Math" panose="02040503050406030204" pitchFamily="18" charset="0"/>
                  </a:rPr>
                  <a:t>(</a:t>
                </a:r>
                <a:r>
                  <a:rPr lang="x-none" sz="3200" dirty="0">
                    <a:latin typeface="Cambria Math" panose="02040503050406030204" pitchFamily="18" charset="0"/>
                    <a:ea typeface="Cambria Math" panose="02040503050406030204" pitchFamily="18" charset="0"/>
                  </a:rPr>
                  <a:t>4)</a:t>
                </a:r>
                <a:endParaRPr lang="en-US" sz="3200" dirty="0">
                  <a:latin typeface="Cambria Math" panose="02040503050406030204" pitchFamily="18" charset="0"/>
                  <a:ea typeface="Cambria Math" panose="02040503050406030204" pitchFamily="18" charset="0"/>
                </a:endParaRPr>
              </a:p>
              <a:p>
                <a:endParaRPr lang="en-US" sz="2400" dirty="0"/>
              </a:p>
              <a:p>
                <a:r>
                  <a:rPr lang="en-US" sz="2400" dirty="0" smtClean="0"/>
                  <a:t>Where</a:t>
                </a:r>
                <a:r>
                  <a:rPr lang="en-US" sz="2400" dirty="0"/>
                  <a:t>, </a:t>
                </a:r>
                <a:r>
                  <a:rPr lang="en-US" sz="2400" i="1" dirty="0"/>
                  <a:t>A</a:t>
                </a:r>
                <a:r>
                  <a:rPr lang="en-US" sz="2400" dirty="0"/>
                  <a:t> is the length between the first alpha-carbon and the second alpha-carbon, </a:t>
                </a:r>
                <a:r>
                  <a:rPr lang="en-US" sz="2400" i="1" dirty="0"/>
                  <a:t>B</a:t>
                </a:r>
                <a:r>
                  <a:rPr lang="en-US" sz="2400" dirty="0"/>
                  <a:t> is the length between the second alpha-carbon and the third alpha-carbon, and finally </a:t>
                </a:r>
                <a:r>
                  <a:rPr lang="en-US" sz="2400" i="1" dirty="0"/>
                  <a:t>C</a:t>
                </a:r>
                <a:r>
                  <a:rPr lang="en-US" sz="2400" dirty="0"/>
                  <a:t> is the length between the third alpha-carbon and the first alpha-carbon</a:t>
                </a:r>
              </a:p>
              <a:p>
                <a:endParaRPr lang="en-US" sz="2400" dirty="0">
                  <a:ea typeface="Cambria Math" panose="02040503050406030204" pitchFamily="18" charset="0"/>
                  <a:cs typeface="Arial" panose="020B0604020202020204" pitchFamily="34" charset="0"/>
                </a:endParaRP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r>
                  <a:rPr lang="x-none" sz="2400" dirty="0" smtClean="0"/>
                  <a:t>The </a:t>
                </a:r>
                <a:r>
                  <a:rPr lang="x-none" sz="2400" dirty="0"/>
                  <a:t>three angles, ϕ, ψ, and c, are discretized using an iterative adaptive binning </a:t>
                </a:r>
                <a:r>
                  <a:rPr lang="x-none" sz="2400" dirty="0" smtClean="0"/>
                  <a:t>technique</a:t>
                </a:r>
                <a:r>
                  <a:rPr lang="en-US" sz="2400" dirty="0" smtClean="0"/>
                  <a:t> described </a:t>
                </a:r>
                <a:r>
                  <a:rPr lang="en-US" sz="2400" dirty="0" smtClean="0"/>
                  <a:t>below:</a:t>
                </a:r>
              </a:p>
              <a:p>
                <a:endParaRPr lang="en-US" sz="2400" b="1" i="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pPr lvl="0"/>
                <a:endParaRPr lang="en-US" sz="2400" b="1" dirty="0">
                  <a:effectLst>
                    <a:outerShdw sx="0" sy="0">
                      <a:srgbClr val="000000"/>
                    </a:outerShdw>
                  </a:effectLst>
                </a:endParaRPr>
              </a:p>
              <a:p>
                <a:pPr lvl="0"/>
                <a:endParaRPr lang="en-US" sz="2400" b="1" dirty="0" smtClean="0">
                  <a:effectLst>
                    <a:outerShdw sx="0" sy="0">
                      <a:srgbClr val="000000"/>
                    </a:outerShdw>
                  </a:effectLst>
                </a:endParaRPr>
              </a:p>
              <a:p>
                <a:endParaRPr lang="en-US" sz="2400" dirty="0"/>
              </a:p>
              <a:p>
                <a:r>
                  <a:rPr lang="en-US" sz="2400" dirty="0" smtClean="0"/>
                  <a:t>For </a:t>
                </a:r>
                <a:r>
                  <a:rPr lang="x-none" sz="2400" dirty="0" smtClean="0"/>
                  <a:t>a random sample, </a:t>
                </a:r>
                <a:r>
                  <a:rPr lang="en-US" sz="2400" dirty="0" smtClean="0"/>
                  <a:t>a </a:t>
                </a:r>
                <a:r>
                  <a:rPr lang="x-none" sz="2400" dirty="0" smtClean="0"/>
                  <a:t>majority of the normalized pairwise similarities will be less than 0.5. This can used to associate a z-score to the similarity value and use that estimate the overall similarity between a protein pair</a:t>
                </a:r>
                <a:r>
                  <a:rPr lang="en-US" sz="2400" dirty="0" smtClean="0"/>
                  <a:t>, following Extreme Value Distribution.</a:t>
                </a:r>
              </a:p>
              <a:p>
                <a:endParaRPr lang="en-US" sz="2400" dirty="0" smtClean="0">
                  <a:ea typeface="Cambria Math" panose="02040503050406030204" pitchFamily="18" charset="0"/>
                  <a:cs typeface="Arial" panose="020B0604020202020204" pitchFamily="34" charset="0"/>
                </a:endParaRPr>
              </a:p>
              <a:p>
                <a:endParaRPr lang="en-US" sz="2400" dirty="0"/>
              </a:p>
            </p:txBody>
          </p:sp>
        </mc:Choice>
        <mc:Fallback>
          <p:sp>
            <p:nvSpPr>
              <p:cNvPr id="4" name="TextBox 3">
                <a:extLst>
                  <a:ext uri="{FF2B5EF4-FFF2-40B4-BE49-F238E27FC236}">
                    <a16:creationId xmlns:a16="http://schemas.microsoft.com/office/drawing/2014/main" id="{A3BCFB0D-5392-413B-9EF0-E5376E7150F5}"/>
                  </a:ext>
                </a:extLst>
              </p:cNvPr>
              <p:cNvSpPr txBox="1">
                <a:spLocks noRot="1" noChangeAspect="1" noMove="1" noResize="1" noEditPoints="1" noAdjustHandles="1" noChangeArrowheads="1" noChangeShapeType="1" noTextEdit="1"/>
              </p:cNvSpPr>
              <p:nvPr/>
            </p:nvSpPr>
            <p:spPr>
              <a:xfrm>
                <a:off x="15195250" y="6097124"/>
                <a:ext cx="12801600" cy="23278873"/>
              </a:xfrm>
              <a:prstGeom prst="rect">
                <a:avLst/>
              </a:prstGeom>
              <a:blipFill>
                <a:blip r:embed="rId3"/>
                <a:stretch>
                  <a:fillRect l="-762" t="-183" r="-1190"/>
                </a:stretch>
              </a:blipFill>
            </p:spPr>
            <p:txBody>
              <a:bodyPr/>
              <a:lstStyle/>
              <a:p>
                <a:r>
                  <a:rPr lang="en-US">
                    <a:noFill/>
                  </a:rPr>
                  <a:t> </a:t>
                </a:r>
              </a:p>
            </p:txBody>
          </p:sp>
        </mc:Fallback>
      </mc:AlternateContent>
      <p:sp>
        <p:nvSpPr>
          <p:cNvPr id="29" name="Rectangle 24">
            <a:extLst>
              <a:ext uri="{FF2B5EF4-FFF2-40B4-BE49-F238E27FC236}">
                <a16:creationId xmlns:a16="http://schemas.microsoft.com/office/drawing/2014/main" id="{35EDD315-D734-47DB-9EEB-541FF9F6C93D}"/>
              </a:ext>
            </a:extLst>
          </p:cNvPr>
          <p:cNvSpPr>
            <a:spLocks noChangeArrowheads="1"/>
          </p:cNvSpPr>
          <p:nvPr/>
        </p:nvSpPr>
        <p:spPr bwMode="auto">
          <a:xfrm>
            <a:off x="29297890" y="15773613"/>
            <a:ext cx="12801600" cy="934175"/>
          </a:xfrm>
          <a:prstGeom prst="rect">
            <a:avLst/>
          </a:prstGeom>
          <a:solidFill>
            <a:srgbClr val="221F20"/>
          </a:solidFill>
          <a:ln>
            <a:noFill/>
          </a:ln>
        </p:spPr>
        <p:txBody>
          <a:bodyPr wrap="none" lIns="168098" tIns="84050" rIns="168098" bIns="84050" anchor="ct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algn="ctr" eaLnBrk="1" hangingPunct="1"/>
            <a:r>
              <a:rPr lang="en-US" altLang="en-US" sz="4413" b="1" dirty="0" smtClean="0">
                <a:solidFill>
                  <a:schemeClr val="bg1"/>
                </a:solidFill>
                <a:ea typeface="ヒラギノ角ゴ Pro W3"/>
                <a:cs typeface="Arial" panose="020B0604020202020204" pitchFamily="34" charset="0"/>
                <a:sym typeface="Franklin Gothic Book" panose="020B0503020102020204" pitchFamily="34" charset="0"/>
              </a:rPr>
              <a:t>Results and Conclusion</a:t>
            </a:r>
            <a:endParaRPr lang="en-US" altLang="en-US" sz="4413" dirty="0">
              <a:solidFill>
                <a:srgbClr val="000000"/>
              </a:solidFill>
              <a:ea typeface="ヒラギノ角ゴ Pro W3"/>
              <a:cs typeface="Arial" panose="020B0604020202020204" pitchFamily="34" charset="0"/>
              <a:sym typeface="Franklin Gothic Book" panose="020B0503020102020204" pitchFamily="34" charset="0"/>
            </a:endParaRPr>
          </a:p>
        </p:txBody>
      </p:sp>
      <p:sp>
        <p:nvSpPr>
          <p:cNvPr id="8" name="TextBox 7">
            <a:extLst>
              <a:ext uri="{FF2B5EF4-FFF2-40B4-BE49-F238E27FC236}">
                <a16:creationId xmlns:a16="http://schemas.microsoft.com/office/drawing/2014/main" id="{CA46FDD2-C779-4E50-BE60-AD2E010C7D34}"/>
              </a:ext>
            </a:extLst>
          </p:cNvPr>
          <p:cNvSpPr txBox="1"/>
          <p:nvPr/>
        </p:nvSpPr>
        <p:spPr>
          <a:xfrm>
            <a:off x="29464868" y="26140038"/>
            <a:ext cx="12801600" cy="2677656"/>
          </a:xfrm>
          <a:prstGeom prst="rect">
            <a:avLst/>
          </a:prstGeom>
          <a:noFill/>
        </p:spPr>
        <p:txBody>
          <a:bodyPr wrap="square" rtlCol="0">
            <a:spAutoFit/>
          </a:bodyPr>
          <a:lstStyle/>
          <a:p>
            <a:r>
              <a:rPr lang="en-US" sz="2400" dirty="0"/>
              <a:t>The prediction accuracy for </a:t>
            </a:r>
            <a:r>
              <a:rPr lang="en-US" sz="2400" i="1" dirty="0"/>
              <a:t>alpha</a:t>
            </a:r>
            <a:r>
              <a:rPr lang="en-US" sz="2400" dirty="0"/>
              <a:t>, </a:t>
            </a:r>
            <a:r>
              <a:rPr lang="en-US" sz="2400" i="1" dirty="0"/>
              <a:t>beta</a:t>
            </a:r>
            <a:r>
              <a:rPr lang="en-US" sz="2400" dirty="0"/>
              <a:t>, and </a:t>
            </a:r>
            <a:r>
              <a:rPr lang="en-US" sz="2400" i="1" dirty="0"/>
              <a:t>alpha and beta</a:t>
            </a:r>
            <a:r>
              <a:rPr lang="en-US" sz="2400" dirty="0"/>
              <a:t> structural domain was seen to be very close to 100% while the addition of the “</a:t>
            </a:r>
            <a:r>
              <a:rPr lang="en-US" sz="2400" i="1" dirty="0"/>
              <a:t>alpha or beta” (d)</a:t>
            </a:r>
            <a:r>
              <a:rPr lang="en-US" sz="2400" dirty="0"/>
              <a:t> domain resulted in a drop in accuracy due to </a:t>
            </a:r>
            <a:r>
              <a:rPr lang="en-US" sz="2400" dirty="0" err="1"/>
              <a:t>mis</a:t>
            </a:r>
            <a:r>
              <a:rPr lang="en-US" sz="2400" dirty="0"/>
              <a:t>-classification of mixed </a:t>
            </a:r>
            <a:r>
              <a:rPr lang="en-US" sz="2400" dirty="0" smtClean="0"/>
              <a:t>domains. </a:t>
            </a:r>
            <a:r>
              <a:rPr lang="en-US" sz="2400" dirty="0"/>
              <a:t>The accuracies were not significantly affected with change in the number of nearest neighbors analyzed. The combination of statistical </a:t>
            </a:r>
            <a:r>
              <a:rPr lang="en-US" sz="2400" i="1" dirty="0"/>
              <a:t>z-score</a:t>
            </a:r>
            <a:r>
              <a:rPr lang="en-US" sz="2400" dirty="0"/>
              <a:t> for </a:t>
            </a:r>
            <a:r>
              <a:rPr lang="en-US" sz="2400" i="1" dirty="0"/>
              <a:t>extreme value distribution</a:t>
            </a:r>
            <a:r>
              <a:rPr lang="en-US" sz="2400" dirty="0"/>
              <a:t> (EVD) of the structural similarity measure of dissimilar pairs and the nearest neighbor based prediction improves the class assignment accuracy, aiding in a robust filtering system for protein domain classification. </a:t>
            </a:r>
          </a:p>
        </p:txBody>
      </p:sp>
      <p:pic>
        <p:nvPicPr>
          <p:cNvPr id="5" name="Graphic 4">
            <a:extLst>
              <a:ext uri="{FF2B5EF4-FFF2-40B4-BE49-F238E27FC236}">
                <a16:creationId xmlns:a16="http://schemas.microsoft.com/office/drawing/2014/main" id="{B00051F9-F176-4251-AEA5-30896EBAC9B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p:blipFill>
        <p:spPr>
          <a:xfrm>
            <a:off x="8496835" y="6814003"/>
            <a:ext cx="4953000" cy="9410700"/>
          </a:xfrm>
          <a:prstGeom prst="rect">
            <a:avLst/>
          </a:prstGeom>
        </p:spPr>
      </p:pic>
      <p:pic>
        <p:nvPicPr>
          <p:cNvPr id="11" name="Picture 10">
            <a:extLst>
              <a:ext uri="{FF2B5EF4-FFF2-40B4-BE49-F238E27FC236}">
                <a16:creationId xmlns:a16="http://schemas.microsoft.com/office/drawing/2014/main" id="{7F1CC5E5-11E6-47E3-A8B3-37D72100784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297890" y="5056078"/>
            <a:ext cx="12801600" cy="10123158"/>
          </a:xfrm>
          <a:prstGeom prst="rect">
            <a:avLst/>
          </a:prstGeom>
        </p:spPr>
      </p:pic>
      <p:sp>
        <p:nvSpPr>
          <p:cNvPr id="12" name="TextBox 11">
            <a:extLst>
              <a:ext uri="{FF2B5EF4-FFF2-40B4-BE49-F238E27FC236}">
                <a16:creationId xmlns:a16="http://schemas.microsoft.com/office/drawing/2014/main" id="{3E17AC72-AD63-4422-8DC9-9951668199C4}"/>
              </a:ext>
            </a:extLst>
          </p:cNvPr>
          <p:cNvSpPr txBox="1"/>
          <p:nvPr/>
        </p:nvSpPr>
        <p:spPr>
          <a:xfrm>
            <a:off x="8496835" y="16481293"/>
            <a:ext cx="4953000" cy="1200329"/>
          </a:xfrm>
          <a:prstGeom prst="rect">
            <a:avLst/>
          </a:prstGeom>
          <a:noFill/>
        </p:spPr>
        <p:txBody>
          <a:bodyPr wrap="square" rtlCol="0">
            <a:spAutoFit/>
          </a:bodyPr>
          <a:lstStyle/>
          <a:p>
            <a:r>
              <a:rPr lang="en-US" sz="2400" dirty="0" smtClean="0"/>
              <a:t>[</a:t>
            </a:r>
            <a:r>
              <a:rPr lang="en-US" sz="2400" dirty="0" smtClean="0"/>
              <a:t>Backbone </a:t>
            </a:r>
            <a:r>
              <a:rPr lang="en-US" sz="2400" dirty="0"/>
              <a:t>Torsion </a:t>
            </a:r>
            <a:r>
              <a:rPr lang="en-US" sz="2400" dirty="0" smtClean="0"/>
              <a:t>Angles, </a:t>
            </a:r>
            <a:r>
              <a:rPr lang="en-US" sz="2400" dirty="0"/>
              <a:t>Jane S </a:t>
            </a:r>
            <a:r>
              <a:rPr lang="en-US" sz="2400" dirty="0" smtClean="0"/>
              <a:t>Richardson, </a:t>
            </a:r>
          </a:p>
          <a:p>
            <a:r>
              <a:rPr lang="en-US" sz="2400" dirty="0" smtClean="0"/>
              <a:t>Creative Commons 3]</a:t>
            </a:r>
            <a:endParaRPr lang="en-US" sz="2400" dirty="0"/>
          </a:p>
        </p:txBody>
      </p:sp>
      <p:pic>
        <p:nvPicPr>
          <p:cNvPr id="14" name="Picture 13">
            <a:extLst>
              <a:ext uri="{FF2B5EF4-FFF2-40B4-BE49-F238E27FC236}">
                <a16:creationId xmlns:a16="http://schemas.microsoft.com/office/drawing/2014/main" id="{031264F5-3280-4A5C-BBCC-D84022A9A45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297890" y="16742972"/>
            <a:ext cx="12801600" cy="9521190"/>
          </a:xfrm>
          <a:prstGeom prst="rect">
            <a:avLst/>
          </a:prstGeom>
        </p:spPr>
      </p:pic>
      <p:pic>
        <p:nvPicPr>
          <p:cNvPr id="16" name="Picture 15">
            <a:extLst>
              <a:ext uri="{FF2B5EF4-FFF2-40B4-BE49-F238E27FC236}">
                <a16:creationId xmlns:a16="http://schemas.microsoft.com/office/drawing/2014/main" id="{5E2DEDFD-1528-4307-9299-35F1A27176A8}"/>
              </a:ext>
            </a:extLst>
          </p:cNvPr>
          <p:cNvPicPr>
            <a:picLocks noChangeAspect="1"/>
          </p:cNvPicPr>
          <p:nvPr/>
        </p:nvPicPr>
        <p:blipFill>
          <a:blip r:embed="rId9"/>
          <a:stretch>
            <a:fillRect/>
          </a:stretch>
        </p:blipFill>
        <p:spPr>
          <a:xfrm>
            <a:off x="17756986" y="14304974"/>
            <a:ext cx="6837790" cy="3277098"/>
          </a:xfrm>
          <a:prstGeom prst="rect">
            <a:avLst/>
          </a:prstGeom>
        </p:spPr>
      </p:pic>
      <p:sp>
        <p:nvSpPr>
          <p:cNvPr id="6" name="TextBox 5"/>
          <p:cNvSpPr txBox="1"/>
          <p:nvPr/>
        </p:nvSpPr>
        <p:spPr>
          <a:xfrm>
            <a:off x="818855" y="17897154"/>
            <a:ext cx="12801600" cy="2651760"/>
          </a:xfrm>
          <a:prstGeom prst="rect">
            <a:avLst/>
          </a:prstGeom>
          <a:noFill/>
        </p:spPr>
        <p:txBody>
          <a:bodyPr wrap="square" rtlCol="0">
            <a:spAutoFit/>
          </a:bodyPr>
          <a:lstStyle/>
          <a:p>
            <a:pPr lvl="0">
              <a:lnSpc>
                <a:spcPct val="95000"/>
              </a:lnSpc>
              <a:spcBef>
                <a:spcPts val="0"/>
              </a:spcBef>
              <a:spcAft>
                <a:spcPts val="1103"/>
              </a:spcAft>
              <a:tabLst>
                <a:tab pos="336298" algn="l"/>
              </a:tabLst>
            </a:pPr>
            <a:r>
              <a:rPr lang="x-none" sz="2400" spc="-9" dirty="0" smtClean="0">
                <a:solidFill>
                  <a:prstClr val="black"/>
                </a:solidFill>
                <a:cs typeface="Arial" panose="020B0604020202020204" pitchFamily="34" charset="0"/>
              </a:rPr>
              <a:t>torsion </a:t>
            </a:r>
            <a:r>
              <a:rPr lang="x-none" sz="2400" spc="-9" dirty="0">
                <a:solidFill>
                  <a:prstClr val="black"/>
                </a:solidFill>
                <a:cs typeface="Arial" panose="020B0604020202020204" pitchFamily="34" charset="0"/>
              </a:rPr>
              <a:t>angles, specifically, ϕ and ψ angles are used in combination with or without other structural representation [7]. </a:t>
            </a:r>
            <a:r>
              <a:rPr lang="en-US" sz="2400" spc="-9" dirty="0">
                <a:solidFill>
                  <a:prstClr val="black"/>
                </a:solidFill>
                <a:cs typeface="Arial" panose="020B0604020202020204" pitchFamily="34" charset="0"/>
              </a:rPr>
              <a:t>Some previously used m</a:t>
            </a:r>
            <a:r>
              <a:rPr lang="x-none" sz="2400" spc="-9" dirty="0">
                <a:solidFill>
                  <a:prstClr val="black"/>
                </a:solidFill>
                <a:cs typeface="Arial" panose="020B0604020202020204" pitchFamily="34" charset="0"/>
              </a:rPr>
              <a:t>ethods </a:t>
            </a:r>
            <a:r>
              <a:rPr lang="en-US" sz="2400" spc="-9" dirty="0">
                <a:solidFill>
                  <a:prstClr val="black"/>
                </a:solidFill>
                <a:cs typeface="Arial" panose="020B0604020202020204" pitchFamily="34" charset="0"/>
              </a:rPr>
              <a:t>include </a:t>
            </a:r>
            <a:r>
              <a:rPr lang="x-none" sz="2400" spc="-9" dirty="0">
                <a:solidFill>
                  <a:prstClr val="black"/>
                </a:solidFill>
                <a:cs typeface="Arial" panose="020B0604020202020204" pitchFamily="34" charset="0"/>
              </a:rPr>
              <a:t>Dihedral transformation method</a:t>
            </a:r>
            <a:r>
              <a:rPr lang="en-US" sz="2400" spc="-9" dirty="0">
                <a:solidFill>
                  <a:prstClr val="black"/>
                </a:solidFill>
                <a:cs typeface="Arial" panose="020B0604020202020204" pitchFamily="34" charset="0"/>
              </a:rPr>
              <a:t> [8], </a:t>
            </a:r>
            <a:r>
              <a:rPr lang="x-none" sz="2400" spc="-9" dirty="0">
                <a:solidFill>
                  <a:prstClr val="black"/>
                </a:solidFill>
                <a:cs typeface="Arial" panose="020B0604020202020204" pitchFamily="34" charset="0"/>
              </a:rPr>
              <a:t>Dihedral transformation based on partition of space</a:t>
            </a:r>
            <a:r>
              <a:rPr lang="en-US" sz="2400" spc="-9" dirty="0">
                <a:solidFill>
                  <a:prstClr val="black"/>
                </a:solidFill>
                <a:cs typeface="Arial" panose="020B0604020202020204" pitchFamily="34" charset="0"/>
              </a:rPr>
              <a:t> [9], </a:t>
            </a:r>
            <a:r>
              <a:rPr lang="x-none" sz="2400" spc="-9" dirty="0">
                <a:solidFill>
                  <a:prstClr val="black"/>
                </a:solidFill>
                <a:cs typeface="Arial" panose="020B0604020202020204" pitchFamily="34" charset="0"/>
              </a:rPr>
              <a:t>Structure alignments using torsion angles</a:t>
            </a:r>
            <a:r>
              <a:rPr lang="en-US" sz="2400" spc="-9" dirty="0">
                <a:solidFill>
                  <a:prstClr val="black"/>
                </a:solidFill>
                <a:cs typeface="Arial" panose="020B0604020202020204" pitchFamily="34" charset="0"/>
              </a:rPr>
              <a:t> [4], Torsion Angle Alignment [7], and </a:t>
            </a:r>
            <a:r>
              <a:rPr lang="x-none" sz="2400" spc="-9" dirty="0">
                <a:solidFill>
                  <a:prstClr val="black"/>
                </a:solidFill>
                <a:cs typeface="Arial" panose="020B0604020202020204" pitchFamily="34" charset="0"/>
              </a:rPr>
              <a:t>Combination of torsion angle and distance method</a:t>
            </a:r>
            <a:r>
              <a:rPr lang="en-US" sz="2400" spc="-9" dirty="0">
                <a:solidFill>
                  <a:prstClr val="black"/>
                </a:solidFill>
                <a:cs typeface="Arial" panose="020B0604020202020204" pitchFamily="34" charset="0"/>
              </a:rPr>
              <a:t> [5</a:t>
            </a:r>
            <a:r>
              <a:rPr lang="en-US" sz="2400" spc="-9" dirty="0" smtClean="0">
                <a:solidFill>
                  <a:prstClr val="black"/>
                </a:solidFill>
                <a:cs typeface="Arial" panose="020B0604020202020204" pitchFamily="34" charset="0"/>
              </a:rPr>
              <a:t>].</a:t>
            </a:r>
          </a:p>
          <a:p>
            <a:pPr lvl="0">
              <a:lnSpc>
                <a:spcPct val="95000"/>
              </a:lnSpc>
              <a:spcBef>
                <a:spcPts val="0"/>
              </a:spcBef>
              <a:spcAft>
                <a:spcPts val="1103"/>
              </a:spcAft>
              <a:tabLst>
                <a:tab pos="336298" algn="l"/>
              </a:tabLst>
            </a:pPr>
            <a:r>
              <a:rPr lang="x-none" sz="2400" dirty="0" smtClean="0"/>
              <a:t>It </a:t>
            </a:r>
            <a:r>
              <a:rPr lang="x-none" sz="2400" dirty="0"/>
              <a:t>has been shown that the structural and sequence similarities follow Extreme Value Distribution (EVD) [3</a:t>
            </a:r>
            <a:r>
              <a:rPr lang="en-US" sz="2400" dirty="0"/>
              <a:t>,</a:t>
            </a:r>
            <a:r>
              <a:rPr lang="x-none" sz="2400" dirty="0"/>
              <a:t>7].</a:t>
            </a:r>
            <a:endParaRPr lang="en-US" sz="2400" spc="-9" dirty="0">
              <a:solidFill>
                <a:prstClr val="black"/>
              </a:solidFill>
              <a:cs typeface="Arial" panose="020B0604020202020204" pitchFamily="34" charset="0"/>
            </a:endParaRPr>
          </a:p>
        </p:txBody>
      </p:sp>
      <p:sp>
        <p:nvSpPr>
          <p:cNvPr id="24" name="Rectangle 13">
            <a:extLst>
              <a:ext uri="{FF2B5EF4-FFF2-40B4-BE49-F238E27FC236}">
                <a16:creationId xmlns:a16="http://schemas.microsoft.com/office/drawing/2014/main" id="{1A48C69E-7CC8-40B4-9C69-9A0FC0FA567D}"/>
              </a:ext>
            </a:extLst>
          </p:cNvPr>
          <p:cNvSpPr>
            <a:spLocks noChangeArrowheads="1"/>
          </p:cNvSpPr>
          <p:nvPr/>
        </p:nvSpPr>
        <p:spPr bwMode="auto">
          <a:xfrm>
            <a:off x="747993" y="24257598"/>
            <a:ext cx="12796904" cy="934175"/>
          </a:xfrm>
          <a:prstGeom prst="rect">
            <a:avLst/>
          </a:prstGeom>
          <a:solidFill>
            <a:srgbClr val="221F20"/>
          </a:solidFill>
          <a:ln>
            <a:noFill/>
          </a:ln>
          <a:effectLst>
            <a:softEdge rad="0"/>
          </a:effectLst>
          <a:scene3d>
            <a:camera prst="orthographicFront"/>
            <a:lightRig rig="threePt" dir="t"/>
          </a:scene3d>
          <a:sp3d prstMaterial="matte"/>
        </p:spPr>
        <p:txBody>
          <a:bodyPr wrap="none" lIns="168098" tIns="84050" rIns="168098" bIns="84050" anchor="ctr"/>
          <a:lstStyle>
            <a:lvl1pPr eaLnBrk="0" hangingPunct="0">
              <a:defRPr sz="4300">
                <a:solidFill>
                  <a:schemeClr val="tx1"/>
                </a:solidFill>
                <a:latin typeface="Arial" panose="020B0604020202020204" pitchFamily="34" charset="0"/>
                <a:ea typeface="SimSun" panose="02010600030101010101" pitchFamily="2" charset="-122"/>
              </a:defRPr>
            </a:lvl1pPr>
            <a:lvl2pPr marL="742950" indent="-285750" eaLnBrk="0" hangingPunct="0">
              <a:defRPr sz="4300">
                <a:solidFill>
                  <a:schemeClr val="tx1"/>
                </a:solidFill>
                <a:latin typeface="Arial" panose="020B0604020202020204" pitchFamily="34" charset="0"/>
                <a:ea typeface="SimSun" panose="02010600030101010101" pitchFamily="2" charset="-122"/>
              </a:defRPr>
            </a:lvl2pPr>
            <a:lvl3pPr marL="1143000" indent="-228600" eaLnBrk="0" hangingPunct="0">
              <a:defRPr sz="4300">
                <a:solidFill>
                  <a:schemeClr val="tx1"/>
                </a:solidFill>
                <a:latin typeface="Arial" panose="020B0604020202020204" pitchFamily="34" charset="0"/>
                <a:ea typeface="SimSun" panose="02010600030101010101" pitchFamily="2" charset="-122"/>
              </a:defRPr>
            </a:lvl3pPr>
            <a:lvl4pPr marL="1600200" indent="-228600" eaLnBrk="0" hangingPunct="0">
              <a:defRPr sz="4300">
                <a:solidFill>
                  <a:schemeClr val="tx1"/>
                </a:solidFill>
                <a:latin typeface="Arial" panose="020B0604020202020204" pitchFamily="34" charset="0"/>
                <a:ea typeface="SimSun" panose="02010600030101010101" pitchFamily="2" charset="-122"/>
              </a:defRPr>
            </a:lvl4pPr>
            <a:lvl5pPr marL="2057400" indent="-228600" eaLnBrk="0" hangingPunct="0">
              <a:defRPr sz="4300">
                <a:solidFill>
                  <a:schemeClr val="tx1"/>
                </a:solidFill>
                <a:latin typeface="Arial" panose="020B0604020202020204" pitchFamily="34" charset="0"/>
                <a:ea typeface="SimSun" panose="02010600030101010101" pitchFamily="2" charset="-122"/>
              </a:defRPr>
            </a:lvl5pPr>
            <a:lvl6pPr marL="25146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6pPr>
            <a:lvl7pPr marL="29718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7pPr>
            <a:lvl8pPr marL="34290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8pPr>
            <a:lvl9pPr marL="3886200" indent="-228600" defTabSz="2192338" eaLnBrk="0" fontAlgn="base" hangingPunct="0">
              <a:spcBef>
                <a:spcPct val="0"/>
              </a:spcBef>
              <a:spcAft>
                <a:spcPct val="0"/>
              </a:spcAft>
              <a:buFont typeface="Arial" panose="020B0604020202020204" pitchFamily="34" charset="0"/>
              <a:defRPr sz="4300">
                <a:solidFill>
                  <a:schemeClr val="tx1"/>
                </a:solidFill>
                <a:latin typeface="Arial" panose="020B0604020202020204" pitchFamily="34" charset="0"/>
                <a:ea typeface="SimSun" panose="02010600030101010101" pitchFamily="2" charset="-122"/>
              </a:defRPr>
            </a:lvl9pPr>
          </a:lstStyle>
          <a:p>
            <a:pPr algn="ctr" eaLnBrk="1" hangingPunct="1"/>
            <a:r>
              <a:rPr lang="en-US" altLang="en-US" sz="4413" b="1" dirty="0" smtClean="0">
                <a:solidFill>
                  <a:schemeClr val="bg1"/>
                </a:solidFill>
                <a:ea typeface="ヒラギノ角ゴ Pro W3"/>
                <a:cs typeface="Arial" panose="020B0604020202020204" pitchFamily="34" charset="0"/>
                <a:sym typeface="Franklin Gothic Book" panose="020B0503020102020204" pitchFamily="34" charset="0"/>
              </a:rPr>
              <a:t>Dataset</a:t>
            </a:r>
            <a:endParaRPr lang="en-US" altLang="en-US" sz="4413" dirty="0">
              <a:solidFill>
                <a:srgbClr val="000000"/>
              </a:solidFill>
              <a:ea typeface="ヒラギノ角ゴ Pro W3"/>
              <a:cs typeface="Arial" panose="020B0604020202020204" pitchFamily="34" charset="0"/>
              <a:sym typeface="Franklin Gothic Book" panose="020B0503020102020204" pitchFamily="34" charset="0"/>
            </a:endParaRPr>
          </a:p>
        </p:txBody>
      </p:sp>
      <p:sp>
        <p:nvSpPr>
          <p:cNvPr id="7" name="TextBox 6"/>
          <p:cNvSpPr txBox="1"/>
          <p:nvPr/>
        </p:nvSpPr>
        <p:spPr>
          <a:xfrm>
            <a:off x="747460" y="25267971"/>
            <a:ext cx="12801600" cy="4154984"/>
          </a:xfrm>
          <a:prstGeom prst="rect">
            <a:avLst/>
          </a:prstGeom>
          <a:noFill/>
        </p:spPr>
        <p:txBody>
          <a:bodyPr wrap="square" rtlCol="0">
            <a:spAutoFit/>
          </a:bodyPr>
          <a:lstStyle/>
          <a:p>
            <a:r>
              <a:rPr lang="en-US" sz="2400" dirty="0" smtClean="0"/>
              <a:t>The Data </a:t>
            </a:r>
            <a:r>
              <a:rPr lang="en-US" sz="2400" dirty="0"/>
              <a:t>set is extracted from the ASTRAL </a:t>
            </a:r>
            <a:r>
              <a:rPr lang="en-US" sz="2400" dirty="0" err="1"/>
              <a:t>SCOPe</a:t>
            </a:r>
            <a:r>
              <a:rPr lang="en-US" sz="2400" dirty="0"/>
              <a:t> v2.06 dataset with less than 40% sequence identity. </a:t>
            </a:r>
            <a:r>
              <a:rPr lang="en-US" sz="2400" dirty="0" smtClean="0"/>
              <a:t>Proteins </a:t>
            </a:r>
            <a:r>
              <a:rPr lang="en-US" sz="2400" dirty="0"/>
              <a:t>at the Family level are selected from families that have at least ten sister proteins This resulted in a set of 226 unique families and gives a comparable set of 4882 unique proteins from </a:t>
            </a:r>
            <a:r>
              <a:rPr lang="en-US" sz="2400" dirty="0" err="1"/>
              <a:t>SCOPe</a:t>
            </a:r>
            <a:r>
              <a:rPr lang="en-US" sz="2400" dirty="0"/>
              <a:t> classes alpha, beta, alpha and beta, and alpha or </a:t>
            </a:r>
            <a:r>
              <a:rPr lang="en-US" sz="2400" dirty="0" smtClean="0"/>
              <a:t>beta.</a:t>
            </a:r>
          </a:p>
          <a:p>
            <a:endParaRPr lang="en-US" sz="2400" dirty="0"/>
          </a:p>
          <a:p>
            <a:r>
              <a:rPr lang="en-US" sz="2400" dirty="0" smtClean="0"/>
              <a:t>Using </a:t>
            </a:r>
            <a:r>
              <a:rPr lang="en-US" sz="2400" dirty="0"/>
              <a:t>the proteins within these families, a sequential ordered list of each Nitrogen, Alpha Carbon, and Carbon atoms was created per-protein using consecutive sets of N-Cα-C peptide bonds. The coordinate data was used to create a description file of each protein containing another sequential, ordered list of the torsion angles ϕ and ψ as well as the geometric angle C.</a:t>
            </a:r>
          </a:p>
          <a:p>
            <a:endParaRPr lang="en-US" sz="2400" dirty="0"/>
          </a:p>
        </p:txBody>
      </p:sp>
      <p:grpSp>
        <p:nvGrpSpPr>
          <p:cNvPr id="15" name="Group 14"/>
          <p:cNvGrpSpPr/>
          <p:nvPr/>
        </p:nvGrpSpPr>
        <p:grpSpPr>
          <a:xfrm>
            <a:off x="15195251" y="19974899"/>
            <a:ext cx="12801600" cy="5867245"/>
            <a:chOff x="15517654" y="20086507"/>
            <a:chExt cx="12479196" cy="5867245"/>
          </a:xfrm>
        </p:grpSpPr>
        <mc:AlternateContent xmlns:mc="http://schemas.openxmlformats.org/markup-compatibility/2006">
          <mc:Choice xmlns:a14="http://schemas.microsoft.com/office/drawing/2010/main" Requires="a14">
            <p:sp>
              <p:nvSpPr>
                <p:cNvPr id="59" name="Rounded Rectangle 58"/>
                <p:cNvSpPr/>
                <p:nvPr/>
              </p:nvSpPr>
              <p:spPr>
                <a:xfrm>
                  <a:off x="15517654" y="21886489"/>
                  <a:ext cx="4527599" cy="1328982"/>
                </a:xfrm>
                <a:prstGeom prst="roundRect">
                  <a:avLst/>
                </a:prstGeom>
                <a:solidFill>
                  <a:sysClr val="window" lastClr="FFFFFF"/>
                </a:solidFill>
                <a:ln w="6350" cap="flat" cmpd="sng" algn="ctr">
                  <a:solidFill>
                    <a:srgbClr val="C41E3A"/>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Include all instances of x </a:t>
                  </a:r>
                  <a:r>
                    <a:rPr kumimoji="0" lang="en-US" sz="2400" b="0" i="1" u="none" strike="noStrike" kern="0" cap="none" spc="0" normalizeH="0" baseline="0" noProof="0" dirty="0" smtClean="0">
                      <a:ln>
                        <a:noFill/>
                      </a:ln>
                      <a:solidFill>
                        <a:prstClr val="black"/>
                      </a:solidFill>
                      <a:effectLst/>
                      <a:uLnTx/>
                      <a:uFillTx/>
                      <a:latin typeface="Calibri"/>
                      <a:ea typeface="+mn-ea"/>
                      <a:cs typeface="+mn-cs"/>
                    </a:rPr>
                    <a:t>frequency on inclusion(</a:t>
                  </a:r>
                  <a14:m>
                    <m:oMath xmlns:m="http://schemas.openxmlformats.org/officeDocument/2006/math">
                      <m:sSubSup>
                        <m:sSub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ctrlPr>
                        </m:sSub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𝑓</m:t>
                          </m:r>
                        </m:e>
                        <m:sub>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𝑖</m:t>
                          </m:r>
                        </m:sub>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sup>
                      </m:sSubSup>
                    </m:oMath>
                  </a14:m>
                  <a:r>
                    <a:rPr kumimoji="0" lang="en-US" sz="2400" b="0" i="1" u="none" strike="noStrike" kern="0" cap="none" spc="0" normalizeH="0" baseline="0" noProof="0" dirty="0" smtClean="0">
                      <a:ln>
                        <a:noFill/>
                      </a:ln>
                      <a:solidFill>
                        <a:prstClr val="black"/>
                      </a:solidFill>
                      <a:effectLst/>
                      <a:uLnTx/>
                      <a:uFillTx/>
                      <a:latin typeface="Calibri"/>
                      <a:ea typeface="+mn-ea"/>
                      <a:cs typeface="+mn-cs"/>
                    </a:rPr>
                    <a: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smtClean="0">
                    <a:ln>
                      <a:noFill/>
                    </a:ln>
                    <a:solidFill>
                      <a:prstClr val="black"/>
                    </a:solidFill>
                    <a:effectLst/>
                    <a:uLnTx/>
                    <a:uFillTx/>
                    <a:latin typeface="Calibri"/>
                    <a:ea typeface="+mn-ea"/>
                    <a:cs typeface="+mn-cs"/>
                  </a:endParaRPr>
                </a:p>
              </p:txBody>
            </p:sp>
          </mc:Choice>
          <mc:Fallback>
            <p:sp>
              <p:nvSpPr>
                <p:cNvPr id="59" name="Rounded Rectangle 58"/>
                <p:cNvSpPr>
                  <a:spLocks noRot="1" noChangeAspect="1" noMove="1" noResize="1" noEditPoints="1" noAdjustHandles="1" noChangeArrowheads="1" noChangeShapeType="1" noTextEdit="1"/>
                </p:cNvSpPr>
                <p:nvPr/>
              </p:nvSpPr>
              <p:spPr>
                <a:xfrm>
                  <a:off x="15517654" y="21886489"/>
                  <a:ext cx="4527599" cy="1328982"/>
                </a:xfrm>
                <a:prstGeom prst="roundRect">
                  <a:avLst/>
                </a:prstGeom>
                <a:blipFill>
                  <a:blip r:embed="rId10"/>
                  <a:stretch>
                    <a:fillRect l="-393" r="-1573"/>
                  </a:stretch>
                </a:blipFill>
                <a:ln w="6350" cap="flat" cmpd="sng" algn="ctr">
                  <a:solidFill>
                    <a:srgbClr val="C41E3A"/>
                  </a:solidFill>
                  <a:prstDash val="solid"/>
                  <a:miter lim="800000"/>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60" name="Rounded Rectangle 59"/>
                <p:cNvSpPr/>
                <p:nvPr/>
              </p:nvSpPr>
              <p:spPr>
                <a:xfrm>
                  <a:off x="23047939" y="21886487"/>
                  <a:ext cx="4948911" cy="1362158"/>
                </a:xfrm>
                <a:prstGeom prst="roundRect">
                  <a:avLst/>
                </a:prstGeom>
                <a:solidFill>
                  <a:sysClr val="window" lastClr="FFFFFF"/>
                </a:solidFill>
                <a:ln w="6350" cap="flat" cmpd="sng" algn="ctr">
                  <a:solidFill>
                    <a:srgbClr val="C41E3A"/>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smtClean="0">
                      <a:ln>
                        <a:noFill/>
                      </a:ln>
                      <a:solidFill>
                        <a:prstClr val="black"/>
                      </a:solidFill>
                      <a:effectLst/>
                      <a:uLnTx/>
                      <a:uFillTx/>
                      <a:latin typeface="Calibri"/>
                      <a:ea typeface="+mn-ea"/>
                      <a:cs typeface="+mn-cs"/>
                    </a:rPr>
                    <a:t>Exclude all instances of </a:t>
                  </a:r>
                  <a:r>
                    <a:rPr kumimoji="0" lang="en-US" sz="2400" b="0" i="1" u="none" strike="noStrike" kern="0" cap="none" spc="0" normalizeH="0" baseline="0" noProof="0" dirty="0" smtClean="0">
                      <a:ln>
                        <a:noFill/>
                      </a:ln>
                      <a:solidFill>
                        <a:prstClr val="black"/>
                      </a:solidFill>
                      <a:effectLst/>
                      <a:uLnTx/>
                      <a:uFillTx/>
                      <a:latin typeface="Calibri"/>
                      <a:ea typeface="+mn-ea"/>
                      <a:cs typeface="+mn-cs"/>
                    </a:rPr>
                    <a:t>x</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1" u="none" strike="noStrike" kern="0" cap="none" spc="0" normalizeH="0" baseline="0" noProof="0" dirty="0" smtClean="0">
                      <a:ln>
                        <a:noFill/>
                      </a:ln>
                      <a:solidFill>
                        <a:prstClr val="black"/>
                      </a:solidFill>
                      <a:effectLst/>
                      <a:uLnTx/>
                      <a:uFillTx/>
                      <a:latin typeface="Calibri"/>
                      <a:ea typeface="+mn-ea"/>
                      <a:cs typeface="+mn-cs"/>
                    </a:rPr>
                    <a:t>frequency on</a:t>
                  </a:r>
                  <a:r>
                    <a:rPr kumimoji="0" lang="en-US" sz="2400" b="0" i="0" u="none" strike="noStrike" kern="0" cap="none" spc="0" normalizeH="0" baseline="0" noProof="0" dirty="0" smtClean="0">
                      <a:ln>
                        <a:noFill/>
                      </a:ln>
                      <a:solidFill>
                        <a:prstClr val="black"/>
                      </a:solidFill>
                      <a:effectLst/>
                      <a:uLnTx/>
                      <a:uFillTx/>
                      <a:latin typeface="Calibri"/>
                      <a:ea typeface="+mn-ea"/>
                      <a:cs typeface="+mn-cs"/>
                    </a:rPr>
                    <a:t> exclusion(</a:t>
                  </a:r>
                  <a14:m>
                    <m:oMath xmlns:m="http://schemas.openxmlformats.org/officeDocument/2006/math">
                      <m:sSubSup>
                        <m:sSub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ctrlPr>
                        </m:sSub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𝑓</m:t>
                          </m:r>
                        </m:e>
                        <m:sub>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𝑖</m:t>
                          </m:r>
                        </m:sub>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sup>
                      </m:sSubSup>
                    </m:oMath>
                  </a14:m>
                  <a:r>
                    <a:rPr kumimoji="0" lang="en-US" sz="2400" b="0" i="0" u="none" strike="noStrike" kern="0" cap="none" spc="0" normalizeH="0" baseline="0" noProof="0" dirty="0" smtClean="0">
                      <a:ln>
                        <a:noFill/>
                      </a:ln>
                      <a:solidFill>
                        <a:prstClr val="black"/>
                      </a:solidFill>
                      <a:effectLst/>
                      <a:uLnTx/>
                      <a:uFillTx/>
                      <a:latin typeface="Calibri"/>
                      <a:ea typeface="+mn-ea"/>
                      <a:cs typeface="+mn-cs"/>
                    </a:rPr>
                    <a:t>)</a:t>
                  </a:r>
                </a:p>
              </p:txBody>
            </p:sp>
          </mc:Choice>
          <mc:Fallback>
            <p:sp>
              <p:nvSpPr>
                <p:cNvPr id="60" name="Rounded Rectangle 59"/>
                <p:cNvSpPr>
                  <a:spLocks noRot="1" noChangeAspect="1" noMove="1" noResize="1" noEditPoints="1" noAdjustHandles="1" noChangeArrowheads="1" noChangeShapeType="1" noTextEdit="1"/>
                </p:cNvSpPr>
                <p:nvPr/>
              </p:nvSpPr>
              <p:spPr>
                <a:xfrm>
                  <a:off x="23047939" y="21886487"/>
                  <a:ext cx="4948911" cy="1362158"/>
                </a:xfrm>
                <a:prstGeom prst="roundRect">
                  <a:avLst/>
                </a:prstGeom>
                <a:blipFill>
                  <a:blip r:embed="rId11"/>
                  <a:stretch>
                    <a:fillRect/>
                  </a:stretch>
                </a:blipFill>
                <a:ln w="6350" cap="flat" cmpd="sng" algn="ctr">
                  <a:solidFill>
                    <a:srgbClr val="C41E3A"/>
                  </a:solidFill>
                  <a:prstDash val="solid"/>
                  <a:miter lim="800000"/>
                </a:ln>
                <a:effectLst/>
              </p:spPr>
              <p:txBody>
                <a:bodyPr/>
                <a:lstStyle/>
                <a:p>
                  <a:r>
                    <a:rPr lang="en-US">
                      <a:noFill/>
                    </a:rPr>
                    <a:t> </a:t>
                  </a:r>
                </a:p>
              </p:txBody>
            </p:sp>
          </mc:Fallback>
        </mc:AlternateContent>
        <p:sp>
          <p:nvSpPr>
            <p:cNvPr id="61" name="TextBox 60"/>
            <p:cNvSpPr txBox="1"/>
            <p:nvPr/>
          </p:nvSpPr>
          <p:spPr>
            <a:xfrm>
              <a:off x="17080318" y="20086507"/>
              <a:ext cx="9017470" cy="461665"/>
            </a:xfrm>
            <a:prstGeom prst="rect">
              <a:avLst/>
            </a:prstGeom>
            <a:noFill/>
          </p:spPr>
          <p:txBody>
            <a:bodyPr wrap="square" rtlCol="0">
              <a:spAutoFit/>
            </a:bodyPr>
            <a:lstStyle/>
            <a:p>
              <a:pPr algn="ctr" defTabSz="914400" fontAlgn="auto">
                <a:spcBef>
                  <a:spcPts val="0"/>
                </a:spcBef>
                <a:spcAft>
                  <a:spcPts val="0"/>
                </a:spcAft>
                <a:buFontTx/>
                <a:buNone/>
              </a:pPr>
              <a:r>
                <a:rPr lang="en-US" sz="2400" dirty="0">
                  <a:solidFill>
                    <a:prstClr val="black"/>
                  </a:solidFill>
                  <a:latin typeface="Calibri"/>
                  <a:ea typeface="+mn-ea"/>
                </a:rPr>
                <a:t>For a value </a:t>
              </a:r>
              <a:r>
                <a:rPr lang="en-US" sz="2400" i="1" dirty="0">
                  <a:solidFill>
                    <a:prstClr val="black"/>
                  </a:solidFill>
                  <a:latin typeface="Calibri"/>
                  <a:ea typeface="+mn-ea"/>
                </a:rPr>
                <a:t>x,</a:t>
              </a:r>
              <a:r>
                <a:rPr lang="en-US" sz="2400" dirty="0">
                  <a:solidFill>
                    <a:prstClr val="black"/>
                  </a:solidFill>
                  <a:latin typeface="Calibri"/>
                  <a:ea typeface="+mn-ea"/>
                </a:rPr>
                <a:t> that is not completely in the bin </a:t>
              </a:r>
              <a:r>
                <a:rPr lang="en-US" sz="2400" i="1" dirty="0">
                  <a:solidFill>
                    <a:prstClr val="black"/>
                  </a:solidFill>
                  <a:latin typeface="Calibri"/>
                  <a:ea typeface="+mn-ea"/>
                </a:rPr>
                <a:t>i</a:t>
              </a:r>
              <a:r>
                <a:rPr lang="en-US" sz="2400" dirty="0">
                  <a:solidFill>
                    <a:prstClr val="black"/>
                  </a:solidFill>
                  <a:latin typeface="Calibri"/>
                  <a:ea typeface="+mn-ea"/>
                </a:rPr>
                <a:t>, if </a:t>
              </a:r>
            </a:p>
          </p:txBody>
        </p:sp>
        <p:sp>
          <p:nvSpPr>
            <p:cNvPr id="62" name="TextBox 61"/>
            <p:cNvSpPr txBox="1"/>
            <p:nvPr/>
          </p:nvSpPr>
          <p:spPr>
            <a:xfrm>
              <a:off x="20351622" y="21502682"/>
              <a:ext cx="2597089" cy="400110"/>
            </a:xfrm>
            <a:prstGeom prst="rect">
              <a:avLst/>
            </a:prstGeom>
            <a:noFill/>
          </p:spPr>
          <p:txBody>
            <a:bodyPr wrap="square" rtlCol="0">
              <a:spAutoFit/>
            </a:bodyPr>
            <a:lstStyle/>
            <a:p>
              <a:pPr algn="ctr" defTabSz="914400" fontAlgn="auto">
                <a:spcBef>
                  <a:spcPts val="0"/>
                </a:spcBef>
                <a:spcAft>
                  <a:spcPts val="0"/>
                </a:spcAft>
                <a:buFontTx/>
                <a:buNone/>
              </a:pPr>
              <a:r>
                <a:rPr lang="en-US" sz="2000" dirty="0">
                  <a:solidFill>
                    <a:prstClr val="black"/>
                  </a:solidFill>
                  <a:latin typeface="Calibri"/>
                  <a:ea typeface="+mn-ea"/>
                </a:rPr>
                <a:t>Two possible options</a:t>
              </a:r>
            </a:p>
          </p:txBody>
        </p:sp>
        <p:cxnSp>
          <p:nvCxnSpPr>
            <p:cNvPr id="63" name="Straight Arrow Connector 62"/>
            <p:cNvCxnSpPr/>
            <p:nvPr/>
          </p:nvCxnSpPr>
          <p:spPr>
            <a:xfrm flipH="1">
              <a:off x="17745307" y="20548171"/>
              <a:ext cx="3807599" cy="1338317"/>
            </a:xfrm>
            <a:prstGeom prst="straightConnector1">
              <a:avLst/>
            </a:prstGeom>
            <a:noFill/>
            <a:ln w="6350" cap="flat" cmpd="sng" algn="ctr">
              <a:solidFill>
                <a:sysClr val="windowText" lastClr="000000"/>
              </a:solidFill>
              <a:prstDash val="solid"/>
              <a:miter lim="800000"/>
              <a:tailEnd type="arrow"/>
            </a:ln>
            <a:effectLst/>
          </p:spPr>
        </p:cxnSp>
        <p:cxnSp>
          <p:nvCxnSpPr>
            <p:cNvPr id="64" name="Straight Arrow Connector 63"/>
            <p:cNvCxnSpPr>
              <a:stCxn id="61" idx="2"/>
              <a:endCxn id="60" idx="0"/>
            </p:cNvCxnSpPr>
            <p:nvPr/>
          </p:nvCxnSpPr>
          <p:spPr>
            <a:xfrm>
              <a:off x="21589053" y="20548172"/>
              <a:ext cx="3933341" cy="1338315"/>
            </a:xfrm>
            <a:prstGeom prst="straightConnector1">
              <a:avLst/>
            </a:prstGeom>
            <a:noFill/>
            <a:ln w="6350" cap="flat" cmpd="sng" algn="ctr">
              <a:solidFill>
                <a:sysClr val="windowText" lastClr="000000"/>
              </a:solidFill>
              <a:prstDash val="solid"/>
              <a:miter lim="800000"/>
              <a:tailEnd type="arrow"/>
            </a:ln>
            <a:effectLst/>
          </p:spPr>
        </p:cxnSp>
        <p:cxnSp>
          <p:nvCxnSpPr>
            <p:cNvPr id="65" name="Straight Arrow Connector 64"/>
            <p:cNvCxnSpPr>
              <a:stCxn id="60" idx="2"/>
              <a:endCxn id="68" idx="0"/>
            </p:cNvCxnSpPr>
            <p:nvPr/>
          </p:nvCxnSpPr>
          <p:spPr>
            <a:xfrm>
              <a:off x="25522394" y="23248645"/>
              <a:ext cx="0" cy="674531"/>
            </a:xfrm>
            <a:prstGeom prst="straightConnector1">
              <a:avLst/>
            </a:prstGeom>
            <a:noFill/>
            <a:ln w="6350" cap="flat" cmpd="sng" algn="ctr">
              <a:solidFill>
                <a:sysClr val="windowText" lastClr="000000"/>
              </a:solidFill>
              <a:prstDash val="solid"/>
              <a:miter lim="800000"/>
              <a:tailEnd type="arrow"/>
            </a:ln>
            <a:effectLst/>
          </p:spPr>
        </p:cxnSp>
        <mc:AlternateContent xmlns:mc="http://schemas.openxmlformats.org/markup-compatibility/2006">
          <mc:Choice xmlns:a14="http://schemas.microsoft.com/office/drawing/2010/main" Requires="a14">
            <p:sp>
              <p:nvSpPr>
                <p:cNvPr id="66" name="Rounded Rectangle 65"/>
                <p:cNvSpPr/>
                <p:nvPr/>
              </p:nvSpPr>
              <p:spPr>
                <a:xfrm>
                  <a:off x="15517654" y="23939139"/>
                  <a:ext cx="4527599" cy="683380"/>
                </a:xfrm>
                <a:prstGeom prst="roundRect">
                  <a:avLst/>
                </a:prstGeom>
                <a:solidFill>
                  <a:sysClr val="window" lastClr="FFFFFF"/>
                </a:solidFill>
                <a:ln w="6350" cap="flat" cmpd="sng" algn="ctr">
                  <a:solidFill>
                    <a:srgbClr val="C41E3A"/>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ctrlPr>
                          </m:s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𝑑𝑒𝑣</m:t>
                            </m:r>
                          </m:e>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sup>
                        </m:s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𝑎𝑏𝑠</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𝜀</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m:t>
                        </m:r>
                        <m:sSubSup>
                          <m:sSub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𝑓</m:t>
                            </m:r>
                          </m:e>
                          <m:sub>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𝑖</m:t>
                            </m:r>
                          </m:sub>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sup>
                        </m:sSub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oMath>
                    </m:oMathPara>
                  </a14:m>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mc:Choice>
          <mc:Fallback>
            <p:sp>
              <p:nvSpPr>
                <p:cNvPr id="66" name="Rounded Rectangle 65"/>
                <p:cNvSpPr>
                  <a:spLocks noRot="1" noChangeAspect="1" noMove="1" noResize="1" noEditPoints="1" noAdjustHandles="1" noChangeArrowheads="1" noChangeShapeType="1" noTextEdit="1"/>
                </p:cNvSpPr>
                <p:nvPr/>
              </p:nvSpPr>
              <p:spPr>
                <a:xfrm>
                  <a:off x="15517654" y="23939139"/>
                  <a:ext cx="4527599" cy="683380"/>
                </a:xfrm>
                <a:prstGeom prst="roundRect">
                  <a:avLst/>
                </a:prstGeom>
                <a:blipFill>
                  <a:blip r:embed="rId12"/>
                  <a:stretch>
                    <a:fillRect/>
                  </a:stretch>
                </a:blipFill>
                <a:ln w="6350" cap="flat" cmpd="sng" algn="ctr">
                  <a:solidFill>
                    <a:srgbClr val="C41E3A"/>
                  </a:solidFill>
                  <a:prstDash val="solid"/>
                  <a:miter lim="800000"/>
                </a:ln>
                <a:effectLst/>
              </p:spPr>
              <p:txBody>
                <a:bodyPr/>
                <a:lstStyle/>
                <a:p>
                  <a:r>
                    <a:rPr lang="en-US">
                      <a:noFill/>
                    </a:rPr>
                    <a:t> </a:t>
                  </a:r>
                </a:p>
              </p:txBody>
            </p:sp>
          </mc:Fallback>
        </mc:AlternateContent>
        <p:sp>
          <p:nvSpPr>
            <p:cNvPr id="67" name="TextBox 66"/>
            <p:cNvSpPr txBox="1"/>
            <p:nvPr/>
          </p:nvSpPr>
          <p:spPr>
            <a:xfrm>
              <a:off x="20612323" y="22357188"/>
              <a:ext cx="1987100" cy="707886"/>
            </a:xfrm>
            <a:prstGeom prst="rect">
              <a:avLst/>
            </a:prstGeom>
            <a:noFill/>
          </p:spPr>
          <p:txBody>
            <a:bodyPr wrap="square" rtlCol="0">
              <a:spAutoFit/>
            </a:bodyPr>
            <a:lstStyle/>
            <a:p>
              <a:pPr algn="ctr" defTabSz="914400" fontAlgn="auto">
                <a:spcBef>
                  <a:spcPts val="0"/>
                </a:spcBef>
                <a:spcAft>
                  <a:spcPts val="0"/>
                </a:spcAft>
                <a:buFontTx/>
                <a:buNone/>
              </a:pPr>
              <a:r>
                <a:rPr lang="en-US" sz="2000" dirty="0">
                  <a:solidFill>
                    <a:prstClr val="black"/>
                  </a:solidFill>
                  <a:latin typeface="Calibri"/>
                  <a:ea typeface="+mn-ea"/>
                </a:rPr>
                <a:t>Calculate deviation</a:t>
              </a:r>
            </a:p>
          </p:txBody>
        </p:sp>
        <mc:AlternateContent xmlns:mc="http://schemas.openxmlformats.org/markup-compatibility/2006">
          <mc:Choice xmlns:a14="http://schemas.microsoft.com/office/drawing/2010/main" Requires="a14">
            <p:sp>
              <p:nvSpPr>
                <p:cNvPr id="68" name="Rounded Rectangle 67"/>
                <p:cNvSpPr/>
                <p:nvPr/>
              </p:nvSpPr>
              <p:spPr>
                <a:xfrm>
                  <a:off x="23047939" y="23923177"/>
                  <a:ext cx="4948911" cy="671022"/>
                </a:xfrm>
                <a:prstGeom prst="roundRect">
                  <a:avLst/>
                </a:prstGeom>
                <a:solidFill>
                  <a:sysClr val="window" lastClr="FFFFFF"/>
                </a:solidFill>
                <a:ln w="6350" cap="flat" cmpd="sng" algn="ctr">
                  <a:solidFill>
                    <a:srgbClr val="C41E3A"/>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ctrlPr>
                          </m:s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𝑑𝑒𝑣</m:t>
                            </m:r>
                          </m:e>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sup>
                        </m:s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𝑎𝑏𝑠</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𝜀</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 −</m:t>
                        </m:r>
                        <m:sSubSup>
                          <m:sSub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ctrlPr>
                          </m:sSub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𝑓</m:t>
                            </m:r>
                          </m:e>
                          <m:sub>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𝑖</m:t>
                            </m:r>
                          </m:sub>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sup>
                        </m:sSub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Cambria Math" panose="02040503050406030204" pitchFamily="18" charset="0"/>
                            <a:cs typeface="+mn-cs"/>
                          </a:rPr>
                          <m:t>)</m:t>
                        </m:r>
                      </m:oMath>
                    </m:oMathPara>
                  </a14:m>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mc:Choice>
          <mc:Fallback>
            <p:sp>
              <p:nvSpPr>
                <p:cNvPr id="68" name="Rounded Rectangle 67"/>
                <p:cNvSpPr>
                  <a:spLocks noRot="1" noChangeAspect="1" noMove="1" noResize="1" noEditPoints="1" noAdjustHandles="1" noChangeArrowheads="1" noChangeShapeType="1" noTextEdit="1"/>
                </p:cNvSpPr>
                <p:nvPr/>
              </p:nvSpPr>
              <p:spPr>
                <a:xfrm>
                  <a:off x="23047939" y="23923177"/>
                  <a:ext cx="4948911" cy="671022"/>
                </a:xfrm>
                <a:prstGeom prst="roundRect">
                  <a:avLst/>
                </a:prstGeom>
                <a:blipFill>
                  <a:blip r:embed="rId13"/>
                  <a:stretch>
                    <a:fillRect/>
                  </a:stretch>
                </a:blipFill>
                <a:ln w="6350" cap="flat" cmpd="sng" algn="ctr">
                  <a:solidFill>
                    <a:srgbClr val="C41E3A"/>
                  </a:solidFill>
                  <a:prstDash val="solid"/>
                  <a:miter lim="800000"/>
                </a:ln>
                <a:effectLst/>
              </p:spPr>
              <p:txBody>
                <a:bodyPr/>
                <a:lstStyle/>
                <a:p>
                  <a:r>
                    <a:rPr lang="en-US">
                      <a:noFill/>
                    </a:rPr>
                    <a:t> </a:t>
                  </a:r>
                </a:p>
              </p:txBody>
            </p:sp>
          </mc:Fallback>
        </mc:AlternateContent>
        <p:cxnSp>
          <p:nvCxnSpPr>
            <p:cNvPr id="69" name="Straight Arrow Connector 68"/>
            <p:cNvCxnSpPr>
              <a:stCxn id="59" idx="2"/>
              <a:endCxn id="66" idx="0"/>
            </p:cNvCxnSpPr>
            <p:nvPr/>
          </p:nvCxnSpPr>
          <p:spPr>
            <a:xfrm>
              <a:off x="17781454" y="23215471"/>
              <a:ext cx="0" cy="723668"/>
            </a:xfrm>
            <a:prstGeom prst="straightConnector1">
              <a:avLst/>
            </a:prstGeom>
            <a:noFill/>
            <a:ln w="6350" cap="flat" cmpd="sng" algn="ctr">
              <a:solidFill>
                <a:sysClr val="windowText" lastClr="000000"/>
              </a:solidFill>
              <a:prstDash val="solid"/>
              <a:miter lim="800000"/>
              <a:tailEnd type="arrow"/>
            </a:ln>
            <a:effectLst/>
          </p:spPr>
        </p:cxnSp>
        <p:cxnSp>
          <p:nvCxnSpPr>
            <p:cNvPr id="70" name="Straight Arrow Connector 69"/>
            <p:cNvCxnSpPr>
              <a:stCxn id="66" idx="2"/>
              <a:endCxn id="72" idx="1"/>
            </p:cNvCxnSpPr>
            <p:nvPr/>
          </p:nvCxnSpPr>
          <p:spPr>
            <a:xfrm>
              <a:off x="17781454" y="24622518"/>
              <a:ext cx="1820473" cy="1056085"/>
            </a:xfrm>
            <a:prstGeom prst="straightConnector1">
              <a:avLst/>
            </a:prstGeom>
            <a:noFill/>
            <a:ln w="6350" cap="flat" cmpd="sng" algn="ctr">
              <a:solidFill>
                <a:sysClr val="windowText" lastClr="000000"/>
              </a:solidFill>
              <a:prstDash val="solid"/>
              <a:miter lim="800000"/>
              <a:tailEnd type="arrow"/>
            </a:ln>
            <a:effectLst/>
          </p:spPr>
        </p:cxnSp>
        <p:cxnSp>
          <p:nvCxnSpPr>
            <p:cNvPr id="71" name="Straight Arrow Connector 70"/>
            <p:cNvCxnSpPr>
              <a:stCxn id="68" idx="2"/>
              <a:endCxn id="72" idx="3"/>
            </p:cNvCxnSpPr>
            <p:nvPr/>
          </p:nvCxnSpPr>
          <p:spPr>
            <a:xfrm flipH="1">
              <a:off x="24204987" y="24594199"/>
              <a:ext cx="1317407" cy="1084404"/>
            </a:xfrm>
            <a:prstGeom prst="straightConnector1">
              <a:avLst/>
            </a:prstGeom>
            <a:noFill/>
            <a:ln w="6350" cap="flat" cmpd="sng" algn="ctr">
              <a:solidFill>
                <a:sysClr val="windowText" lastClr="000000"/>
              </a:solidFill>
              <a:prstDash val="solid"/>
              <a:miter lim="800000"/>
              <a:tailEnd type="arrow"/>
            </a:ln>
            <a:effectLst/>
          </p:spPr>
        </p:cxnSp>
        <mc:AlternateContent xmlns:mc="http://schemas.openxmlformats.org/markup-compatibility/2006">
          <mc:Choice xmlns:a14="http://schemas.microsoft.com/office/drawing/2010/main" Requires="a14">
            <p:sp>
              <p:nvSpPr>
                <p:cNvPr id="72" name="Rounded Rectangle 71"/>
                <p:cNvSpPr/>
                <p:nvPr/>
              </p:nvSpPr>
              <p:spPr>
                <a:xfrm>
                  <a:off x="19601927" y="25403453"/>
                  <a:ext cx="4603060" cy="550299"/>
                </a:xfrm>
                <a:prstGeom prst="roundRect">
                  <a:avLst/>
                </a:prstGeom>
                <a:noFill/>
                <a:ln w="6350" cap="flat" cmpd="sng" algn="ctr">
                  <a:solidFill>
                    <a:srgbClr val="C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m:rPr>
                            <m:sty m:val="p"/>
                          </m:rPr>
                          <a:rPr kumimoji="0" lang="en-US" sz="2400" b="0" i="0"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min</m:t>
                        </m:r>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sSup>
                          <m:s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ctrlPr>
                          </m:s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𝑑𝑒𝑣</m:t>
                            </m:r>
                          </m:e>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sup>
                        </m:s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 </m:t>
                        </m:r>
                        <m:sSup>
                          <m:sSupPr>
                            <m:ctrlP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ctrlPr>
                          </m:sSupPr>
                          <m:e>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𝑑𝑒𝑣</m:t>
                            </m:r>
                          </m:e>
                          <m: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sup>
                        </m:sSup>
                        <m:r>
                          <a:rPr kumimoji="0" lang="en-US" sz="2400" b="0" i="1" u="none" strike="noStrike" kern="0" cap="none" spc="0" normalizeH="0" baseline="0" noProof="0" smtClean="0">
                            <a:ln>
                              <a:noFill/>
                            </a:ln>
                            <a:solidFill>
                              <a:prstClr val="black"/>
                            </a:solidFill>
                            <a:effectLst/>
                            <a:uLnTx/>
                            <a:uFillTx/>
                            <a:latin typeface="Cambria Math" panose="02040503050406030204" pitchFamily="18" charset="0"/>
                            <a:ea typeface="+mn-ea"/>
                            <a:cs typeface="+mn-cs"/>
                          </a:rPr>
                          <m:t>)</m:t>
                        </m:r>
                      </m:oMath>
                    </m:oMathPara>
                  </a14:m>
                  <a:endParaRPr kumimoji="0" lang="en-US" sz="2400" b="0" i="0" u="none" strike="noStrike" kern="0" cap="none" spc="0" normalizeH="0" baseline="0" noProof="0" dirty="0" smtClean="0">
                    <a:ln>
                      <a:noFill/>
                    </a:ln>
                    <a:solidFill>
                      <a:prstClr val="black"/>
                    </a:solidFill>
                    <a:effectLst/>
                    <a:uLnTx/>
                    <a:uFillTx/>
                    <a:latin typeface="Calibri"/>
                    <a:ea typeface="+mn-ea"/>
                    <a:cs typeface="+mn-cs"/>
                  </a:endParaRPr>
                </a:p>
              </p:txBody>
            </p:sp>
          </mc:Choice>
          <mc:Fallback>
            <p:sp>
              <p:nvSpPr>
                <p:cNvPr id="72" name="Rounded Rectangle 71"/>
                <p:cNvSpPr>
                  <a:spLocks noRot="1" noChangeAspect="1" noMove="1" noResize="1" noEditPoints="1" noAdjustHandles="1" noChangeArrowheads="1" noChangeShapeType="1" noTextEdit="1"/>
                </p:cNvSpPr>
                <p:nvPr/>
              </p:nvSpPr>
              <p:spPr>
                <a:xfrm>
                  <a:off x="19601927" y="25403453"/>
                  <a:ext cx="4603060" cy="550299"/>
                </a:xfrm>
                <a:prstGeom prst="roundRect">
                  <a:avLst/>
                </a:prstGeom>
                <a:blipFill>
                  <a:blip r:embed="rId14"/>
                  <a:stretch>
                    <a:fillRect b="-6593"/>
                  </a:stretch>
                </a:blipFill>
                <a:ln w="6350" cap="flat" cmpd="sng" algn="ctr">
                  <a:solidFill>
                    <a:srgbClr val="C00000"/>
                  </a:solidFill>
                  <a:prstDash val="solid"/>
                  <a:miter lim="800000"/>
                </a:ln>
                <a:effectLst/>
              </p:spPr>
              <p:txBody>
                <a:bodyPr/>
                <a:lstStyle/>
                <a:p>
                  <a:r>
                    <a:rPr lang="en-US">
                      <a:noFill/>
                    </a:rPr>
                    <a:t> </a:t>
                  </a:r>
                </a:p>
              </p:txBody>
            </p:sp>
          </mc:Fallback>
        </mc:AlternateContent>
        <p:sp>
          <p:nvSpPr>
            <p:cNvPr id="73" name="TextBox 72"/>
            <p:cNvSpPr txBox="1"/>
            <p:nvPr/>
          </p:nvSpPr>
          <p:spPr>
            <a:xfrm>
              <a:off x="20323052" y="24035109"/>
              <a:ext cx="2565641" cy="400110"/>
            </a:xfrm>
            <a:prstGeom prst="rect">
              <a:avLst/>
            </a:prstGeom>
            <a:noFill/>
          </p:spPr>
          <p:txBody>
            <a:bodyPr wrap="square" rtlCol="0">
              <a:spAutoFit/>
            </a:bodyPr>
            <a:lstStyle/>
            <a:p>
              <a:pPr algn="ctr" defTabSz="914400" fontAlgn="auto">
                <a:spcBef>
                  <a:spcPts val="0"/>
                </a:spcBef>
                <a:spcAft>
                  <a:spcPts val="0"/>
                </a:spcAft>
                <a:buFontTx/>
                <a:buNone/>
              </a:pPr>
              <a:r>
                <a:rPr lang="en-US" sz="1600" dirty="0">
                  <a:solidFill>
                    <a:prstClr val="black"/>
                  </a:solidFill>
                  <a:latin typeface="Calibri"/>
                  <a:ea typeface="+mn-ea"/>
                </a:rPr>
                <a:t>Bin </a:t>
              </a:r>
              <a:r>
                <a:rPr lang="en-US" sz="2000" dirty="0">
                  <a:solidFill>
                    <a:prstClr val="black"/>
                  </a:solidFill>
                  <a:latin typeface="Calibri"/>
                  <a:ea typeface="+mn-ea"/>
                </a:rPr>
                <a:t>boundary</a:t>
              </a:r>
              <a:r>
                <a:rPr lang="en-US" sz="1600" dirty="0">
                  <a:solidFill>
                    <a:prstClr val="black"/>
                  </a:solidFill>
                  <a:latin typeface="Calibri"/>
                  <a:ea typeface="+mn-ea"/>
                </a:rPr>
                <a:t> decision</a:t>
              </a:r>
            </a:p>
          </p:txBody>
        </p:sp>
      </p:grpSp>
      <p:sp>
        <p:nvSpPr>
          <p:cNvPr id="18" name="TextBox 17"/>
          <p:cNvSpPr txBox="1"/>
          <p:nvPr/>
        </p:nvSpPr>
        <p:spPr>
          <a:xfrm>
            <a:off x="32495438" y="15146406"/>
            <a:ext cx="7834196" cy="461665"/>
          </a:xfrm>
          <a:prstGeom prst="rect">
            <a:avLst/>
          </a:prstGeom>
          <a:noFill/>
        </p:spPr>
        <p:txBody>
          <a:bodyPr wrap="none" rtlCol="0">
            <a:spAutoFit/>
          </a:bodyPr>
          <a:lstStyle/>
          <a:p>
            <a:r>
              <a:rPr lang="en-US" sz="2400" dirty="0" smtClean="0"/>
              <a:t>[Fig d: Process used for discretization and classification]</a:t>
            </a:r>
            <a:endParaRPr lang="en-US" sz="2400" dirty="0"/>
          </a:p>
        </p:txBody>
      </p:sp>
      <p:sp>
        <p:nvSpPr>
          <p:cNvPr id="78" name="TextBox 77"/>
          <p:cNvSpPr txBox="1"/>
          <p:nvPr/>
        </p:nvSpPr>
        <p:spPr>
          <a:xfrm>
            <a:off x="846401" y="20616414"/>
            <a:ext cx="12801600" cy="3566160"/>
          </a:xfrm>
          <a:prstGeom prst="rect">
            <a:avLst/>
          </a:prstGeom>
          <a:noFill/>
        </p:spPr>
        <p:txBody>
          <a:bodyPr wrap="square" numCol="2" rtlCol="0">
            <a:spAutoFit/>
          </a:bodyPr>
          <a:lstStyle/>
          <a:p>
            <a:r>
              <a:rPr lang="en-US" sz="1200" dirty="0" smtClean="0"/>
              <a:t>[1</a:t>
            </a:r>
            <a:r>
              <a:rPr lang="en-US" sz="1200" dirty="0"/>
              <a:t>] S. Srivastava, Lal, S. B., Mishra, D. C., </a:t>
            </a:r>
            <a:r>
              <a:rPr lang="en-US" sz="1200" dirty="0" err="1"/>
              <a:t>Angadi</a:t>
            </a:r>
            <a:r>
              <a:rPr lang="en-US" sz="1200" dirty="0"/>
              <a:t>, U. B., </a:t>
            </a:r>
            <a:r>
              <a:rPr lang="en-US" sz="1200" dirty="0" err="1"/>
              <a:t>Chaturvedi</a:t>
            </a:r>
            <a:r>
              <a:rPr lang="en-US" sz="1200" dirty="0"/>
              <a:t>, K. K., Rai, S. N., and A. Rai, “An Efficient Algorithm for Protein Structure Comparison Using Elastic Shape Analysis,” Algorithms for Molecular Biology : AMB, 11:27, 2017</a:t>
            </a:r>
            <a:r>
              <a:rPr lang="en-US" sz="1200" dirty="0" smtClean="0"/>
              <a:t>. </a:t>
            </a:r>
          </a:p>
          <a:p>
            <a:endParaRPr lang="en-US" sz="1200" dirty="0" smtClean="0"/>
          </a:p>
          <a:p>
            <a:r>
              <a:rPr lang="en-US" sz="1200" dirty="0" smtClean="0"/>
              <a:t>[</a:t>
            </a:r>
            <a:r>
              <a:rPr lang="en-US" sz="1200" dirty="0"/>
              <a:t>2] S. Jung, S-E. Bae and H.S. Son, “Validity of Protein Structure Alignment Method Based on Backbone Torsion Angles,” J Proteomics </a:t>
            </a:r>
            <a:r>
              <a:rPr lang="en-US" sz="1200" dirty="0" err="1"/>
              <a:t>Bioinform</a:t>
            </a:r>
            <a:r>
              <a:rPr lang="en-US" sz="1200" dirty="0"/>
              <a:t> 4: 218-226, 2011</a:t>
            </a:r>
            <a:r>
              <a:rPr lang="en-US" sz="1200" dirty="0" smtClean="0"/>
              <a:t>. </a:t>
            </a:r>
          </a:p>
          <a:p>
            <a:endParaRPr lang="en-US" sz="1200" dirty="0" smtClean="0"/>
          </a:p>
          <a:p>
            <a:r>
              <a:rPr lang="en-US" sz="1200" dirty="0" smtClean="0"/>
              <a:t>[</a:t>
            </a:r>
            <a:r>
              <a:rPr lang="en-US" sz="1200" dirty="0"/>
              <a:t>3] </a:t>
            </a:r>
            <a:r>
              <a:rPr lang="en-US" sz="1200" dirty="0" err="1"/>
              <a:t>Jiangning</a:t>
            </a:r>
            <a:r>
              <a:rPr lang="en-US" sz="1200" dirty="0"/>
              <a:t> Song, </a:t>
            </a:r>
            <a:r>
              <a:rPr lang="en-US" sz="1200" dirty="0" err="1"/>
              <a:t>Hao</a:t>
            </a:r>
            <a:r>
              <a:rPr lang="en-US" sz="1200" dirty="0"/>
              <a:t> Tan, </a:t>
            </a:r>
            <a:r>
              <a:rPr lang="en-US" sz="1200" dirty="0" err="1"/>
              <a:t>Mingjun</a:t>
            </a:r>
            <a:r>
              <a:rPr lang="en-US" sz="1200" dirty="0"/>
              <a:t> Wang, Geoffrey I. Webb and Tatsuya </a:t>
            </a:r>
            <a:r>
              <a:rPr lang="en-US" sz="1200" dirty="0" err="1"/>
              <a:t>Akutsu</a:t>
            </a:r>
            <a:r>
              <a:rPr lang="en-US" sz="1200" dirty="0"/>
              <a:t>, “TANGLE: Two-Level Support Vector Regression Approach for Protein Backbone Torsion Angle Prediction from Primary Sequences,” </a:t>
            </a:r>
            <a:r>
              <a:rPr lang="en-US" sz="1200" dirty="0" err="1"/>
              <a:t>PLoS</a:t>
            </a:r>
            <a:r>
              <a:rPr lang="en-US" sz="1200" dirty="0"/>
              <a:t> One 7(2): e30361, 2012</a:t>
            </a:r>
            <a:r>
              <a:rPr lang="en-US" sz="1200" dirty="0" smtClean="0"/>
              <a:t>.</a:t>
            </a:r>
          </a:p>
          <a:p>
            <a:r>
              <a:rPr lang="en-US" sz="1200" dirty="0" smtClean="0"/>
              <a:t> </a:t>
            </a:r>
          </a:p>
          <a:p>
            <a:r>
              <a:rPr lang="en-US" sz="1200" dirty="0" smtClean="0"/>
              <a:t>[4] S. Jung, S-E. Bae, I. </a:t>
            </a:r>
            <a:r>
              <a:rPr lang="en-US" sz="1200" dirty="0" err="1" smtClean="0"/>
              <a:t>Ahn</a:t>
            </a:r>
            <a:r>
              <a:rPr lang="en-US" sz="1200" dirty="0" smtClean="0"/>
              <a:t> and H.S. Son, “Protein Backbone Torsion Angle-Based Structure Comparison and Secondary Structure Database Web Server” Genomics &amp; Informatics, 11(3), 155–160, 2013.</a:t>
            </a:r>
          </a:p>
          <a:p>
            <a:r>
              <a:rPr lang="en-US" sz="1200" dirty="0" smtClean="0"/>
              <a:t> </a:t>
            </a:r>
          </a:p>
          <a:p>
            <a:r>
              <a:rPr lang="en-US" sz="1200" dirty="0" smtClean="0"/>
              <a:t>[5] </a:t>
            </a:r>
            <a:r>
              <a:rPr lang="en-US" sz="1200" dirty="0" err="1" smtClean="0"/>
              <a:t>Dobrinka</a:t>
            </a:r>
            <a:r>
              <a:rPr lang="en-US" sz="1200" dirty="0" smtClean="0"/>
              <a:t> </a:t>
            </a:r>
            <a:r>
              <a:rPr lang="en-US" sz="1200" dirty="0" err="1" smtClean="0"/>
              <a:t>Petrova</a:t>
            </a:r>
            <a:r>
              <a:rPr lang="en-US" sz="1200" dirty="0" smtClean="0"/>
              <a:t>, “Protein structure comparison based on distances between secondary structure elements and backbone dihedral angles,” in Proc. 12th International Conference on Computer Systems and Technologies (CompSysTech’11), Ruse, Bulgaria, Jun. 2011, pp. 359-364.</a:t>
            </a:r>
          </a:p>
          <a:p>
            <a:r>
              <a:rPr lang="en-US" sz="1200" dirty="0" smtClean="0"/>
              <a:t> [6] </a:t>
            </a:r>
            <a:r>
              <a:rPr lang="en-US" sz="1200" dirty="0" err="1" smtClean="0"/>
              <a:t>Dobrinka</a:t>
            </a:r>
            <a:r>
              <a:rPr lang="en-US" sz="1200" dirty="0" smtClean="0"/>
              <a:t> </a:t>
            </a:r>
            <a:r>
              <a:rPr lang="en-US" sz="1200" dirty="0" err="1" smtClean="0"/>
              <a:t>Petrova</a:t>
            </a:r>
            <a:r>
              <a:rPr lang="en-US" sz="1200" dirty="0" smtClean="0"/>
              <a:t>, “Protein Structure Comparison Methods,” Information Technologies and Control, vol.2, pp. 32-43, 2009.</a:t>
            </a:r>
          </a:p>
          <a:p>
            <a:r>
              <a:rPr lang="en-US" sz="1200" dirty="0" smtClean="0"/>
              <a:t> </a:t>
            </a:r>
          </a:p>
          <a:p>
            <a:r>
              <a:rPr lang="en-US" sz="1200" dirty="0" smtClean="0"/>
              <a:t>[7] X. Miao, P.J. Waddell and H. </a:t>
            </a:r>
            <a:r>
              <a:rPr lang="en-US" sz="1200" dirty="0" err="1" smtClean="0"/>
              <a:t>Valafar</a:t>
            </a:r>
            <a:r>
              <a:rPr lang="en-US" sz="1200" dirty="0" smtClean="0"/>
              <a:t>, “TALI: local alignment of protein structures using backbone torsion angles,” J </a:t>
            </a:r>
            <a:r>
              <a:rPr lang="en-US" sz="1200" dirty="0" err="1" smtClean="0"/>
              <a:t>Bioinform</a:t>
            </a:r>
            <a:r>
              <a:rPr lang="en-US" sz="1200" dirty="0" smtClean="0"/>
              <a:t> </a:t>
            </a:r>
            <a:r>
              <a:rPr lang="en-US" sz="1200" dirty="0" err="1" smtClean="0"/>
              <a:t>Comput</a:t>
            </a:r>
            <a:r>
              <a:rPr lang="en-US" sz="1200" dirty="0" smtClean="0"/>
              <a:t> </a:t>
            </a:r>
            <a:r>
              <a:rPr lang="en-US" sz="1200" dirty="0" err="1" smtClean="0"/>
              <a:t>Biol</a:t>
            </a:r>
            <a:r>
              <a:rPr lang="en-US" sz="1200" dirty="0" smtClean="0"/>
              <a:t> 6: 163–181, 2008.</a:t>
            </a:r>
          </a:p>
          <a:p>
            <a:r>
              <a:rPr lang="en-US" sz="1200" dirty="0" smtClean="0"/>
              <a:t> </a:t>
            </a:r>
          </a:p>
          <a:p>
            <a:r>
              <a:rPr lang="en-US" sz="1200" dirty="0" smtClean="0"/>
              <a:t>[8] Doug L. Hoffman, “Comparison of Protein Structures by Transformation into Dihedral Angle Sequences,” PhD dissertation, University of North Carolina at Chapel Hill, 1996.</a:t>
            </a:r>
          </a:p>
          <a:p>
            <a:r>
              <a:rPr lang="en-US" sz="1200" dirty="0" smtClean="0"/>
              <a:t> </a:t>
            </a:r>
          </a:p>
          <a:p>
            <a:r>
              <a:rPr lang="en-US" sz="1200" dirty="0" smtClean="0"/>
              <a:t>[9] J. Wang and X. Zheng, “Comparison of protein secondary structures based on backbone dihedral angles,” Journal of Theoretical Biology 250, pp. 382–387, 2008.</a:t>
            </a:r>
            <a:endParaRPr lang="en-US" sz="1200" dirty="0"/>
          </a:p>
        </p:txBody>
      </p:sp>
      <p:pic>
        <p:nvPicPr>
          <p:cNvPr id="25" name="Picture 2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366471" y="343600"/>
            <a:ext cx="9906573" cy="370540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1484</TotalTime>
  <Pages>0</Pages>
  <Words>829</Words>
  <Characters>0</Characters>
  <Application>Microsoft Office PowerPoint</Application>
  <DocSecurity>0</DocSecurity>
  <PresentationFormat>Custom</PresentationFormat>
  <Lines>0</Lines>
  <Paragraphs>103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SimSun</vt:lpstr>
      <vt:lpstr>Arial</vt:lpstr>
      <vt:lpstr>Calibri</vt:lpstr>
      <vt:lpstr>Cambria Math</vt:lpstr>
      <vt:lpstr>Franklin Gothic Book</vt:lpstr>
      <vt:lpstr>ヒラギノ角ゴ Pro W3</vt:lpstr>
      <vt:lpstr>Office Theme</vt:lpstr>
      <vt:lpstr>PowerPoint Presentation</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to create a scientific poster</dc:title>
  <dc:subject>Free Research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Windows User</cp:lastModifiedBy>
  <cp:revision>78</cp:revision>
  <dcterms:created xsi:type="dcterms:W3CDTF">2012-07-31T21:06:00Z</dcterms:created>
  <dcterms:modified xsi:type="dcterms:W3CDTF">2017-11-08T19:40:48Z</dcterms:modified>
  <cp:category>research posters 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1033-9.1.0.4480</vt:lpwstr>
  </property>
</Properties>
</file>