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data20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diagrams/data21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diagrams/data22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3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4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6" r:id="rId2"/>
    <p:sldMasterId id="2147483768" r:id="rId3"/>
    <p:sldMasterId id="2147483792" r:id="rId4"/>
  </p:sldMasterIdLst>
  <p:notesMasterIdLst>
    <p:notesMasterId r:id="rId97"/>
  </p:notesMasterIdLst>
  <p:handoutMasterIdLst>
    <p:handoutMasterId r:id="rId98"/>
  </p:handoutMasterIdLst>
  <p:sldIdLst>
    <p:sldId id="257" r:id="rId5"/>
    <p:sldId id="643" r:id="rId6"/>
    <p:sldId id="472" r:id="rId7"/>
    <p:sldId id="644" r:id="rId8"/>
    <p:sldId id="547" r:id="rId9"/>
    <p:sldId id="634" r:id="rId10"/>
    <p:sldId id="635" r:id="rId11"/>
    <p:sldId id="636" r:id="rId12"/>
    <p:sldId id="549" r:id="rId13"/>
    <p:sldId id="550" r:id="rId14"/>
    <p:sldId id="551" r:id="rId15"/>
    <p:sldId id="571" r:id="rId16"/>
    <p:sldId id="553" r:id="rId17"/>
    <p:sldId id="661" r:id="rId18"/>
    <p:sldId id="545" r:id="rId19"/>
    <p:sldId id="560" r:id="rId20"/>
    <p:sldId id="561" r:id="rId21"/>
    <p:sldId id="562" r:id="rId22"/>
    <p:sldId id="565" r:id="rId23"/>
    <p:sldId id="566" r:id="rId24"/>
    <p:sldId id="567" r:id="rId25"/>
    <p:sldId id="568" r:id="rId26"/>
    <p:sldId id="564" r:id="rId27"/>
    <p:sldId id="660" r:id="rId28"/>
    <p:sldId id="575" r:id="rId29"/>
    <p:sldId id="646" r:id="rId30"/>
    <p:sldId id="578" r:id="rId31"/>
    <p:sldId id="659" r:id="rId32"/>
    <p:sldId id="582" r:id="rId33"/>
    <p:sldId id="577" r:id="rId34"/>
    <p:sldId id="580" r:id="rId35"/>
    <p:sldId id="662" r:id="rId36"/>
    <p:sldId id="583" r:id="rId37"/>
    <p:sldId id="529" r:id="rId38"/>
    <p:sldId id="508" r:id="rId39"/>
    <p:sldId id="509" r:id="rId40"/>
    <p:sldId id="510" r:id="rId41"/>
    <p:sldId id="511" r:id="rId42"/>
    <p:sldId id="512" r:id="rId43"/>
    <p:sldId id="513" r:id="rId44"/>
    <p:sldId id="531" r:id="rId45"/>
    <p:sldId id="515" r:id="rId46"/>
    <p:sldId id="585" r:id="rId47"/>
    <p:sldId id="586" r:id="rId48"/>
    <p:sldId id="588" r:id="rId49"/>
    <p:sldId id="587" r:id="rId50"/>
    <p:sldId id="522" r:id="rId51"/>
    <p:sldId id="589" r:id="rId52"/>
    <p:sldId id="523" r:id="rId53"/>
    <p:sldId id="590" r:id="rId54"/>
    <p:sldId id="517" r:id="rId55"/>
    <p:sldId id="532" r:id="rId56"/>
    <p:sldId id="663" r:id="rId57"/>
    <p:sldId id="436" r:id="rId58"/>
    <p:sldId id="530" r:id="rId59"/>
    <p:sldId id="400" r:id="rId60"/>
    <p:sldId id="402" r:id="rId61"/>
    <p:sldId id="404" r:id="rId62"/>
    <p:sldId id="536" r:id="rId63"/>
    <p:sldId id="458" r:id="rId64"/>
    <p:sldId id="412" r:id="rId65"/>
    <p:sldId id="414" r:id="rId66"/>
    <p:sldId id="416" r:id="rId67"/>
    <p:sldId id="533" r:id="rId68"/>
    <p:sldId id="664" r:id="rId69"/>
    <p:sldId id="364" r:id="rId70"/>
    <p:sldId id="460" r:id="rId71"/>
    <p:sldId id="367" r:id="rId72"/>
    <p:sldId id="301" r:id="rId73"/>
    <p:sldId id="484" r:id="rId74"/>
    <p:sldId id="524" r:id="rId75"/>
    <p:sldId id="665" r:id="rId76"/>
    <p:sldId id="323" r:id="rId77"/>
    <p:sldId id="537" r:id="rId78"/>
    <p:sldId id="641" r:id="rId79"/>
    <p:sldId id="631" r:id="rId80"/>
    <p:sldId id="639" r:id="rId81"/>
    <p:sldId id="595" r:id="rId82"/>
    <p:sldId id="649" r:id="rId83"/>
    <p:sldId id="650" r:id="rId84"/>
    <p:sldId id="485" r:id="rId85"/>
    <p:sldId id="633" r:id="rId86"/>
    <p:sldId id="651" r:id="rId87"/>
    <p:sldId id="652" r:id="rId88"/>
    <p:sldId id="628" r:id="rId89"/>
    <p:sldId id="629" r:id="rId90"/>
    <p:sldId id="607" r:id="rId91"/>
    <p:sldId id="653" r:id="rId92"/>
    <p:sldId id="654" r:id="rId93"/>
    <p:sldId id="487" r:id="rId94"/>
    <p:sldId id="602" r:id="rId95"/>
    <p:sldId id="656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E348E5A-59C3-461B-8016-FFF7D093B6B2}">
          <p14:sldIdLst>
            <p14:sldId id="257"/>
            <p14:sldId id="643"/>
          </p14:sldIdLst>
        </p14:section>
        <p14:section name="Problem Statement" id="{AAD5F410-65B7-450E-83F3-D131FA6C17C7}">
          <p14:sldIdLst>
            <p14:sldId id="472"/>
            <p14:sldId id="644"/>
            <p14:sldId id="547"/>
            <p14:sldId id="634"/>
            <p14:sldId id="635"/>
            <p14:sldId id="636"/>
            <p14:sldId id="549"/>
            <p14:sldId id="550"/>
            <p14:sldId id="551"/>
            <p14:sldId id="571"/>
            <p14:sldId id="553"/>
            <p14:sldId id="661"/>
            <p14:sldId id="545"/>
            <p14:sldId id="560"/>
            <p14:sldId id="561"/>
            <p14:sldId id="562"/>
            <p14:sldId id="565"/>
            <p14:sldId id="566"/>
            <p14:sldId id="567"/>
            <p14:sldId id="568"/>
            <p14:sldId id="564"/>
            <p14:sldId id="660"/>
            <p14:sldId id="575"/>
            <p14:sldId id="646"/>
            <p14:sldId id="578"/>
            <p14:sldId id="659"/>
            <p14:sldId id="582"/>
            <p14:sldId id="577"/>
            <p14:sldId id="580"/>
            <p14:sldId id="662"/>
            <p14:sldId id="583"/>
            <p14:sldId id="529"/>
            <p14:sldId id="508"/>
            <p14:sldId id="509"/>
            <p14:sldId id="510"/>
            <p14:sldId id="511"/>
            <p14:sldId id="512"/>
            <p14:sldId id="513"/>
            <p14:sldId id="531"/>
            <p14:sldId id="515"/>
            <p14:sldId id="585"/>
            <p14:sldId id="586"/>
            <p14:sldId id="588"/>
            <p14:sldId id="587"/>
            <p14:sldId id="522"/>
            <p14:sldId id="589"/>
            <p14:sldId id="523"/>
            <p14:sldId id="590"/>
            <p14:sldId id="517"/>
          </p14:sldIdLst>
        </p14:section>
        <p14:section name="Principles_key" id="{AD9DCC89-5519-4A56-AA04-C6BA580BCEE4}">
          <p14:sldIdLst>
            <p14:sldId id="532"/>
            <p14:sldId id="663"/>
            <p14:sldId id="436"/>
            <p14:sldId id="530"/>
            <p14:sldId id="400"/>
            <p14:sldId id="402"/>
            <p14:sldId id="404"/>
            <p14:sldId id="536"/>
            <p14:sldId id="458"/>
            <p14:sldId id="412"/>
            <p14:sldId id="414"/>
            <p14:sldId id="416"/>
            <p14:sldId id="533"/>
            <p14:sldId id="664"/>
            <p14:sldId id="364"/>
            <p14:sldId id="460"/>
            <p14:sldId id="367"/>
            <p14:sldId id="301"/>
          </p14:sldIdLst>
        </p14:section>
        <p14:section name="SIMILARITY" id="{9CF957A3-B526-4A9D-A186-00659370B135}">
          <p14:sldIdLst>
            <p14:sldId id="484"/>
            <p14:sldId id="524"/>
            <p14:sldId id="665"/>
            <p14:sldId id="323"/>
            <p14:sldId id="537"/>
            <p14:sldId id="641"/>
            <p14:sldId id="631"/>
            <p14:sldId id="639"/>
            <p14:sldId id="595"/>
            <p14:sldId id="649"/>
            <p14:sldId id="650"/>
            <p14:sldId id="485"/>
            <p14:sldId id="633"/>
            <p14:sldId id="651"/>
            <p14:sldId id="652"/>
            <p14:sldId id="628"/>
            <p14:sldId id="629"/>
            <p14:sldId id="607"/>
            <p14:sldId id="653"/>
            <p14:sldId id="654"/>
            <p14:sldId id="487"/>
          </p14:sldIdLst>
        </p14:section>
        <p14:section name="Conclusion" id="{6486713F-6886-4ED1-840A-D8E8806E65E4}">
          <p14:sldIdLst>
            <p14:sldId id="602"/>
            <p14:sldId id="6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shuman\Desktop\lenAngleClassAnalysis\dist123ClassAnalysis\dist123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shuman\Desktop\lenAngleClassAnalysis\thetaClassAnalysis\thetaAnalysi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shuman\Desktop\lenAngleClassAnalysis\dist123ClassAnalysis\dist123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shuman\Desktop\lenAngleClassAnalysis\thetaClassAnalysis\theta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solidFill>
                  <a:schemeClr val="tx1"/>
                </a:solidFill>
              </a:rPr>
              <a:t>Percentage of unique keys to total number of </a:t>
            </a:r>
            <a:r>
              <a:rPr lang="en-US" dirty="0" smtClean="0">
                <a:solidFill>
                  <a:schemeClr val="tx1"/>
                </a:solidFill>
              </a:rPr>
              <a:t>insensitive keys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Percentage of unique keys to total number of keys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Sheet1!$J$2:$J$6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Sheet1!$K$2:$K$6</c:f>
              <c:numCache>
                <c:formatCode>General</c:formatCode>
                <c:ptCount val="5"/>
                <c:pt idx="0">
                  <c:v>2.4167286552607701</c:v>
                </c:pt>
                <c:pt idx="1">
                  <c:v>3.7105613983113601</c:v>
                </c:pt>
                <c:pt idx="2">
                  <c:v>4.1842040108937901</c:v>
                </c:pt>
                <c:pt idx="3">
                  <c:v>1.5007452911152299</c:v>
                </c:pt>
                <c:pt idx="4">
                  <c:v>12.3842592592593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73594720"/>
        <c:axId val="173595280"/>
      </c:barChart>
      <c:catAx>
        <c:axId val="17359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95280"/>
        <c:crosses val="autoZero"/>
        <c:auto val="1"/>
        <c:lblAlgn val="ctr"/>
        <c:lblOffset val="100"/>
        <c:noMultiLvlLbl val="0"/>
      </c:catAx>
      <c:valAx>
        <c:axId val="1735952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94720"/>
        <c:crosses val="autoZero"/>
        <c:crossBetween val="between"/>
        <c:majorUnit val="2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dirty="0">
                <a:solidFill>
                  <a:schemeClr val="tx1"/>
                </a:solidFill>
              </a:rPr>
              <a:t>Percentage of unique keys to total number of </a:t>
            </a:r>
            <a:r>
              <a:rPr lang="en-US" sz="1800" dirty="0" smtClean="0">
                <a:solidFill>
                  <a:schemeClr val="tx1"/>
                </a:solidFill>
              </a:rPr>
              <a:t>scale sensitive keys</a:t>
            </a:r>
            <a:endParaRPr lang="en-US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Percentage of unique keys to total number of keys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Sheet1!$N$2:$N$6</c:f>
              <c:numCache>
                <c:formatCode>General</c:formatCode>
                <c:ptCount val="5"/>
                <c:pt idx="0">
                  <c:v>77.9023059757005</c:v>
                </c:pt>
                <c:pt idx="1">
                  <c:v>80.721374611168699</c:v>
                </c:pt>
                <c:pt idx="2">
                  <c:v>86.509311985915105</c:v>
                </c:pt>
                <c:pt idx="3">
                  <c:v>71.470030263336199</c:v>
                </c:pt>
                <c:pt idx="4">
                  <c:v>92.322530864197503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73597520"/>
        <c:axId val="173598080"/>
      </c:barChart>
      <c:catAx>
        <c:axId val="17359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98080"/>
        <c:crosses val="autoZero"/>
        <c:auto val="1"/>
        <c:lblAlgn val="ctr"/>
        <c:lblOffset val="100"/>
        <c:noMultiLvlLbl val="0"/>
      </c:catAx>
      <c:valAx>
        <c:axId val="17359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97520"/>
        <c:crosses val="autoZero"/>
        <c:crossBetween val="between"/>
        <c:majorUnit val="2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dist123!$A$1:$A$1259</c:f>
              <c:numCache>
                <c:formatCode>General</c:formatCode>
                <c:ptCount val="1259"/>
                <c:pt idx="0">
                  <c:v>2.9</c:v>
                </c:pt>
                <c:pt idx="1">
                  <c:v>3</c:v>
                </c:pt>
                <c:pt idx="2">
                  <c:v>3.1</c:v>
                </c:pt>
                <c:pt idx="3">
                  <c:v>3.2</c:v>
                </c:pt>
                <c:pt idx="4">
                  <c:v>3.3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</c:v>
                </c:pt>
                <c:pt idx="11">
                  <c:v>4.0999999999999996</c:v>
                </c:pt>
                <c:pt idx="12">
                  <c:v>4.2</c:v>
                </c:pt>
                <c:pt idx="13">
                  <c:v>4.3</c:v>
                </c:pt>
                <c:pt idx="14">
                  <c:v>4.4000000000000004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4.7</c:v>
                </c:pt>
                <c:pt idx="18">
                  <c:v>4.8</c:v>
                </c:pt>
                <c:pt idx="19">
                  <c:v>4.9000000000000004</c:v>
                </c:pt>
                <c:pt idx="20">
                  <c:v>5</c:v>
                </c:pt>
                <c:pt idx="21">
                  <c:v>5.0999999999999996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</c:v>
                </c:pt>
                <c:pt idx="51">
                  <c:v>8.1</c:v>
                </c:pt>
                <c:pt idx="52">
                  <c:v>8.2000000000000011</c:v>
                </c:pt>
                <c:pt idx="53">
                  <c:v>8.3000000000000007</c:v>
                </c:pt>
                <c:pt idx="54">
                  <c:v>8.4</c:v>
                </c:pt>
                <c:pt idx="55">
                  <c:v>8.5</c:v>
                </c:pt>
                <c:pt idx="56">
                  <c:v>8.6</c:v>
                </c:pt>
                <c:pt idx="57">
                  <c:v>8.7000000000000011</c:v>
                </c:pt>
                <c:pt idx="58">
                  <c:v>8.8000000000000007</c:v>
                </c:pt>
                <c:pt idx="59">
                  <c:v>8.9</c:v>
                </c:pt>
                <c:pt idx="60">
                  <c:v>9</c:v>
                </c:pt>
                <c:pt idx="61">
                  <c:v>9.1</c:v>
                </c:pt>
                <c:pt idx="62">
                  <c:v>9.2000000000000011</c:v>
                </c:pt>
                <c:pt idx="63">
                  <c:v>9.3000000000000007</c:v>
                </c:pt>
                <c:pt idx="64">
                  <c:v>9.4</c:v>
                </c:pt>
                <c:pt idx="65">
                  <c:v>9.5</c:v>
                </c:pt>
                <c:pt idx="66">
                  <c:v>9.6</c:v>
                </c:pt>
                <c:pt idx="67">
                  <c:v>9.7000000000000011</c:v>
                </c:pt>
                <c:pt idx="68">
                  <c:v>9.8000000000000007</c:v>
                </c:pt>
                <c:pt idx="69">
                  <c:v>9.9</c:v>
                </c:pt>
                <c:pt idx="70">
                  <c:v>10</c:v>
                </c:pt>
                <c:pt idx="71">
                  <c:v>10.1</c:v>
                </c:pt>
                <c:pt idx="72">
                  <c:v>10.200000000000001</c:v>
                </c:pt>
                <c:pt idx="73">
                  <c:v>10.3</c:v>
                </c:pt>
                <c:pt idx="74">
                  <c:v>10.4</c:v>
                </c:pt>
                <c:pt idx="75">
                  <c:v>10.5</c:v>
                </c:pt>
                <c:pt idx="76">
                  <c:v>10.6</c:v>
                </c:pt>
                <c:pt idx="77">
                  <c:v>10.7</c:v>
                </c:pt>
                <c:pt idx="78">
                  <c:v>10.8</c:v>
                </c:pt>
                <c:pt idx="79">
                  <c:v>10.9</c:v>
                </c:pt>
                <c:pt idx="80">
                  <c:v>11</c:v>
                </c:pt>
                <c:pt idx="81">
                  <c:v>11.1</c:v>
                </c:pt>
                <c:pt idx="82">
                  <c:v>11.2</c:v>
                </c:pt>
                <c:pt idx="83">
                  <c:v>11.3</c:v>
                </c:pt>
                <c:pt idx="84">
                  <c:v>11.4</c:v>
                </c:pt>
                <c:pt idx="85">
                  <c:v>11.5</c:v>
                </c:pt>
                <c:pt idx="86">
                  <c:v>11.6</c:v>
                </c:pt>
                <c:pt idx="87">
                  <c:v>11.7</c:v>
                </c:pt>
                <c:pt idx="88">
                  <c:v>11.8</c:v>
                </c:pt>
                <c:pt idx="89">
                  <c:v>11.9</c:v>
                </c:pt>
                <c:pt idx="90">
                  <c:v>12</c:v>
                </c:pt>
                <c:pt idx="91">
                  <c:v>12.1</c:v>
                </c:pt>
                <c:pt idx="92">
                  <c:v>12.2</c:v>
                </c:pt>
                <c:pt idx="93">
                  <c:v>12.3</c:v>
                </c:pt>
                <c:pt idx="94">
                  <c:v>12.4</c:v>
                </c:pt>
                <c:pt idx="95">
                  <c:v>12.5</c:v>
                </c:pt>
                <c:pt idx="96">
                  <c:v>12.6</c:v>
                </c:pt>
                <c:pt idx="97">
                  <c:v>12.7</c:v>
                </c:pt>
                <c:pt idx="98">
                  <c:v>12.8</c:v>
                </c:pt>
                <c:pt idx="99">
                  <c:v>12.9</c:v>
                </c:pt>
                <c:pt idx="100">
                  <c:v>13</c:v>
                </c:pt>
                <c:pt idx="101">
                  <c:v>13.1</c:v>
                </c:pt>
                <c:pt idx="102">
                  <c:v>13.2</c:v>
                </c:pt>
                <c:pt idx="103">
                  <c:v>13.3</c:v>
                </c:pt>
                <c:pt idx="104">
                  <c:v>13.4</c:v>
                </c:pt>
                <c:pt idx="105">
                  <c:v>13.5</c:v>
                </c:pt>
                <c:pt idx="106">
                  <c:v>13.6</c:v>
                </c:pt>
                <c:pt idx="107">
                  <c:v>13.7</c:v>
                </c:pt>
                <c:pt idx="108">
                  <c:v>13.8</c:v>
                </c:pt>
                <c:pt idx="109">
                  <c:v>13.9</c:v>
                </c:pt>
                <c:pt idx="110">
                  <c:v>14</c:v>
                </c:pt>
                <c:pt idx="111">
                  <c:v>14.1</c:v>
                </c:pt>
                <c:pt idx="112">
                  <c:v>14.2</c:v>
                </c:pt>
                <c:pt idx="113">
                  <c:v>14.3</c:v>
                </c:pt>
                <c:pt idx="114">
                  <c:v>14.4</c:v>
                </c:pt>
                <c:pt idx="115">
                  <c:v>14.5</c:v>
                </c:pt>
                <c:pt idx="116">
                  <c:v>14.6</c:v>
                </c:pt>
                <c:pt idx="117">
                  <c:v>14.7</c:v>
                </c:pt>
                <c:pt idx="118">
                  <c:v>14.8</c:v>
                </c:pt>
                <c:pt idx="119">
                  <c:v>14.9</c:v>
                </c:pt>
                <c:pt idx="120">
                  <c:v>15</c:v>
                </c:pt>
                <c:pt idx="121">
                  <c:v>15.1</c:v>
                </c:pt>
                <c:pt idx="122">
                  <c:v>15.2</c:v>
                </c:pt>
                <c:pt idx="123">
                  <c:v>15.3</c:v>
                </c:pt>
                <c:pt idx="124">
                  <c:v>15.4</c:v>
                </c:pt>
                <c:pt idx="125">
                  <c:v>15.5</c:v>
                </c:pt>
                <c:pt idx="126">
                  <c:v>15.6</c:v>
                </c:pt>
                <c:pt idx="127">
                  <c:v>15.7</c:v>
                </c:pt>
                <c:pt idx="128">
                  <c:v>15.8</c:v>
                </c:pt>
                <c:pt idx="129">
                  <c:v>15.9</c:v>
                </c:pt>
                <c:pt idx="130">
                  <c:v>16</c:v>
                </c:pt>
                <c:pt idx="131">
                  <c:v>16.100000000000001</c:v>
                </c:pt>
                <c:pt idx="132">
                  <c:v>16.2</c:v>
                </c:pt>
                <c:pt idx="133">
                  <c:v>16.3</c:v>
                </c:pt>
                <c:pt idx="134">
                  <c:v>16.399999999999999</c:v>
                </c:pt>
                <c:pt idx="135">
                  <c:v>16.5</c:v>
                </c:pt>
                <c:pt idx="136">
                  <c:v>16.600000000000001</c:v>
                </c:pt>
                <c:pt idx="137">
                  <c:v>16.7</c:v>
                </c:pt>
                <c:pt idx="138">
                  <c:v>16.8</c:v>
                </c:pt>
                <c:pt idx="139">
                  <c:v>16.899999999999999</c:v>
                </c:pt>
                <c:pt idx="140">
                  <c:v>17</c:v>
                </c:pt>
                <c:pt idx="141">
                  <c:v>17.100000000000001</c:v>
                </c:pt>
                <c:pt idx="142">
                  <c:v>17.2</c:v>
                </c:pt>
                <c:pt idx="143">
                  <c:v>17.3</c:v>
                </c:pt>
                <c:pt idx="144">
                  <c:v>17.399999999999999</c:v>
                </c:pt>
                <c:pt idx="145">
                  <c:v>17.5</c:v>
                </c:pt>
                <c:pt idx="146">
                  <c:v>17.600000000000001</c:v>
                </c:pt>
                <c:pt idx="147">
                  <c:v>17.7</c:v>
                </c:pt>
                <c:pt idx="148">
                  <c:v>17.8</c:v>
                </c:pt>
                <c:pt idx="149">
                  <c:v>17.899999999999999</c:v>
                </c:pt>
                <c:pt idx="150">
                  <c:v>18</c:v>
                </c:pt>
                <c:pt idx="151">
                  <c:v>18.100000000000001</c:v>
                </c:pt>
                <c:pt idx="152">
                  <c:v>18.2</c:v>
                </c:pt>
                <c:pt idx="153">
                  <c:v>18.3</c:v>
                </c:pt>
                <c:pt idx="154">
                  <c:v>18.399999999999999</c:v>
                </c:pt>
                <c:pt idx="155">
                  <c:v>18.5</c:v>
                </c:pt>
                <c:pt idx="156">
                  <c:v>18.600000000000001</c:v>
                </c:pt>
                <c:pt idx="157">
                  <c:v>18.7</c:v>
                </c:pt>
                <c:pt idx="158">
                  <c:v>18.8</c:v>
                </c:pt>
                <c:pt idx="159">
                  <c:v>18.899999999999999</c:v>
                </c:pt>
                <c:pt idx="160">
                  <c:v>19</c:v>
                </c:pt>
                <c:pt idx="161">
                  <c:v>19.100000000000001</c:v>
                </c:pt>
                <c:pt idx="162">
                  <c:v>19.2</c:v>
                </c:pt>
                <c:pt idx="163">
                  <c:v>19.3</c:v>
                </c:pt>
                <c:pt idx="164">
                  <c:v>19.399999999999999</c:v>
                </c:pt>
                <c:pt idx="165">
                  <c:v>19.5</c:v>
                </c:pt>
                <c:pt idx="166">
                  <c:v>19.600000000000001</c:v>
                </c:pt>
                <c:pt idx="167">
                  <c:v>19.7</c:v>
                </c:pt>
                <c:pt idx="168">
                  <c:v>19.8</c:v>
                </c:pt>
                <c:pt idx="169">
                  <c:v>19.899999999999999</c:v>
                </c:pt>
                <c:pt idx="170">
                  <c:v>20</c:v>
                </c:pt>
                <c:pt idx="171">
                  <c:v>20.100000000000001</c:v>
                </c:pt>
                <c:pt idx="172">
                  <c:v>20.2</c:v>
                </c:pt>
                <c:pt idx="173">
                  <c:v>20.3</c:v>
                </c:pt>
                <c:pt idx="174">
                  <c:v>20.399999999999999</c:v>
                </c:pt>
                <c:pt idx="175">
                  <c:v>20.5</c:v>
                </c:pt>
                <c:pt idx="176">
                  <c:v>20.6</c:v>
                </c:pt>
                <c:pt idx="177">
                  <c:v>20.7</c:v>
                </c:pt>
                <c:pt idx="178">
                  <c:v>20.8</c:v>
                </c:pt>
                <c:pt idx="179">
                  <c:v>20.9</c:v>
                </c:pt>
                <c:pt idx="180">
                  <c:v>21</c:v>
                </c:pt>
                <c:pt idx="181">
                  <c:v>21.1</c:v>
                </c:pt>
                <c:pt idx="182">
                  <c:v>21.2</c:v>
                </c:pt>
                <c:pt idx="183">
                  <c:v>21.3</c:v>
                </c:pt>
                <c:pt idx="184">
                  <c:v>21.4</c:v>
                </c:pt>
                <c:pt idx="185">
                  <c:v>21.5</c:v>
                </c:pt>
                <c:pt idx="186">
                  <c:v>21.6</c:v>
                </c:pt>
                <c:pt idx="187">
                  <c:v>21.7</c:v>
                </c:pt>
                <c:pt idx="188">
                  <c:v>21.8</c:v>
                </c:pt>
                <c:pt idx="189">
                  <c:v>21.9</c:v>
                </c:pt>
                <c:pt idx="190">
                  <c:v>22</c:v>
                </c:pt>
                <c:pt idx="191">
                  <c:v>22.1</c:v>
                </c:pt>
                <c:pt idx="192">
                  <c:v>22.2</c:v>
                </c:pt>
                <c:pt idx="193">
                  <c:v>22.3</c:v>
                </c:pt>
                <c:pt idx="194">
                  <c:v>22.4</c:v>
                </c:pt>
                <c:pt idx="195">
                  <c:v>22.5</c:v>
                </c:pt>
                <c:pt idx="196">
                  <c:v>22.6</c:v>
                </c:pt>
                <c:pt idx="197">
                  <c:v>22.7</c:v>
                </c:pt>
                <c:pt idx="198">
                  <c:v>22.8</c:v>
                </c:pt>
                <c:pt idx="199">
                  <c:v>22.9</c:v>
                </c:pt>
                <c:pt idx="200">
                  <c:v>23</c:v>
                </c:pt>
                <c:pt idx="201">
                  <c:v>23.1</c:v>
                </c:pt>
                <c:pt idx="202">
                  <c:v>23.2</c:v>
                </c:pt>
                <c:pt idx="203">
                  <c:v>23.3</c:v>
                </c:pt>
                <c:pt idx="204">
                  <c:v>23.4</c:v>
                </c:pt>
                <c:pt idx="205">
                  <c:v>23.5</c:v>
                </c:pt>
                <c:pt idx="206">
                  <c:v>23.6</c:v>
                </c:pt>
                <c:pt idx="207">
                  <c:v>23.7</c:v>
                </c:pt>
                <c:pt idx="208">
                  <c:v>23.8</c:v>
                </c:pt>
                <c:pt idx="209">
                  <c:v>23.9</c:v>
                </c:pt>
                <c:pt idx="210">
                  <c:v>24</c:v>
                </c:pt>
                <c:pt idx="211">
                  <c:v>24.1</c:v>
                </c:pt>
                <c:pt idx="212">
                  <c:v>24.2</c:v>
                </c:pt>
                <c:pt idx="213">
                  <c:v>24.3</c:v>
                </c:pt>
                <c:pt idx="214">
                  <c:v>24.4</c:v>
                </c:pt>
                <c:pt idx="215">
                  <c:v>24.5</c:v>
                </c:pt>
                <c:pt idx="216">
                  <c:v>24.6</c:v>
                </c:pt>
                <c:pt idx="217">
                  <c:v>24.7</c:v>
                </c:pt>
                <c:pt idx="218">
                  <c:v>24.8</c:v>
                </c:pt>
                <c:pt idx="219">
                  <c:v>24.9</c:v>
                </c:pt>
                <c:pt idx="220">
                  <c:v>25</c:v>
                </c:pt>
                <c:pt idx="221">
                  <c:v>25.1</c:v>
                </c:pt>
                <c:pt idx="222">
                  <c:v>25.2</c:v>
                </c:pt>
                <c:pt idx="223">
                  <c:v>25.3</c:v>
                </c:pt>
                <c:pt idx="224">
                  <c:v>25.4</c:v>
                </c:pt>
                <c:pt idx="225">
                  <c:v>25.5</c:v>
                </c:pt>
                <c:pt idx="226">
                  <c:v>25.6</c:v>
                </c:pt>
                <c:pt idx="227">
                  <c:v>25.7</c:v>
                </c:pt>
                <c:pt idx="228">
                  <c:v>25.8</c:v>
                </c:pt>
                <c:pt idx="229">
                  <c:v>25.9</c:v>
                </c:pt>
                <c:pt idx="230">
                  <c:v>26</c:v>
                </c:pt>
                <c:pt idx="231">
                  <c:v>26.1</c:v>
                </c:pt>
                <c:pt idx="232">
                  <c:v>26.2</c:v>
                </c:pt>
                <c:pt idx="233">
                  <c:v>26.3</c:v>
                </c:pt>
                <c:pt idx="234">
                  <c:v>26.4</c:v>
                </c:pt>
                <c:pt idx="235">
                  <c:v>26.5</c:v>
                </c:pt>
                <c:pt idx="236">
                  <c:v>26.6</c:v>
                </c:pt>
                <c:pt idx="237">
                  <c:v>26.7</c:v>
                </c:pt>
                <c:pt idx="238">
                  <c:v>26.8</c:v>
                </c:pt>
                <c:pt idx="239">
                  <c:v>26.9</c:v>
                </c:pt>
                <c:pt idx="240">
                  <c:v>27</c:v>
                </c:pt>
                <c:pt idx="241">
                  <c:v>27.1</c:v>
                </c:pt>
                <c:pt idx="242">
                  <c:v>27.2</c:v>
                </c:pt>
                <c:pt idx="243">
                  <c:v>27.3</c:v>
                </c:pt>
                <c:pt idx="244">
                  <c:v>27.4</c:v>
                </c:pt>
                <c:pt idx="245">
                  <c:v>27.5</c:v>
                </c:pt>
                <c:pt idx="246">
                  <c:v>27.6</c:v>
                </c:pt>
                <c:pt idx="247">
                  <c:v>27.7</c:v>
                </c:pt>
                <c:pt idx="248">
                  <c:v>27.8</c:v>
                </c:pt>
                <c:pt idx="249">
                  <c:v>27.9</c:v>
                </c:pt>
                <c:pt idx="250">
                  <c:v>28</c:v>
                </c:pt>
                <c:pt idx="251">
                  <c:v>28.1</c:v>
                </c:pt>
                <c:pt idx="252">
                  <c:v>28.2</c:v>
                </c:pt>
                <c:pt idx="253">
                  <c:v>28.3</c:v>
                </c:pt>
                <c:pt idx="254">
                  <c:v>28.4</c:v>
                </c:pt>
                <c:pt idx="255">
                  <c:v>28.5</c:v>
                </c:pt>
                <c:pt idx="256">
                  <c:v>28.6</c:v>
                </c:pt>
                <c:pt idx="257">
                  <c:v>28.7</c:v>
                </c:pt>
                <c:pt idx="258">
                  <c:v>28.8</c:v>
                </c:pt>
                <c:pt idx="259">
                  <c:v>28.9</c:v>
                </c:pt>
                <c:pt idx="260">
                  <c:v>29</c:v>
                </c:pt>
                <c:pt idx="261">
                  <c:v>29.1</c:v>
                </c:pt>
                <c:pt idx="262">
                  <c:v>29.2</c:v>
                </c:pt>
                <c:pt idx="263">
                  <c:v>29.3</c:v>
                </c:pt>
                <c:pt idx="264">
                  <c:v>29.4</c:v>
                </c:pt>
                <c:pt idx="265">
                  <c:v>29.5</c:v>
                </c:pt>
                <c:pt idx="266">
                  <c:v>29.6</c:v>
                </c:pt>
                <c:pt idx="267">
                  <c:v>29.7</c:v>
                </c:pt>
                <c:pt idx="268">
                  <c:v>29.8</c:v>
                </c:pt>
                <c:pt idx="269">
                  <c:v>29.9</c:v>
                </c:pt>
                <c:pt idx="270">
                  <c:v>30</c:v>
                </c:pt>
                <c:pt idx="271">
                  <c:v>30.1</c:v>
                </c:pt>
                <c:pt idx="272">
                  <c:v>30.2</c:v>
                </c:pt>
                <c:pt idx="273">
                  <c:v>30.3</c:v>
                </c:pt>
                <c:pt idx="274">
                  <c:v>30.4</c:v>
                </c:pt>
                <c:pt idx="275">
                  <c:v>30.5</c:v>
                </c:pt>
                <c:pt idx="276">
                  <c:v>30.6</c:v>
                </c:pt>
                <c:pt idx="277">
                  <c:v>30.7</c:v>
                </c:pt>
                <c:pt idx="278">
                  <c:v>30.8</c:v>
                </c:pt>
                <c:pt idx="279">
                  <c:v>30.9</c:v>
                </c:pt>
                <c:pt idx="280">
                  <c:v>31</c:v>
                </c:pt>
                <c:pt idx="281">
                  <c:v>31.1</c:v>
                </c:pt>
                <c:pt idx="282">
                  <c:v>31.2</c:v>
                </c:pt>
                <c:pt idx="283">
                  <c:v>31.3</c:v>
                </c:pt>
                <c:pt idx="284">
                  <c:v>31.4</c:v>
                </c:pt>
                <c:pt idx="285">
                  <c:v>31.5</c:v>
                </c:pt>
                <c:pt idx="286">
                  <c:v>31.6</c:v>
                </c:pt>
                <c:pt idx="287">
                  <c:v>31.7</c:v>
                </c:pt>
                <c:pt idx="288">
                  <c:v>31.8</c:v>
                </c:pt>
                <c:pt idx="289">
                  <c:v>31.9</c:v>
                </c:pt>
                <c:pt idx="290">
                  <c:v>32</c:v>
                </c:pt>
                <c:pt idx="291">
                  <c:v>32.1</c:v>
                </c:pt>
                <c:pt idx="292">
                  <c:v>32.200000000000003</c:v>
                </c:pt>
                <c:pt idx="293">
                  <c:v>32.300000000000004</c:v>
                </c:pt>
                <c:pt idx="294">
                  <c:v>32.4</c:v>
                </c:pt>
                <c:pt idx="295">
                  <c:v>32.5</c:v>
                </c:pt>
                <c:pt idx="296">
                  <c:v>32.6</c:v>
                </c:pt>
                <c:pt idx="297">
                  <c:v>32.700000000000003</c:v>
                </c:pt>
                <c:pt idx="298">
                  <c:v>32.800000000000004</c:v>
                </c:pt>
                <c:pt idx="299">
                  <c:v>32.9</c:v>
                </c:pt>
                <c:pt idx="300">
                  <c:v>33</c:v>
                </c:pt>
                <c:pt idx="301">
                  <c:v>33.1</c:v>
                </c:pt>
                <c:pt idx="302">
                  <c:v>33.200000000000003</c:v>
                </c:pt>
                <c:pt idx="303">
                  <c:v>33.300000000000004</c:v>
                </c:pt>
                <c:pt idx="304">
                  <c:v>33.4</c:v>
                </c:pt>
                <c:pt idx="305">
                  <c:v>33.5</c:v>
                </c:pt>
                <c:pt idx="306">
                  <c:v>33.6</c:v>
                </c:pt>
                <c:pt idx="307">
                  <c:v>33.700000000000003</c:v>
                </c:pt>
                <c:pt idx="308">
                  <c:v>33.800000000000004</c:v>
                </c:pt>
                <c:pt idx="309">
                  <c:v>33.9</c:v>
                </c:pt>
                <c:pt idx="310">
                  <c:v>34</c:v>
                </c:pt>
                <c:pt idx="311">
                  <c:v>34.1</c:v>
                </c:pt>
                <c:pt idx="312">
                  <c:v>34.200000000000003</c:v>
                </c:pt>
                <c:pt idx="313">
                  <c:v>34.300000000000004</c:v>
                </c:pt>
                <c:pt idx="314">
                  <c:v>34.4</c:v>
                </c:pt>
                <c:pt idx="315">
                  <c:v>34.5</c:v>
                </c:pt>
                <c:pt idx="316">
                  <c:v>34.6</c:v>
                </c:pt>
                <c:pt idx="317">
                  <c:v>34.700000000000003</c:v>
                </c:pt>
                <c:pt idx="318">
                  <c:v>34.800000000000004</c:v>
                </c:pt>
                <c:pt idx="319">
                  <c:v>34.9</c:v>
                </c:pt>
                <c:pt idx="320">
                  <c:v>35</c:v>
                </c:pt>
                <c:pt idx="321">
                  <c:v>35.1</c:v>
                </c:pt>
                <c:pt idx="322">
                  <c:v>35.200000000000003</c:v>
                </c:pt>
                <c:pt idx="323">
                  <c:v>35.300000000000004</c:v>
                </c:pt>
                <c:pt idx="324">
                  <c:v>35.4</c:v>
                </c:pt>
                <c:pt idx="325">
                  <c:v>35.5</c:v>
                </c:pt>
                <c:pt idx="326">
                  <c:v>35.6</c:v>
                </c:pt>
                <c:pt idx="327">
                  <c:v>35.700000000000003</c:v>
                </c:pt>
                <c:pt idx="328">
                  <c:v>35.800000000000004</c:v>
                </c:pt>
                <c:pt idx="329">
                  <c:v>35.9</c:v>
                </c:pt>
                <c:pt idx="330">
                  <c:v>36</c:v>
                </c:pt>
                <c:pt idx="331">
                  <c:v>36.1</c:v>
                </c:pt>
                <c:pt idx="332">
                  <c:v>36.200000000000003</c:v>
                </c:pt>
                <c:pt idx="333">
                  <c:v>36.300000000000004</c:v>
                </c:pt>
                <c:pt idx="334">
                  <c:v>36.4</c:v>
                </c:pt>
                <c:pt idx="335">
                  <c:v>36.5</c:v>
                </c:pt>
                <c:pt idx="336">
                  <c:v>36.6</c:v>
                </c:pt>
                <c:pt idx="337">
                  <c:v>36.700000000000003</c:v>
                </c:pt>
                <c:pt idx="338">
                  <c:v>36.800000000000004</c:v>
                </c:pt>
                <c:pt idx="339">
                  <c:v>36.9</c:v>
                </c:pt>
                <c:pt idx="340">
                  <c:v>37</c:v>
                </c:pt>
                <c:pt idx="341">
                  <c:v>37.1</c:v>
                </c:pt>
                <c:pt idx="342">
                  <c:v>37.200000000000003</c:v>
                </c:pt>
                <c:pt idx="343">
                  <c:v>37.300000000000004</c:v>
                </c:pt>
                <c:pt idx="344">
                  <c:v>37.4</c:v>
                </c:pt>
                <c:pt idx="345">
                  <c:v>37.5</c:v>
                </c:pt>
                <c:pt idx="346">
                  <c:v>37.6</c:v>
                </c:pt>
                <c:pt idx="347">
                  <c:v>37.700000000000003</c:v>
                </c:pt>
                <c:pt idx="348">
                  <c:v>37.800000000000004</c:v>
                </c:pt>
                <c:pt idx="349">
                  <c:v>37.9</c:v>
                </c:pt>
                <c:pt idx="350">
                  <c:v>38</c:v>
                </c:pt>
                <c:pt idx="351">
                  <c:v>38.1</c:v>
                </c:pt>
                <c:pt idx="352">
                  <c:v>38.200000000000003</c:v>
                </c:pt>
                <c:pt idx="353">
                  <c:v>38.300000000000004</c:v>
                </c:pt>
                <c:pt idx="354">
                  <c:v>38.4</c:v>
                </c:pt>
                <c:pt idx="355">
                  <c:v>38.5</c:v>
                </c:pt>
                <c:pt idx="356">
                  <c:v>38.6</c:v>
                </c:pt>
                <c:pt idx="357">
                  <c:v>38.700000000000003</c:v>
                </c:pt>
                <c:pt idx="358">
                  <c:v>38.800000000000004</c:v>
                </c:pt>
                <c:pt idx="359">
                  <c:v>38.9</c:v>
                </c:pt>
                <c:pt idx="360">
                  <c:v>39</c:v>
                </c:pt>
                <c:pt idx="361">
                  <c:v>39.1</c:v>
                </c:pt>
                <c:pt idx="362">
                  <c:v>39.200000000000003</c:v>
                </c:pt>
                <c:pt idx="363">
                  <c:v>39.300000000000004</c:v>
                </c:pt>
                <c:pt idx="364">
                  <c:v>39.4</c:v>
                </c:pt>
                <c:pt idx="365">
                  <c:v>39.5</c:v>
                </c:pt>
                <c:pt idx="366">
                  <c:v>39.6</c:v>
                </c:pt>
                <c:pt idx="367">
                  <c:v>39.700000000000003</c:v>
                </c:pt>
                <c:pt idx="368">
                  <c:v>39.800000000000004</c:v>
                </c:pt>
                <c:pt idx="369">
                  <c:v>39.9</c:v>
                </c:pt>
                <c:pt idx="370">
                  <c:v>40</c:v>
                </c:pt>
                <c:pt idx="371">
                  <c:v>40.1</c:v>
                </c:pt>
                <c:pt idx="372">
                  <c:v>40.200000000000003</c:v>
                </c:pt>
                <c:pt idx="373">
                  <c:v>40.300000000000004</c:v>
                </c:pt>
                <c:pt idx="374">
                  <c:v>40.4</c:v>
                </c:pt>
                <c:pt idx="375">
                  <c:v>40.5</c:v>
                </c:pt>
                <c:pt idx="376">
                  <c:v>40.6</c:v>
                </c:pt>
                <c:pt idx="377">
                  <c:v>40.700000000000003</c:v>
                </c:pt>
                <c:pt idx="378">
                  <c:v>40.800000000000004</c:v>
                </c:pt>
                <c:pt idx="379">
                  <c:v>40.9</c:v>
                </c:pt>
                <c:pt idx="380">
                  <c:v>41</c:v>
                </c:pt>
                <c:pt idx="381">
                  <c:v>41.1</c:v>
                </c:pt>
                <c:pt idx="382">
                  <c:v>41.2</c:v>
                </c:pt>
                <c:pt idx="383">
                  <c:v>41.3</c:v>
                </c:pt>
                <c:pt idx="384">
                  <c:v>41.4</c:v>
                </c:pt>
                <c:pt idx="385">
                  <c:v>41.5</c:v>
                </c:pt>
                <c:pt idx="386">
                  <c:v>41.6</c:v>
                </c:pt>
                <c:pt idx="387">
                  <c:v>41.7</c:v>
                </c:pt>
                <c:pt idx="388">
                  <c:v>41.8</c:v>
                </c:pt>
                <c:pt idx="389">
                  <c:v>41.9</c:v>
                </c:pt>
                <c:pt idx="390">
                  <c:v>42</c:v>
                </c:pt>
                <c:pt idx="391">
                  <c:v>42.1</c:v>
                </c:pt>
                <c:pt idx="392">
                  <c:v>42.2</c:v>
                </c:pt>
                <c:pt idx="393">
                  <c:v>42.3</c:v>
                </c:pt>
                <c:pt idx="394">
                  <c:v>42.4</c:v>
                </c:pt>
                <c:pt idx="395">
                  <c:v>42.5</c:v>
                </c:pt>
                <c:pt idx="396">
                  <c:v>42.6</c:v>
                </c:pt>
                <c:pt idx="397">
                  <c:v>42.7</c:v>
                </c:pt>
                <c:pt idx="398">
                  <c:v>42.8</c:v>
                </c:pt>
                <c:pt idx="399">
                  <c:v>42.9</c:v>
                </c:pt>
                <c:pt idx="400">
                  <c:v>43</c:v>
                </c:pt>
                <c:pt idx="401">
                  <c:v>43.1</c:v>
                </c:pt>
                <c:pt idx="402">
                  <c:v>43.2</c:v>
                </c:pt>
                <c:pt idx="403">
                  <c:v>43.3</c:v>
                </c:pt>
                <c:pt idx="404">
                  <c:v>43.4</c:v>
                </c:pt>
                <c:pt idx="405">
                  <c:v>43.5</c:v>
                </c:pt>
                <c:pt idx="406">
                  <c:v>43.6</c:v>
                </c:pt>
                <c:pt idx="407">
                  <c:v>43.7</c:v>
                </c:pt>
                <c:pt idx="408">
                  <c:v>43.8</c:v>
                </c:pt>
                <c:pt idx="409">
                  <c:v>43.9</c:v>
                </c:pt>
                <c:pt idx="410">
                  <c:v>44</c:v>
                </c:pt>
                <c:pt idx="411">
                  <c:v>44.1</c:v>
                </c:pt>
                <c:pt idx="412">
                  <c:v>44.2</c:v>
                </c:pt>
                <c:pt idx="413">
                  <c:v>44.3</c:v>
                </c:pt>
                <c:pt idx="414">
                  <c:v>44.4</c:v>
                </c:pt>
                <c:pt idx="415">
                  <c:v>44.5</c:v>
                </c:pt>
                <c:pt idx="416">
                  <c:v>44.6</c:v>
                </c:pt>
                <c:pt idx="417">
                  <c:v>44.7</c:v>
                </c:pt>
                <c:pt idx="418">
                  <c:v>44.8</c:v>
                </c:pt>
                <c:pt idx="419">
                  <c:v>44.9</c:v>
                </c:pt>
                <c:pt idx="420">
                  <c:v>45</c:v>
                </c:pt>
                <c:pt idx="421">
                  <c:v>45.1</c:v>
                </c:pt>
                <c:pt idx="422">
                  <c:v>45.2</c:v>
                </c:pt>
                <c:pt idx="423">
                  <c:v>45.3</c:v>
                </c:pt>
                <c:pt idx="424">
                  <c:v>45.4</c:v>
                </c:pt>
                <c:pt idx="425">
                  <c:v>45.5</c:v>
                </c:pt>
                <c:pt idx="426">
                  <c:v>45.6</c:v>
                </c:pt>
                <c:pt idx="427">
                  <c:v>45.7</c:v>
                </c:pt>
                <c:pt idx="428">
                  <c:v>45.8</c:v>
                </c:pt>
                <c:pt idx="429">
                  <c:v>45.9</c:v>
                </c:pt>
                <c:pt idx="430">
                  <c:v>46</c:v>
                </c:pt>
                <c:pt idx="431">
                  <c:v>46.1</c:v>
                </c:pt>
                <c:pt idx="432">
                  <c:v>46.2</c:v>
                </c:pt>
                <c:pt idx="433">
                  <c:v>46.3</c:v>
                </c:pt>
                <c:pt idx="434">
                  <c:v>46.4</c:v>
                </c:pt>
                <c:pt idx="435">
                  <c:v>46.5</c:v>
                </c:pt>
                <c:pt idx="436">
                  <c:v>46.6</c:v>
                </c:pt>
                <c:pt idx="437">
                  <c:v>46.7</c:v>
                </c:pt>
                <c:pt idx="438">
                  <c:v>46.8</c:v>
                </c:pt>
                <c:pt idx="439">
                  <c:v>46.9</c:v>
                </c:pt>
                <c:pt idx="440">
                  <c:v>47</c:v>
                </c:pt>
                <c:pt idx="441">
                  <c:v>47.1</c:v>
                </c:pt>
                <c:pt idx="442">
                  <c:v>47.2</c:v>
                </c:pt>
                <c:pt idx="443">
                  <c:v>47.3</c:v>
                </c:pt>
                <c:pt idx="444">
                  <c:v>47.4</c:v>
                </c:pt>
                <c:pt idx="445">
                  <c:v>47.5</c:v>
                </c:pt>
                <c:pt idx="446">
                  <c:v>47.6</c:v>
                </c:pt>
                <c:pt idx="447">
                  <c:v>47.7</c:v>
                </c:pt>
                <c:pt idx="448">
                  <c:v>47.8</c:v>
                </c:pt>
                <c:pt idx="449">
                  <c:v>47.9</c:v>
                </c:pt>
                <c:pt idx="450">
                  <c:v>48</c:v>
                </c:pt>
                <c:pt idx="451">
                  <c:v>48.1</c:v>
                </c:pt>
                <c:pt idx="452">
                  <c:v>48.2</c:v>
                </c:pt>
                <c:pt idx="453">
                  <c:v>48.3</c:v>
                </c:pt>
                <c:pt idx="454">
                  <c:v>48.4</c:v>
                </c:pt>
                <c:pt idx="455">
                  <c:v>48.5</c:v>
                </c:pt>
                <c:pt idx="456">
                  <c:v>48.6</c:v>
                </c:pt>
                <c:pt idx="457">
                  <c:v>48.7</c:v>
                </c:pt>
                <c:pt idx="458">
                  <c:v>48.8</c:v>
                </c:pt>
                <c:pt idx="459">
                  <c:v>48.9</c:v>
                </c:pt>
                <c:pt idx="460">
                  <c:v>49</c:v>
                </c:pt>
                <c:pt idx="461">
                  <c:v>49.1</c:v>
                </c:pt>
                <c:pt idx="462">
                  <c:v>49.2</c:v>
                </c:pt>
                <c:pt idx="463">
                  <c:v>49.3</c:v>
                </c:pt>
                <c:pt idx="464">
                  <c:v>49.4</c:v>
                </c:pt>
                <c:pt idx="465">
                  <c:v>49.5</c:v>
                </c:pt>
                <c:pt idx="466">
                  <c:v>49.6</c:v>
                </c:pt>
                <c:pt idx="467">
                  <c:v>49.7</c:v>
                </c:pt>
                <c:pt idx="468">
                  <c:v>49.8</c:v>
                </c:pt>
                <c:pt idx="469">
                  <c:v>49.9</c:v>
                </c:pt>
                <c:pt idx="470">
                  <c:v>50</c:v>
                </c:pt>
                <c:pt idx="471">
                  <c:v>50.1</c:v>
                </c:pt>
                <c:pt idx="472">
                  <c:v>50.2</c:v>
                </c:pt>
                <c:pt idx="473">
                  <c:v>50.3</c:v>
                </c:pt>
                <c:pt idx="474">
                  <c:v>50.4</c:v>
                </c:pt>
                <c:pt idx="475">
                  <c:v>50.5</c:v>
                </c:pt>
                <c:pt idx="476">
                  <c:v>50.6</c:v>
                </c:pt>
                <c:pt idx="477">
                  <c:v>50.7</c:v>
                </c:pt>
                <c:pt idx="478">
                  <c:v>50.8</c:v>
                </c:pt>
                <c:pt idx="479">
                  <c:v>50.9</c:v>
                </c:pt>
                <c:pt idx="480">
                  <c:v>51</c:v>
                </c:pt>
                <c:pt idx="481">
                  <c:v>51.1</c:v>
                </c:pt>
                <c:pt idx="482">
                  <c:v>51.2</c:v>
                </c:pt>
                <c:pt idx="483">
                  <c:v>51.3</c:v>
                </c:pt>
                <c:pt idx="484">
                  <c:v>51.4</c:v>
                </c:pt>
                <c:pt idx="485">
                  <c:v>51.5</c:v>
                </c:pt>
                <c:pt idx="486">
                  <c:v>51.6</c:v>
                </c:pt>
                <c:pt idx="487">
                  <c:v>51.7</c:v>
                </c:pt>
                <c:pt idx="488">
                  <c:v>51.8</c:v>
                </c:pt>
                <c:pt idx="489">
                  <c:v>51.9</c:v>
                </c:pt>
                <c:pt idx="490">
                  <c:v>52</c:v>
                </c:pt>
                <c:pt idx="491">
                  <c:v>52.1</c:v>
                </c:pt>
                <c:pt idx="492">
                  <c:v>52.2</c:v>
                </c:pt>
                <c:pt idx="493">
                  <c:v>52.3</c:v>
                </c:pt>
                <c:pt idx="494">
                  <c:v>52.4</c:v>
                </c:pt>
                <c:pt idx="495">
                  <c:v>52.5</c:v>
                </c:pt>
                <c:pt idx="496">
                  <c:v>52.6</c:v>
                </c:pt>
                <c:pt idx="497">
                  <c:v>52.7</c:v>
                </c:pt>
                <c:pt idx="498">
                  <c:v>52.8</c:v>
                </c:pt>
                <c:pt idx="499">
                  <c:v>52.9</c:v>
                </c:pt>
                <c:pt idx="500">
                  <c:v>53</c:v>
                </c:pt>
                <c:pt idx="501">
                  <c:v>53.1</c:v>
                </c:pt>
                <c:pt idx="502">
                  <c:v>53.2</c:v>
                </c:pt>
                <c:pt idx="503">
                  <c:v>53.3</c:v>
                </c:pt>
                <c:pt idx="504">
                  <c:v>53.4</c:v>
                </c:pt>
                <c:pt idx="505">
                  <c:v>53.5</c:v>
                </c:pt>
                <c:pt idx="506">
                  <c:v>53.6</c:v>
                </c:pt>
                <c:pt idx="507">
                  <c:v>53.7</c:v>
                </c:pt>
                <c:pt idx="508">
                  <c:v>53.8</c:v>
                </c:pt>
                <c:pt idx="509">
                  <c:v>53.9</c:v>
                </c:pt>
                <c:pt idx="510">
                  <c:v>54</c:v>
                </c:pt>
                <c:pt idx="511">
                  <c:v>54.1</c:v>
                </c:pt>
                <c:pt idx="512">
                  <c:v>54.2</c:v>
                </c:pt>
                <c:pt idx="513">
                  <c:v>54.3</c:v>
                </c:pt>
                <c:pt idx="514">
                  <c:v>54.4</c:v>
                </c:pt>
                <c:pt idx="515">
                  <c:v>54.5</c:v>
                </c:pt>
                <c:pt idx="516">
                  <c:v>54.6</c:v>
                </c:pt>
                <c:pt idx="517">
                  <c:v>54.7</c:v>
                </c:pt>
                <c:pt idx="518">
                  <c:v>54.8</c:v>
                </c:pt>
                <c:pt idx="519">
                  <c:v>54.9</c:v>
                </c:pt>
                <c:pt idx="520">
                  <c:v>55</c:v>
                </c:pt>
                <c:pt idx="521">
                  <c:v>55.1</c:v>
                </c:pt>
                <c:pt idx="522">
                  <c:v>55.2</c:v>
                </c:pt>
                <c:pt idx="523">
                  <c:v>55.3</c:v>
                </c:pt>
                <c:pt idx="524">
                  <c:v>55.4</c:v>
                </c:pt>
                <c:pt idx="525">
                  <c:v>55.5</c:v>
                </c:pt>
                <c:pt idx="526">
                  <c:v>55.6</c:v>
                </c:pt>
                <c:pt idx="527">
                  <c:v>55.7</c:v>
                </c:pt>
                <c:pt idx="528">
                  <c:v>55.8</c:v>
                </c:pt>
                <c:pt idx="529">
                  <c:v>55.9</c:v>
                </c:pt>
                <c:pt idx="530">
                  <c:v>56</c:v>
                </c:pt>
                <c:pt idx="531">
                  <c:v>56.1</c:v>
                </c:pt>
                <c:pt idx="532">
                  <c:v>56.2</c:v>
                </c:pt>
                <c:pt idx="533">
                  <c:v>56.3</c:v>
                </c:pt>
                <c:pt idx="534">
                  <c:v>56.4</c:v>
                </c:pt>
                <c:pt idx="535">
                  <c:v>56.5</c:v>
                </c:pt>
                <c:pt idx="536">
                  <c:v>56.6</c:v>
                </c:pt>
                <c:pt idx="537">
                  <c:v>56.7</c:v>
                </c:pt>
                <c:pt idx="538">
                  <c:v>56.8</c:v>
                </c:pt>
                <c:pt idx="539">
                  <c:v>56.9</c:v>
                </c:pt>
                <c:pt idx="540">
                  <c:v>57</c:v>
                </c:pt>
                <c:pt idx="541">
                  <c:v>57.1</c:v>
                </c:pt>
                <c:pt idx="542">
                  <c:v>57.2</c:v>
                </c:pt>
                <c:pt idx="543">
                  <c:v>57.3</c:v>
                </c:pt>
                <c:pt idx="544">
                  <c:v>57.4</c:v>
                </c:pt>
                <c:pt idx="545">
                  <c:v>57.5</c:v>
                </c:pt>
                <c:pt idx="546">
                  <c:v>57.6</c:v>
                </c:pt>
                <c:pt idx="547">
                  <c:v>57.7</c:v>
                </c:pt>
                <c:pt idx="548">
                  <c:v>57.8</c:v>
                </c:pt>
                <c:pt idx="549">
                  <c:v>57.9</c:v>
                </c:pt>
                <c:pt idx="550">
                  <c:v>58</c:v>
                </c:pt>
                <c:pt idx="551">
                  <c:v>58.1</c:v>
                </c:pt>
                <c:pt idx="552">
                  <c:v>58.2</c:v>
                </c:pt>
                <c:pt idx="553">
                  <c:v>58.3</c:v>
                </c:pt>
                <c:pt idx="554">
                  <c:v>58.4</c:v>
                </c:pt>
                <c:pt idx="555">
                  <c:v>58.5</c:v>
                </c:pt>
                <c:pt idx="556">
                  <c:v>58.6</c:v>
                </c:pt>
                <c:pt idx="557">
                  <c:v>58.7</c:v>
                </c:pt>
                <c:pt idx="558">
                  <c:v>58.8</c:v>
                </c:pt>
                <c:pt idx="559">
                  <c:v>58.9</c:v>
                </c:pt>
                <c:pt idx="560">
                  <c:v>59</c:v>
                </c:pt>
                <c:pt idx="561">
                  <c:v>59.1</c:v>
                </c:pt>
                <c:pt idx="562">
                  <c:v>59.2</c:v>
                </c:pt>
                <c:pt idx="563">
                  <c:v>59.3</c:v>
                </c:pt>
                <c:pt idx="564">
                  <c:v>59.4</c:v>
                </c:pt>
                <c:pt idx="565">
                  <c:v>59.5</c:v>
                </c:pt>
                <c:pt idx="566">
                  <c:v>59.6</c:v>
                </c:pt>
                <c:pt idx="567">
                  <c:v>59.7</c:v>
                </c:pt>
                <c:pt idx="568">
                  <c:v>59.8</c:v>
                </c:pt>
                <c:pt idx="569">
                  <c:v>59.9</c:v>
                </c:pt>
                <c:pt idx="570">
                  <c:v>60</c:v>
                </c:pt>
                <c:pt idx="571">
                  <c:v>60.1</c:v>
                </c:pt>
                <c:pt idx="572">
                  <c:v>60.2</c:v>
                </c:pt>
                <c:pt idx="573">
                  <c:v>60.3</c:v>
                </c:pt>
                <c:pt idx="574">
                  <c:v>60.4</c:v>
                </c:pt>
                <c:pt idx="575">
                  <c:v>60.5</c:v>
                </c:pt>
                <c:pt idx="576">
                  <c:v>60.6</c:v>
                </c:pt>
                <c:pt idx="577">
                  <c:v>60.7</c:v>
                </c:pt>
                <c:pt idx="578">
                  <c:v>60.8</c:v>
                </c:pt>
                <c:pt idx="579">
                  <c:v>60.9</c:v>
                </c:pt>
                <c:pt idx="580">
                  <c:v>61</c:v>
                </c:pt>
                <c:pt idx="581">
                  <c:v>61.1</c:v>
                </c:pt>
                <c:pt idx="582">
                  <c:v>61.2</c:v>
                </c:pt>
                <c:pt idx="583">
                  <c:v>61.3</c:v>
                </c:pt>
                <c:pt idx="584">
                  <c:v>61.4</c:v>
                </c:pt>
                <c:pt idx="585">
                  <c:v>61.5</c:v>
                </c:pt>
                <c:pt idx="586">
                  <c:v>61.6</c:v>
                </c:pt>
                <c:pt idx="587">
                  <c:v>61.7</c:v>
                </c:pt>
                <c:pt idx="588">
                  <c:v>61.8</c:v>
                </c:pt>
                <c:pt idx="589">
                  <c:v>61.9</c:v>
                </c:pt>
                <c:pt idx="590">
                  <c:v>62</c:v>
                </c:pt>
                <c:pt idx="591">
                  <c:v>62.1</c:v>
                </c:pt>
                <c:pt idx="592">
                  <c:v>62.2</c:v>
                </c:pt>
                <c:pt idx="593">
                  <c:v>62.3</c:v>
                </c:pt>
                <c:pt idx="594">
                  <c:v>62.4</c:v>
                </c:pt>
                <c:pt idx="595">
                  <c:v>62.5</c:v>
                </c:pt>
                <c:pt idx="596">
                  <c:v>62.6</c:v>
                </c:pt>
                <c:pt idx="597">
                  <c:v>62.7</c:v>
                </c:pt>
                <c:pt idx="598">
                  <c:v>62.8</c:v>
                </c:pt>
                <c:pt idx="599">
                  <c:v>62.9</c:v>
                </c:pt>
                <c:pt idx="600">
                  <c:v>63</c:v>
                </c:pt>
                <c:pt idx="601">
                  <c:v>63.1</c:v>
                </c:pt>
                <c:pt idx="602">
                  <c:v>63.2</c:v>
                </c:pt>
                <c:pt idx="603">
                  <c:v>63.3</c:v>
                </c:pt>
                <c:pt idx="604">
                  <c:v>63.4</c:v>
                </c:pt>
                <c:pt idx="605">
                  <c:v>63.5</c:v>
                </c:pt>
                <c:pt idx="606">
                  <c:v>63.6</c:v>
                </c:pt>
                <c:pt idx="607">
                  <c:v>63.7</c:v>
                </c:pt>
                <c:pt idx="608">
                  <c:v>63.8</c:v>
                </c:pt>
                <c:pt idx="609">
                  <c:v>63.9</c:v>
                </c:pt>
                <c:pt idx="610">
                  <c:v>64</c:v>
                </c:pt>
                <c:pt idx="611">
                  <c:v>64.099999999999994</c:v>
                </c:pt>
                <c:pt idx="612">
                  <c:v>64.2</c:v>
                </c:pt>
                <c:pt idx="613">
                  <c:v>64.3</c:v>
                </c:pt>
                <c:pt idx="614">
                  <c:v>64.400000000000006</c:v>
                </c:pt>
                <c:pt idx="615">
                  <c:v>64.5</c:v>
                </c:pt>
                <c:pt idx="616">
                  <c:v>64.599999999999994</c:v>
                </c:pt>
                <c:pt idx="617">
                  <c:v>64.7</c:v>
                </c:pt>
                <c:pt idx="618">
                  <c:v>64.8</c:v>
                </c:pt>
                <c:pt idx="619">
                  <c:v>64.900000000000006</c:v>
                </c:pt>
                <c:pt idx="620">
                  <c:v>65</c:v>
                </c:pt>
                <c:pt idx="621">
                  <c:v>65.099999999999994</c:v>
                </c:pt>
                <c:pt idx="622">
                  <c:v>65.2</c:v>
                </c:pt>
                <c:pt idx="623">
                  <c:v>65.3</c:v>
                </c:pt>
                <c:pt idx="624">
                  <c:v>65.400000000000006</c:v>
                </c:pt>
                <c:pt idx="625">
                  <c:v>65.5</c:v>
                </c:pt>
                <c:pt idx="626">
                  <c:v>65.599999999999994</c:v>
                </c:pt>
                <c:pt idx="627">
                  <c:v>65.7</c:v>
                </c:pt>
                <c:pt idx="628">
                  <c:v>65.8</c:v>
                </c:pt>
                <c:pt idx="629">
                  <c:v>65.900000000000006</c:v>
                </c:pt>
                <c:pt idx="630">
                  <c:v>66</c:v>
                </c:pt>
                <c:pt idx="631">
                  <c:v>66.099999999999994</c:v>
                </c:pt>
                <c:pt idx="632">
                  <c:v>66.2</c:v>
                </c:pt>
                <c:pt idx="633">
                  <c:v>66.3</c:v>
                </c:pt>
                <c:pt idx="634">
                  <c:v>66.400000000000006</c:v>
                </c:pt>
                <c:pt idx="635">
                  <c:v>66.5</c:v>
                </c:pt>
                <c:pt idx="636">
                  <c:v>66.599999999999994</c:v>
                </c:pt>
                <c:pt idx="637">
                  <c:v>66.7</c:v>
                </c:pt>
                <c:pt idx="638">
                  <c:v>66.8</c:v>
                </c:pt>
                <c:pt idx="639">
                  <c:v>66.900000000000006</c:v>
                </c:pt>
                <c:pt idx="640">
                  <c:v>67</c:v>
                </c:pt>
                <c:pt idx="641">
                  <c:v>67.099999999999994</c:v>
                </c:pt>
                <c:pt idx="642">
                  <c:v>67.2</c:v>
                </c:pt>
                <c:pt idx="643">
                  <c:v>67.3</c:v>
                </c:pt>
                <c:pt idx="644">
                  <c:v>67.400000000000006</c:v>
                </c:pt>
                <c:pt idx="645">
                  <c:v>67.5</c:v>
                </c:pt>
                <c:pt idx="646">
                  <c:v>67.599999999999994</c:v>
                </c:pt>
                <c:pt idx="647">
                  <c:v>67.7</c:v>
                </c:pt>
                <c:pt idx="648">
                  <c:v>67.8</c:v>
                </c:pt>
                <c:pt idx="649">
                  <c:v>67.900000000000006</c:v>
                </c:pt>
                <c:pt idx="650">
                  <c:v>68</c:v>
                </c:pt>
                <c:pt idx="651">
                  <c:v>68.099999999999994</c:v>
                </c:pt>
                <c:pt idx="652">
                  <c:v>68.2</c:v>
                </c:pt>
                <c:pt idx="653">
                  <c:v>68.3</c:v>
                </c:pt>
                <c:pt idx="654">
                  <c:v>68.400000000000006</c:v>
                </c:pt>
                <c:pt idx="655">
                  <c:v>68.5</c:v>
                </c:pt>
                <c:pt idx="656">
                  <c:v>68.599999999999994</c:v>
                </c:pt>
                <c:pt idx="657">
                  <c:v>68.7</c:v>
                </c:pt>
                <c:pt idx="658">
                  <c:v>68.8</c:v>
                </c:pt>
                <c:pt idx="659">
                  <c:v>68.900000000000006</c:v>
                </c:pt>
                <c:pt idx="660">
                  <c:v>69</c:v>
                </c:pt>
                <c:pt idx="661">
                  <c:v>69.099999999999994</c:v>
                </c:pt>
                <c:pt idx="662">
                  <c:v>69.2</c:v>
                </c:pt>
                <c:pt idx="663">
                  <c:v>69.3</c:v>
                </c:pt>
                <c:pt idx="664">
                  <c:v>69.400000000000006</c:v>
                </c:pt>
                <c:pt idx="665">
                  <c:v>69.5</c:v>
                </c:pt>
                <c:pt idx="666">
                  <c:v>69.599999999999994</c:v>
                </c:pt>
                <c:pt idx="667">
                  <c:v>69.7</c:v>
                </c:pt>
                <c:pt idx="668">
                  <c:v>69.8</c:v>
                </c:pt>
                <c:pt idx="669">
                  <c:v>69.900000000000006</c:v>
                </c:pt>
                <c:pt idx="670">
                  <c:v>70</c:v>
                </c:pt>
                <c:pt idx="671">
                  <c:v>70.099999999999994</c:v>
                </c:pt>
                <c:pt idx="672">
                  <c:v>70.2</c:v>
                </c:pt>
                <c:pt idx="673">
                  <c:v>70.3</c:v>
                </c:pt>
                <c:pt idx="674">
                  <c:v>70.400000000000006</c:v>
                </c:pt>
                <c:pt idx="675">
                  <c:v>70.5</c:v>
                </c:pt>
                <c:pt idx="676">
                  <c:v>70.599999999999994</c:v>
                </c:pt>
                <c:pt idx="677">
                  <c:v>70.7</c:v>
                </c:pt>
                <c:pt idx="678">
                  <c:v>70.8</c:v>
                </c:pt>
                <c:pt idx="679">
                  <c:v>70.900000000000006</c:v>
                </c:pt>
                <c:pt idx="680">
                  <c:v>71</c:v>
                </c:pt>
                <c:pt idx="681">
                  <c:v>71.099999999999994</c:v>
                </c:pt>
                <c:pt idx="682">
                  <c:v>71.2</c:v>
                </c:pt>
                <c:pt idx="683">
                  <c:v>71.3</c:v>
                </c:pt>
                <c:pt idx="684">
                  <c:v>71.400000000000006</c:v>
                </c:pt>
                <c:pt idx="685">
                  <c:v>71.5</c:v>
                </c:pt>
                <c:pt idx="686">
                  <c:v>71.599999999999994</c:v>
                </c:pt>
                <c:pt idx="687">
                  <c:v>71.7</c:v>
                </c:pt>
                <c:pt idx="688">
                  <c:v>71.8</c:v>
                </c:pt>
                <c:pt idx="689">
                  <c:v>71.900000000000006</c:v>
                </c:pt>
                <c:pt idx="690">
                  <c:v>72</c:v>
                </c:pt>
                <c:pt idx="691">
                  <c:v>72.099999999999994</c:v>
                </c:pt>
                <c:pt idx="692">
                  <c:v>72.2</c:v>
                </c:pt>
                <c:pt idx="693">
                  <c:v>72.3</c:v>
                </c:pt>
                <c:pt idx="694">
                  <c:v>72.400000000000006</c:v>
                </c:pt>
                <c:pt idx="695">
                  <c:v>72.5</c:v>
                </c:pt>
                <c:pt idx="696">
                  <c:v>72.599999999999994</c:v>
                </c:pt>
                <c:pt idx="697">
                  <c:v>72.7</c:v>
                </c:pt>
                <c:pt idx="698">
                  <c:v>72.8</c:v>
                </c:pt>
                <c:pt idx="699">
                  <c:v>72.900000000000006</c:v>
                </c:pt>
                <c:pt idx="700">
                  <c:v>73</c:v>
                </c:pt>
                <c:pt idx="701">
                  <c:v>73.099999999999994</c:v>
                </c:pt>
                <c:pt idx="702">
                  <c:v>73.2</c:v>
                </c:pt>
                <c:pt idx="703">
                  <c:v>73.3</c:v>
                </c:pt>
                <c:pt idx="704">
                  <c:v>73.400000000000006</c:v>
                </c:pt>
                <c:pt idx="705">
                  <c:v>73.5</c:v>
                </c:pt>
                <c:pt idx="706">
                  <c:v>73.599999999999994</c:v>
                </c:pt>
                <c:pt idx="707">
                  <c:v>73.7</c:v>
                </c:pt>
                <c:pt idx="708">
                  <c:v>73.8</c:v>
                </c:pt>
                <c:pt idx="709">
                  <c:v>73.900000000000006</c:v>
                </c:pt>
                <c:pt idx="710">
                  <c:v>74</c:v>
                </c:pt>
                <c:pt idx="711">
                  <c:v>74.099999999999994</c:v>
                </c:pt>
                <c:pt idx="712">
                  <c:v>74.2</c:v>
                </c:pt>
                <c:pt idx="713">
                  <c:v>74.3</c:v>
                </c:pt>
                <c:pt idx="714">
                  <c:v>74.400000000000006</c:v>
                </c:pt>
                <c:pt idx="715">
                  <c:v>74.5</c:v>
                </c:pt>
                <c:pt idx="716">
                  <c:v>74.599999999999994</c:v>
                </c:pt>
                <c:pt idx="717">
                  <c:v>74.7</c:v>
                </c:pt>
                <c:pt idx="718">
                  <c:v>74.8</c:v>
                </c:pt>
                <c:pt idx="719">
                  <c:v>74.900000000000006</c:v>
                </c:pt>
                <c:pt idx="720">
                  <c:v>75</c:v>
                </c:pt>
                <c:pt idx="721">
                  <c:v>75.099999999999994</c:v>
                </c:pt>
                <c:pt idx="722">
                  <c:v>75.2</c:v>
                </c:pt>
                <c:pt idx="723">
                  <c:v>75.3</c:v>
                </c:pt>
                <c:pt idx="724">
                  <c:v>75.400000000000006</c:v>
                </c:pt>
                <c:pt idx="725">
                  <c:v>75.5</c:v>
                </c:pt>
                <c:pt idx="726">
                  <c:v>75.599999999999994</c:v>
                </c:pt>
                <c:pt idx="727">
                  <c:v>75.7</c:v>
                </c:pt>
                <c:pt idx="728">
                  <c:v>75.8</c:v>
                </c:pt>
                <c:pt idx="729">
                  <c:v>75.900000000000006</c:v>
                </c:pt>
                <c:pt idx="730">
                  <c:v>76</c:v>
                </c:pt>
                <c:pt idx="731">
                  <c:v>76.099999999999994</c:v>
                </c:pt>
                <c:pt idx="732">
                  <c:v>76.2</c:v>
                </c:pt>
                <c:pt idx="733">
                  <c:v>76.3</c:v>
                </c:pt>
                <c:pt idx="734">
                  <c:v>76.400000000000006</c:v>
                </c:pt>
                <c:pt idx="735">
                  <c:v>76.5</c:v>
                </c:pt>
                <c:pt idx="736">
                  <c:v>76.599999999999994</c:v>
                </c:pt>
                <c:pt idx="737">
                  <c:v>76.7</c:v>
                </c:pt>
                <c:pt idx="738">
                  <c:v>76.8</c:v>
                </c:pt>
                <c:pt idx="739">
                  <c:v>76.900000000000006</c:v>
                </c:pt>
                <c:pt idx="740">
                  <c:v>77</c:v>
                </c:pt>
                <c:pt idx="741">
                  <c:v>77.099999999999994</c:v>
                </c:pt>
                <c:pt idx="742">
                  <c:v>77.2</c:v>
                </c:pt>
                <c:pt idx="743">
                  <c:v>77.3</c:v>
                </c:pt>
                <c:pt idx="744">
                  <c:v>77.400000000000006</c:v>
                </c:pt>
                <c:pt idx="745">
                  <c:v>77.5</c:v>
                </c:pt>
                <c:pt idx="746">
                  <c:v>77.599999999999994</c:v>
                </c:pt>
                <c:pt idx="747">
                  <c:v>77.7</c:v>
                </c:pt>
                <c:pt idx="748">
                  <c:v>77.8</c:v>
                </c:pt>
                <c:pt idx="749">
                  <c:v>77.900000000000006</c:v>
                </c:pt>
                <c:pt idx="750">
                  <c:v>78</c:v>
                </c:pt>
                <c:pt idx="751">
                  <c:v>78.099999999999994</c:v>
                </c:pt>
                <c:pt idx="752">
                  <c:v>78.2</c:v>
                </c:pt>
                <c:pt idx="753">
                  <c:v>78.3</c:v>
                </c:pt>
                <c:pt idx="754">
                  <c:v>78.400000000000006</c:v>
                </c:pt>
                <c:pt idx="755">
                  <c:v>78.5</c:v>
                </c:pt>
                <c:pt idx="756">
                  <c:v>78.599999999999994</c:v>
                </c:pt>
                <c:pt idx="757">
                  <c:v>78.7</c:v>
                </c:pt>
                <c:pt idx="758">
                  <c:v>78.8</c:v>
                </c:pt>
                <c:pt idx="759">
                  <c:v>78.900000000000006</c:v>
                </c:pt>
                <c:pt idx="760">
                  <c:v>79</c:v>
                </c:pt>
                <c:pt idx="761">
                  <c:v>79.099999999999994</c:v>
                </c:pt>
                <c:pt idx="762">
                  <c:v>79.2</c:v>
                </c:pt>
                <c:pt idx="763">
                  <c:v>79.3</c:v>
                </c:pt>
                <c:pt idx="764">
                  <c:v>79.400000000000006</c:v>
                </c:pt>
                <c:pt idx="765">
                  <c:v>79.5</c:v>
                </c:pt>
                <c:pt idx="766">
                  <c:v>79.599999999999994</c:v>
                </c:pt>
                <c:pt idx="767">
                  <c:v>79.7</c:v>
                </c:pt>
                <c:pt idx="768">
                  <c:v>79.8</c:v>
                </c:pt>
                <c:pt idx="769">
                  <c:v>79.900000000000006</c:v>
                </c:pt>
                <c:pt idx="770">
                  <c:v>80</c:v>
                </c:pt>
                <c:pt idx="771">
                  <c:v>80.099999999999994</c:v>
                </c:pt>
                <c:pt idx="772">
                  <c:v>80.2</c:v>
                </c:pt>
                <c:pt idx="773">
                  <c:v>80.3</c:v>
                </c:pt>
                <c:pt idx="774">
                  <c:v>80.400000000000006</c:v>
                </c:pt>
                <c:pt idx="775">
                  <c:v>80.5</c:v>
                </c:pt>
                <c:pt idx="776">
                  <c:v>80.599999999999994</c:v>
                </c:pt>
                <c:pt idx="777">
                  <c:v>80.7</c:v>
                </c:pt>
                <c:pt idx="778">
                  <c:v>80.8</c:v>
                </c:pt>
                <c:pt idx="779">
                  <c:v>80.900000000000006</c:v>
                </c:pt>
                <c:pt idx="780">
                  <c:v>81</c:v>
                </c:pt>
                <c:pt idx="781">
                  <c:v>81.099999999999994</c:v>
                </c:pt>
                <c:pt idx="782">
                  <c:v>81.2</c:v>
                </c:pt>
                <c:pt idx="783">
                  <c:v>81.3</c:v>
                </c:pt>
                <c:pt idx="784">
                  <c:v>81.400000000000006</c:v>
                </c:pt>
                <c:pt idx="785">
                  <c:v>81.5</c:v>
                </c:pt>
                <c:pt idx="786">
                  <c:v>81.599999999999994</c:v>
                </c:pt>
                <c:pt idx="787">
                  <c:v>81.7</c:v>
                </c:pt>
                <c:pt idx="788">
                  <c:v>81.8</c:v>
                </c:pt>
                <c:pt idx="789">
                  <c:v>81.900000000000006</c:v>
                </c:pt>
                <c:pt idx="790">
                  <c:v>82</c:v>
                </c:pt>
                <c:pt idx="791">
                  <c:v>82.1</c:v>
                </c:pt>
                <c:pt idx="792">
                  <c:v>82.2</c:v>
                </c:pt>
                <c:pt idx="793">
                  <c:v>82.3</c:v>
                </c:pt>
                <c:pt idx="794">
                  <c:v>82.4</c:v>
                </c:pt>
                <c:pt idx="795">
                  <c:v>82.5</c:v>
                </c:pt>
                <c:pt idx="796">
                  <c:v>82.6</c:v>
                </c:pt>
                <c:pt idx="797">
                  <c:v>82.7</c:v>
                </c:pt>
                <c:pt idx="798">
                  <c:v>82.8</c:v>
                </c:pt>
                <c:pt idx="799">
                  <c:v>82.9</c:v>
                </c:pt>
                <c:pt idx="800">
                  <c:v>83</c:v>
                </c:pt>
                <c:pt idx="801">
                  <c:v>83.1</c:v>
                </c:pt>
                <c:pt idx="802">
                  <c:v>83.2</c:v>
                </c:pt>
                <c:pt idx="803">
                  <c:v>83.3</c:v>
                </c:pt>
                <c:pt idx="804">
                  <c:v>83.4</c:v>
                </c:pt>
                <c:pt idx="805">
                  <c:v>83.5</c:v>
                </c:pt>
                <c:pt idx="806">
                  <c:v>83.6</c:v>
                </c:pt>
                <c:pt idx="807">
                  <c:v>83.7</c:v>
                </c:pt>
                <c:pt idx="808">
                  <c:v>83.8</c:v>
                </c:pt>
                <c:pt idx="809">
                  <c:v>83.9</c:v>
                </c:pt>
                <c:pt idx="810">
                  <c:v>84</c:v>
                </c:pt>
                <c:pt idx="811">
                  <c:v>84.1</c:v>
                </c:pt>
                <c:pt idx="812">
                  <c:v>84.2</c:v>
                </c:pt>
                <c:pt idx="813">
                  <c:v>84.3</c:v>
                </c:pt>
                <c:pt idx="814">
                  <c:v>84.4</c:v>
                </c:pt>
                <c:pt idx="815">
                  <c:v>84.5</c:v>
                </c:pt>
                <c:pt idx="816">
                  <c:v>84.6</c:v>
                </c:pt>
                <c:pt idx="817">
                  <c:v>84.7</c:v>
                </c:pt>
                <c:pt idx="818">
                  <c:v>84.8</c:v>
                </c:pt>
                <c:pt idx="819">
                  <c:v>84.9</c:v>
                </c:pt>
                <c:pt idx="820">
                  <c:v>85</c:v>
                </c:pt>
                <c:pt idx="821">
                  <c:v>85.1</c:v>
                </c:pt>
                <c:pt idx="822">
                  <c:v>85.2</c:v>
                </c:pt>
                <c:pt idx="823">
                  <c:v>85.3</c:v>
                </c:pt>
                <c:pt idx="824">
                  <c:v>85.4</c:v>
                </c:pt>
                <c:pt idx="825">
                  <c:v>85.5</c:v>
                </c:pt>
                <c:pt idx="826">
                  <c:v>85.6</c:v>
                </c:pt>
                <c:pt idx="827">
                  <c:v>85.7</c:v>
                </c:pt>
                <c:pt idx="828">
                  <c:v>85.8</c:v>
                </c:pt>
                <c:pt idx="829">
                  <c:v>85.9</c:v>
                </c:pt>
                <c:pt idx="830">
                  <c:v>86</c:v>
                </c:pt>
                <c:pt idx="831">
                  <c:v>86.1</c:v>
                </c:pt>
                <c:pt idx="832">
                  <c:v>86.2</c:v>
                </c:pt>
                <c:pt idx="833">
                  <c:v>86.3</c:v>
                </c:pt>
                <c:pt idx="834">
                  <c:v>86.4</c:v>
                </c:pt>
                <c:pt idx="835">
                  <c:v>86.5</c:v>
                </c:pt>
                <c:pt idx="836">
                  <c:v>86.6</c:v>
                </c:pt>
                <c:pt idx="837">
                  <c:v>86.7</c:v>
                </c:pt>
                <c:pt idx="838">
                  <c:v>86.8</c:v>
                </c:pt>
                <c:pt idx="839">
                  <c:v>86.9</c:v>
                </c:pt>
                <c:pt idx="840">
                  <c:v>87</c:v>
                </c:pt>
                <c:pt idx="841">
                  <c:v>87.1</c:v>
                </c:pt>
                <c:pt idx="842">
                  <c:v>87.2</c:v>
                </c:pt>
                <c:pt idx="843">
                  <c:v>87.3</c:v>
                </c:pt>
                <c:pt idx="844">
                  <c:v>87.4</c:v>
                </c:pt>
                <c:pt idx="845">
                  <c:v>87.5</c:v>
                </c:pt>
                <c:pt idx="846">
                  <c:v>87.6</c:v>
                </c:pt>
                <c:pt idx="847">
                  <c:v>87.7</c:v>
                </c:pt>
                <c:pt idx="848">
                  <c:v>87.8</c:v>
                </c:pt>
                <c:pt idx="849">
                  <c:v>87.9</c:v>
                </c:pt>
                <c:pt idx="850">
                  <c:v>88</c:v>
                </c:pt>
                <c:pt idx="851">
                  <c:v>88.1</c:v>
                </c:pt>
                <c:pt idx="852">
                  <c:v>88.2</c:v>
                </c:pt>
                <c:pt idx="853">
                  <c:v>88.3</c:v>
                </c:pt>
                <c:pt idx="854">
                  <c:v>88.4</c:v>
                </c:pt>
                <c:pt idx="855">
                  <c:v>88.5</c:v>
                </c:pt>
                <c:pt idx="856">
                  <c:v>88.6</c:v>
                </c:pt>
                <c:pt idx="857">
                  <c:v>88.7</c:v>
                </c:pt>
                <c:pt idx="858">
                  <c:v>88.8</c:v>
                </c:pt>
                <c:pt idx="859">
                  <c:v>88.9</c:v>
                </c:pt>
                <c:pt idx="860">
                  <c:v>89</c:v>
                </c:pt>
                <c:pt idx="861">
                  <c:v>89.1</c:v>
                </c:pt>
                <c:pt idx="862">
                  <c:v>89.2</c:v>
                </c:pt>
                <c:pt idx="863">
                  <c:v>89.3</c:v>
                </c:pt>
                <c:pt idx="864">
                  <c:v>89.4</c:v>
                </c:pt>
                <c:pt idx="865">
                  <c:v>89.5</c:v>
                </c:pt>
                <c:pt idx="866">
                  <c:v>89.6</c:v>
                </c:pt>
                <c:pt idx="867">
                  <c:v>89.7</c:v>
                </c:pt>
                <c:pt idx="868">
                  <c:v>89.8</c:v>
                </c:pt>
                <c:pt idx="869">
                  <c:v>89.9</c:v>
                </c:pt>
                <c:pt idx="870">
                  <c:v>90</c:v>
                </c:pt>
                <c:pt idx="871">
                  <c:v>90.1</c:v>
                </c:pt>
                <c:pt idx="872">
                  <c:v>90.2</c:v>
                </c:pt>
                <c:pt idx="873">
                  <c:v>90.3</c:v>
                </c:pt>
                <c:pt idx="874">
                  <c:v>90.4</c:v>
                </c:pt>
                <c:pt idx="875">
                  <c:v>90.5</c:v>
                </c:pt>
                <c:pt idx="876">
                  <c:v>90.6</c:v>
                </c:pt>
                <c:pt idx="877">
                  <c:v>90.7</c:v>
                </c:pt>
                <c:pt idx="878">
                  <c:v>90.8</c:v>
                </c:pt>
                <c:pt idx="879">
                  <c:v>90.9</c:v>
                </c:pt>
                <c:pt idx="880">
                  <c:v>91</c:v>
                </c:pt>
                <c:pt idx="881">
                  <c:v>91.1</c:v>
                </c:pt>
                <c:pt idx="882">
                  <c:v>91.2</c:v>
                </c:pt>
                <c:pt idx="883">
                  <c:v>91.3</c:v>
                </c:pt>
                <c:pt idx="884">
                  <c:v>91.4</c:v>
                </c:pt>
                <c:pt idx="885">
                  <c:v>91.5</c:v>
                </c:pt>
                <c:pt idx="886">
                  <c:v>91.6</c:v>
                </c:pt>
                <c:pt idx="887">
                  <c:v>91.7</c:v>
                </c:pt>
                <c:pt idx="888">
                  <c:v>91.8</c:v>
                </c:pt>
                <c:pt idx="889">
                  <c:v>91.9</c:v>
                </c:pt>
                <c:pt idx="890">
                  <c:v>92</c:v>
                </c:pt>
                <c:pt idx="891">
                  <c:v>92.1</c:v>
                </c:pt>
                <c:pt idx="892">
                  <c:v>92.2</c:v>
                </c:pt>
                <c:pt idx="893">
                  <c:v>92.3</c:v>
                </c:pt>
                <c:pt idx="894">
                  <c:v>92.4</c:v>
                </c:pt>
                <c:pt idx="895">
                  <c:v>92.5</c:v>
                </c:pt>
                <c:pt idx="896">
                  <c:v>92.6</c:v>
                </c:pt>
                <c:pt idx="897">
                  <c:v>92.7</c:v>
                </c:pt>
                <c:pt idx="898">
                  <c:v>92.8</c:v>
                </c:pt>
                <c:pt idx="899">
                  <c:v>92.9</c:v>
                </c:pt>
                <c:pt idx="900">
                  <c:v>93</c:v>
                </c:pt>
                <c:pt idx="901">
                  <c:v>93.1</c:v>
                </c:pt>
                <c:pt idx="902">
                  <c:v>93.2</c:v>
                </c:pt>
                <c:pt idx="903">
                  <c:v>93.3</c:v>
                </c:pt>
                <c:pt idx="904">
                  <c:v>93.4</c:v>
                </c:pt>
                <c:pt idx="905">
                  <c:v>93.5</c:v>
                </c:pt>
                <c:pt idx="906">
                  <c:v>93.6</c:v>
                </c:pt>
                <c:pt idx="907">
                  <c:v>93.7</c:v>
                </c:pt>
                <c:pt idx="908">
                  <c:v>93.8</c:v>
                </c:pt>
                <c:pt idx="909">
                  <c:v>93.9</c:v>
                </c:pt>
                <c:pt idx="910">
                  <c:v>94</c:v>
                </c:pt>
                <c:pt idx="911">
                  <c:v>94.1</c:v>
                </c:pt>
                <c:pt idx="912">
                  <c:v>94.2</c:v>
                </c:pt>
                <c:pt idx="913">
                  <c:v>94.3</c:v>
                </c:pt>
                <c:pt idx="914">
                  <c:v>94.4</c:v>
                </c:pt>
                <c:pt idx="915">
                  <c:v>94.5</c:v>
                </c:pt>
                <c:pt idx="916">
                  <c:v>94.6</c:v>
                </c:pt>
                <c:pt idx="917">
                  <c:v>94.7</c:v>
                </c:pt>
                <c:pt idx="918">
                  <c:v>94.8</c:v>
                </c:pt>
                <c:pt idx="919">
                  <c:v>94.9</c:v>
                </c:pt>
                <c:pt idx="920">
                  <c:v>95</c:v>
                </c:pt>
                <c:pt idx="921">
                  <c:v>95.1</c:v>
                </c:pt>
                <c:pt idx="922">
                  <c:v>95.2</c:v>
                </c:pt>
                <c:pt idx="923">
                  <c:v>95.3</c:v>
                </c:pt>
                <c:pt idx="924">
                  <c:v>95.4</c:v>
                </c:pt>
                <c:pt idx="925">
                  <c:v>95.5</c:v>
                </c:pt>
                <c:pt idx="926">
                  <c:v>95.6</c:v>
                </c:pt>
                <c:pt idx="927">
                  <c:v>95.7</c:v>
                </c:pt>
                <c:pt idx="928">
                  <c:v>95.8</c:v>
                </c:pt>
                <c:pt idx="929">
                  <c:v>95.9</c:v>
                </c:pt>
                <c:pt idx="930">
                  <c:v>96</c:v>
                </c:pt>
                <c:pt idx="931">
                  <c:v>96.1</c:v>
                </c:pt>
                <c:pt idx="932">
                  <c:v>96.2</c:v>
                </c:pt>
                <c:pt idx="933">
                  <c:v>96.3</c:v>
                </c:pt>
                <c:pt idx="934">
                  <c:v>96.4</c:v>
                </c:pt>
                <c:pt idx="935">
                  <c:v>96.5</c:v>
                </c:pt>
                <c:pt idx="936">
                  <c:v>96.6</c:v>
                </c:pt>
                <c:pt idx="937">
                  <c:v>96.7</c:v>
                </c:pt>
                <c:pt idx="938">
                  <c:v>96.8</c:v>
                </c:pt>
                <c:pt idx="939">
                  <c:v>96.9</c:v>
                </c:pt>
                <c:pt idx="940">
                  <c:v>97</c:v>
                </c:pt>
                <c:pt idx="941">
                  <c:v>97.1</c:v>
                </c:pt>
                <c:pt idx="942">
                  <c:v>97.2</c:v>
                </c:pt>
                <c:pt idx="943">
                  <c:v>97.3</c:v>
                </c:pt>
                <c:pt idx="944">
                  <c:v>97.4</c:v>
                </c:pt>
                <c:pt idx="945">
                  <c:v>97.5</c:v>
                </c:pt>
                <c:pt idx="946">
                  <c:v>97.6</c:v>
                </c:pt>
                <c:pt idx="947">
                  <c:v>97.7</c:v>
                </c:pt>
                <c:pt idx="948">
                  <c:v>97.8</c:v>
                </c:pt>
                <c:pt idx="949">
                  <c:v>97.9</c:v>
                </c:pt>
                <c:pt idx="950">
                  <c:v>98</c:v>
                </c:pt>
                <c:pt idx="951">
                  <c:v>98.1</c:v>
                </c:pt>
                <c:pt idx="952">
                  <c:v>98.2</c:v>
                </c:pt>
                <c:pt idx="953">
                  <c:v>98.3</c:v>
                </c:pt>
                <c:pt idx="954">
                  <c:v>98.4</c:v>
                </c:pt>
                <c:pt idx="955">
                  <c:v>98.5</c:v>
                </c:pt>
                <c:pt idx="956">
                  <c:v>98.6</c:v>
                </c:pt>
                <c:pt idx="957">
                  <c:v>98.7</c:v>
                </c:pt>
                <c:pt idx="958">
                  <c:v>98.8</c:v>
                </c:pt>
                <c:pt idx="959">
                  <c:v>98.9</c:v>
                </c:pt>
                <c:pt idx="960">
                  <c:v>99</c:v>
                </c:pt>
                <c:pt idx="961">
                  <c:v>99.1</c:v>
                </c:pt>
                <c:pt idx="962">
                  <c:v>99.2</c:v>
                </c:pt>
                <c:pt idx="963">
                  <c:v>99.3</c:v>
                </c:pt>
                <c:pt idx="964">
                  <c:v>99.4</c:v>
                </c:pt>
                <c:pt idx="965">
                  <c:v>99.5</c:v>
                </c:pt>
                <c:pt idx="966">
                  <c:v>99.6</c:v>
                </c:pt>
                <c:pt idx="967">
                  <c:v>99.7</c:v>
                </c:pt>
                <c:pt idx="968">
                  <c:v>99.8</c:v>
                </c:pt>
                <c:pt idx="969">
                  <c:v>99.9</c:v>
                </c:pt>
                <c:pt idx="970">
                  <c:v>100</c:v>
                </c:pt>
                <c:pt idx="971">
                  <c:v>100.1</c:v>
                </c:pt>
                <c:pt idx="972">
                  <c:v>100.2</c:v>
                </c:pt>
                <c:pt idx="973">
                  <c:v>100.3</c:v>
                </c:pt>
                <c:pt idx="974">
                  <c:v>100.4</c:v>
                </c:pt>
                <c:pt idx="975">
                  <c:v>100.5</c:v>
                </c:pt>
                <c:pt idx="976">
                  <c:v>100.6</c:v>
                </c:pt>
                <c:pt idx="977">
                  <c:v>100.7</c:v>
                </c:pt>
                <c:pt idx="978">
                  <c:v>100.8</c:v>
                </c:pt>
                <c:pt idx="979">
                  <c:v>100.9</c:v>
                </c:pt>
                <c:pt idx="980">
                  <c:v>101</c:v>
                </c:pt>
                <c:pt idx="981">
                  <c:v>101.1</c:v>
                </c:pt>
                <c:pt idx="982">
                  <c:v>101.2</c:v>
                </c:pt>
                <c:pt idx="983">
                  <c:v>101.3</c:v>
                </c:pt>
                <c:pt idx="984">
                  <c:v>101.4</c:v>
                </c:pt>
                <c:pt idx="985">
                  <c:v>101.5</c:v>
                </c:pt>
                <c:pt idx="986">
                  <c:v>101.6</c:v>
                </c:pt>
                <c:pt idx="987">
                  <c:v>101.7</c:v>
                </c:pt>
                <c:pt idx="988">
                  <c:v>101.8</c:v>
                </c:pt>
                <c:pt idx="989">
                  <c:v>101.9</c:v>
                </c:pt>
                <c:pt idx="990">
                  <c:v>102</c:v>
                </c:pt>
                <c:pt idx="991">
                  <c:v>102.1</c:v>
                </c:pt>
                <c:pt idx="992">
                  <c:v>102.2</c:v>
                </c:pt>
                <c:pt idx="993">
                  <c:v>102.3</c:v>
                </c:pt>
                <c:pt idx="994">
                  <c:v>102.4</c:v>
                </c:pt>
                <c:pt idx="995">
                  <c:v>102.5</c:v>
                </c:pt>
                <c:pt idx="996">
                  <c:v>102.6</c:v>
                </c:pt>
                <c:pt idx="997">
                  <c:v>102.7</c:v>
                </c:pt>
                <c:pt idx="998">
                  <c:v>102.8</c:v>
                </c:pt>
                <c:pt idx="999">
                  <c:v>102.9</c:v>
                </c:pt>
                <c:pt idx="1000">
                  <c:v>103</c:v>
                </c:pt>
                <c:pt idx="1001">
                  <c:v>103.1</c:v>
                </c:pt>
                <c:pt idx="1002">
                  <c:v>103.2</c:v>
                </c:pt>
                <c:pt idx="1003">
                  <c:v>103.3</c:v>
                </c:pt>
                <c:pt idx="1004">
                  <c:v>103.4</c:v>
                </c:pt>
                <c:pt idx="1005">
                  <c:v>103.5</c:v>
                </c:pt>
                <c:pt idx="1006">
                  <c:v>103.6</c:v>
                </c:pt>
                <c:pt idx="1007">
                  <c:v>103.7</c:v>
                </c:pt>
                <c:pt idx="1008">
                  <c:v>103.8</c:v>
                </c:pt>
                <c:pt idx="1009">
                  <c:v>103.9</c:v>
                </c:pt>
                <c:pt idx="1010">
                  <c:v>104</c:v>
                </c:pt>
                <c:pt idx="1011">
                  <c:v>104.1</c:v>
                </c:pt>
                <c:pt idx="1012">
                  <c:v>104.2</c:v>
                </c:pt>
                <c:pt idx="1013">
                  <c:v>104.3</c:v>
                </c:pt>
                <c:pt idx="1014">
                  <c:v>104.4</c:v>
                </c:pt>
                <c:pt idx="1015">
                  <c:v>104.5</c:v>
                </c:pt>
                <c:pt idx="1016">
                  <c:v>104.6</c:v>
                </c:pt>
                <c:pt idx="1017">
                  <c:v>104.7</c:v>
                </c:pt>
                <c:pt idx="1018">
                  <c:v>104.8</c:v>
                </c:pt>
                <c:pt idx="1019">
                  <c:v>104.9</c:v>
                </c:pt>
                <c:pt idx="1020">
                  <c:v>105</c:v>
                </c:pt>
                <c:pt idx="1021">
                  <c:v>105.1</c:v>
                </c:pt>
                <c:pt idx="1022">
                  <c:v>105.2</c:v>
                </c:pt>
                <c:pt idx="1023">
                  <c:v>105.3</c:v>
                </c:pt>
                <c:pt idx="1024">
                  <c:v>105.4</c:v>
                </c:pt>
                <c:pt idx="1025">
                  <c:v>105.5</c:v>
                </c:pt>
                <c:pt idx="1026">
                  <c:v>105.6</c:v>
                </c:pt>
                <c:pt idx="1027">
                  <c:v>105.7</c:v>
                </c:pt>
                <c:pt idx="1028">
                  <c:v>105.8</c:v>
                </c:pt>
                <c:pt idx="1029">
                  <c:v>105.9</c:v>
                </c:pt>
                <c:pt idx="1030">
                  <c:v>106</c:v>
                </c:pt>
                <c:pt idx="1031">
                  <c:v>106.1</c:v>
                </c:pt>
                <c:pt idx="1032">
                  <c:v>106.2</c:v>
                </c:pt>
                <c:pt idx="1033">
                  <c:v>106.3</c:v>
                </c:pt>
                <c:pt idx="1034">
                  <c:v>106.4</c:v>
                </c:pt>
                <c:pt idx="1035">
                  <c:v>106.5</c:v>
                </c:pt>
                <c:pt idx="1036">
                  <c:v>106.6</c:v>
                </c:pt>
                <c:pt idx="1037">
                  <c:v>106.7</c:v>
                </c:pt>
                <c:pt idx="1038">
                  <c:v>106.8</c:v>
                </c:pt>
                <c:pt idx="1039">
                  <c:v>106.9</c:v>
                </c:pt>
                <c:pt idx="1040">
                  <c:v>107</c:v>
                </c:pt>
                <c:pt idx="1041">
                  <c:v>107.1</c:v>
                </c:pt>
                <c:pt idx="1042">
                  <c:v>107.2</c:v>
                </c:pt>
                <c:pt idx="1043">
                  <c:v>107.3</c:v>
                </c:pt>
                <c:pt idx="1044">
                  <c:v>107.4</c:v>
                </c:pt>
                <c:pt idx="1045">
                  <c:v>107.5</c:v>
                </c:pt>
                <c:pt idx="1046">
                  <c:v>107.6</c:v>
                </c:pt>
                <c:pt idx="1047">
                  <c:v>107.7</c:v>
                </c:pt>
                <c:pt idx="1048">
                  <c:v>107.8</c:v>
                </c:pt>
                <c:pt idx="1049">
                  <c:v>107.9</c:v>
                </c:pt>
                <c:pt idx="1050">
                  <c:v>108</c:v>
                </c:pt>
                <c:pt idx="1051">
                  <c:v>108.1</c:v>
                </c:pt>
                <c:pt idx="1052">
                  <c:v>108.2</c:v>
                </c:pt>
                <c:pt idx="1053">
                  <c:v>108.3</c:v>
                </c:pt>
                <c:pt idx="1054">
                  <c:v>108.4</c:v>
                </c:pt>
                <c:pt idx="1055">
                  <c:v>108.5</c:v>
                </c:pt>
                <c:pt idx="1056">
                  <c:v>108.6</c:v>
                </c:pt>
                <c:pt idx="1057">
                  <c:v>108.7</c:v>
                </c:pt>
                <c:pt idx="1058">
                  <c:v>108.8</c:v>
                </c:pt>
                <c:pt idx="1059">
                  <c:v>108.9</c:v>
                </c:pt>
                <c:pt idx="1060">
                  <c:v>109</c:v>
                </c:pt>
                <c:pt idx="1061">
                  <c:v>109.1</c:v>
                </c:pt>
                <c:pt idx="1062">
                  <c:v>109.2</c:v>
                </c:pt>
                <c:pt idx="1063">
                  <c:v>109.3</c:v>
                </c:pt>
                <c:pt idx="1064">
                  <c:v>109.4</c:v>
                </c:pt>
                <c:pt idx="1065">
                  <c:v>109.5</c:v>
                </c:pt>
                <c:pt idx="1066">
                  <c:v>109.6</c:v>
                </c:pt>
                <c:pt idx="1067">
                  <c:v>109.7</c:v>
                </c:pt>
                <c:pt idx="1068">
                  <c:v>109.8</c:v>
                </c:pt>
                <c:pt idx="1069">
                  <c:v>109.9</c:v>
                </c:pt>
                <c:pt idx="1070">
                  <c:v>110</c:v>
                </c:pt>
                <c:pt idx="1071">
                  <c:v>110.1</c:v>
                </c:pt>
                <c:pt idx="1072">
                  <c:v>110.2</c:v>
                </c:pt>
                <c:pt idx="1073">
                  <c:v>110.3</c:v>
                </c:pt>
                <c:pt idx="1074">
                  <c:v>110.4</c:v>
                </c:pt>
                <c:pt idx="1075">
                  <c:v>110.5</c:v>
                </c:pt>
                <c:pt idx="1076">
                  <c:v>110.6</c:v>
                </c:pt>
                <c:pt idx="1077">
                  <c:v>110.7</c:v>
                </c:pt>
                <c:pt idx="1078">
                  <c:v>110.8</c:v>
                </c:pt>
                <c:pt idx="1079">
                  <c:v>110.9</c:v>
                </c:pt>
                <c:pt idx="1080">
                  <c:v>111</c:v>
                </c:pt>
                <c:pt idx="1081">
                  <c:v>111.1</c:v>
                </c:pt>
                <c:pt idx="1082">
                  <c:v>111.2</c:v>
                </c:pt>
                <c:pt idx="1083">
                  <c:v>111.3</c:v>
                </c:pt>
                <c:pt idx="1084">
                  <c:v>111.4</c:v>
                </c:pt>
                <c:pt idx="1085">
                  <c:v>111.5</c:v>
                </c:pt>
                <c:pt idx="1086">
                  <c:v>111.6</c:v>
                </c:pt>
                <c:pt idx="1087">
                  <c:v>111.7</c:v>
                </c:pt>
                <c:pt idx="1088">
                  <c:v>111.8</c:v>
                </c:pt>
                <c:pt idx="1089">
                  <c:v>111.9</c:v>
                </c:pt>
                <c:pt idx="1090">
                  <c:v>112</c:v>
                </c:pt>
                <c:pt idx="1091">
                  <c:v>112.1</c:v>
                </c:pt>
                <c:pt idx="1092">
                  <c:v>112.2</c:v>
                </c:pt>
                <c:pt idx="1093">
                  <c:v>112.3</c:v>
                </c:pt>
                <c:pt idx="1094">
                  <c:v>112.4</c:v>
                </c:pt>
                <c:pt idx="1095">
                  <c:v>112.5</c:v>
                </c:pt>
                <c:pt idx="1096">
                  <c:v>112.6</c:v>
                </c:pt>
                <c:pt idx="1097">
                  <c:v>112.7</c:v>
                </c:pt>
                <c:pt idx="1098">
                  <c:v>112.8</c:v>
                </c:pt>
                <c:pt idx="1099">
                  <c:v>112.9</c:v>
                </c:pt>
                <c:pt idx="1100">
                  <c:v>113</c:v>
                </c:pt>
                <c:pt idx="1101">
                  <c:v>113.1</c:v>
                </c:pt>
                <c:pt idx="1102">
                  <c:v>113.2</c:v>
                </c:pt>
                <c:pt idx="1103">
                  <c:v>113.3</c:v>
                </c:pt>
                <c:pt idx="1104">
                  <c:v>113.4</c:v>
                </c:pt>
                <c:pt idx="1105">
                  <c:v>113.5</c:v>
                </c:pt>
                <c:pt idx="1106">
                  <c:v>113.6</c:v>
                </c:pt>
                <c:pt idx="1107">
                  <c:v>113.7</c:v>
                </c:pt>
                <c:pt idx="1108">
                  <c:v>113.8</c:v>
                </c:pt>
                <c:pt idx="1109">
                  <c:v>113.9</c:v>
                </c:pt>
                <c:pt idx="1110">
                  <c:v>114</c:v>
                </c:pt>
                <c:pt idx="1111">
                  <c:v>114.1</c:v>
                </c:pt>
                <c:pt idx="1112">
                  <c:v>114.2</c:v>
                </c:pt>
                <c:pt idx="1113">
                  <c:v>114.3</c:v>
                </c:pt>
                <c:pt idx="1114">
                  <c:v>114.4</c:v>
                </c:pt>
                <c:pt idx="1115">
                  <c:v>114.5</c:v>
                </c:pt>
                <c:pt idx="1116">
                  <c:v>114.6</c:v>
                </c:pt>
                <c:pt idx="1117">
                  <c:v>114.7</c:v>
                </c:pt>
                <c:pt idx="1118">
                  <c:v>114.8</c:v>
                </c:pt>
                <c:pt idx="1119">
                  <c:v>114.9</c:v>
                </c:pt>
                <c:pt idx="1120">
                  <c:v>115</c:v>
                </c:pt>
                <c:pt idx="1121">
                  <c:v>115.1</c:v>
                </c:pt>
                <c:pt idx="1122">
                  <c:v>115.2</c:v>
                </c:pt>
                <c:pt idx="1123">
                  <c:v>115.3</c:v>
                </c:pt>
                <c:pt idx="1124">
                  <c:v>115.4</c:v>
                </c:pt>
                <c:pt idx="1125">
                  <c:v>115.5</c:v>
                </c:pt>
                <c:pt idx="1126">
                  <c:v>115.6</c:v>
                </c:pt>
                <c:pt idx="1127">
                  <c:v>115.7</c:v>
                </c:pt>
                <c:pt idx="1128">
                  <c:v>115.8</c:v>
                </c:pt>
                <c:pt idx="1129">
                  <c:v>115.9</c:v>
                </c:pt>
                <c:pt idx="1130">
                  <c:v>116</c:v>
                </c:pt>
                <c:pt idx="1131">
                  <c:v>116.1</c:v>
                </c:pt>
                <c:pt idx="1132">
                  <c:v>116.2</c:v>
                </c:pt>
                <c:pt idx="1133">
                  <c:v>116.3</c:v>
                </c:pt>
                <c:pt idx="1134">
                  <c:v>116.4</c:v>
                </c:pt>
                <c:pt idx="1135">
                  <c:v>116.5</c:v>
                </c:pt>
                <c:pt idx="1136">
                  <c:v>116.6</c:v>
                </c:pt>
                <c:pt idx="1137">
                  <c:v>116.7</c:v>
                </c:pt>
                <c:pt idx="1138">
                  <c:v>116.8</c:v>
                </c:pt>
                <c:pt idx="1139">
                  <c:v>116.9</c:v>
                </c:pt>
                <c:pt idx="1140">
                  <c:v>117</c:v>
                </c:pt>
                <c:pt idx="1141">
                  <c:v>117.1</c:v>
                </c:pt>
                <c:pt idx="1142">
                  <c:v>117.2</c:v>
                </c:pt>
                <c:pt idx="1143">
                  <c:v>117.3</c:v>
                </c:pt>
                <c:pt idx="1144">
                  <c:v>117.4</c:v>
                </c:pt>
                <c:pt idx="1145">
                  <c:v>117.5</c:v>
                </c:pt>
                <c:pt idx="1146">
                  <c:v>117.6</c:v>
                </c:pt>
                <c:pt idx="1147">
                  <c:v>117.7</c:v>
                </c:pt>
                <c:pt idx="1148">
                  <c:v>117.8</c:v>
                </c:pt>
                <c:pt idx="1149">
                  <c:v>117.9</c:v>
                </c:pt>
                <c:pt idx="1150">
                  <c:v>118</c:v>
                </c:pt>
                <c:pt idx="1151">
                  <c:v>118.1</c:v>
                </c:pt>
                <c:pt idx="1152">
                  <c:v>118.2</c:v>
                </c:pt>
                <c:pt idx="1153">
                  <c:v>118.3</c:v>
                </c:pt>
                <c:pt idx="1154">
                  <c:v>118.4</c:v>
                </c:pt>
                <c:pt idx="1155">
                  <c:v>118.5</c:v>
                </c:pt>
                <c:pt idx="1156">
                  <c:v>118.6</c:v>
                </c:pt>
                <c:pt idx="1157">
                  <c:v>118.7</c:v>
                </c:pt>
                <c:pt idx="1158">
                  <c:v>118.8</c:v>
                </c:pt>
                <c:pt idx="1159">
                  <c:v>118.9</c:v>
                </c:pt>
                <c:pt idx="1160">
                  <c:v>119</c:v>
                </c:pt>
                <c:pt idx="1161">
                  <c:v>119.1</c:v>
                </c:pt>
                <c:pt idx="1162">
                  <c:v>119.2</c:v>
                </c:pt>
                <c:pt idx="1163">
                  <c:v>119.3</c:v>
                </c:pt>
                <c:pt idx="1164">
                  <c:v>119.4</c:v>
                </c:pt>
                <c:pt idx="1165">
                  <c:v>119.5</c:v>
                </c:pt>
                <c:pt idx="1166">
                  <c:v>119.6</c:v>
                </c:pt>
                <c:pt idx="1167">
                  <c:v>119.7</c:v>
                </c:pt>
                <c:pt idx="1168">
                  <c:v>119.8</c:v>
                </c:pt>
                <c:pt idx="1169">
                  <c:v>119.9</c:v>
                </c:pt>
                <c:pt idx="1170">
                  <c:v>120</c:v>
                </c:pt>
                <c:pt idx="1171">
                  <c:v>120.1</c:v>
                </c:pt>
                <c:pt idx="1172">
                  <c:v>120.2</c:v>
                </c:pt>
                <c:pt idx="1173">
                  <c:v>120.3</c:v>
                </c:pt>
                <c:pt idx="1174">
                  <c:v>120.4</c:v>
                </c:pt>
                <c:pt idx="1175">
                  <c:v>120.5</c:v>
                </c:pt>
                <c:pt idx="1176">
                  <c:v>120.6</c:v>
                </c:pt>
                <c:pt idx="1177">
                  <c:v>120.7</c:v>
                </c:pt>
                <c:pt idx="1178">
                  <c:v>120.8</c:v>
                </c:pt>
                <c:pt idx="1179">
                  <c:v>120.9</c:v>
                </c:pt>
                <c:pt idx="1180">
                  <c:v>121</c:v>
                </c:pt>
                <c:pt idx="1181">
                  <c:v>121.1</c:v>
                </c:pt>
                <c:pt idx="1182">
                  <c:v>121.2</c:v>
                </c:pt>
                <c:pt idx="1183">
                  <c:v>121.3</c:v>
                </c:pt>
                <c:pt idx="1184">
                  <c:v>121.4</c:v>
                </c:pt>
                <c:pt idx="1185">
                  <c:v>121.5</c:v>
                </c:pt>
                <c:pt idx="1186">
                  <c:v>121.6</c:v>
                </c:pt>
                <c:pt idx="1187">
                  <c:v>121.7</c:v>
                </c:pt>
                <c:pt idx="1188">
                  <c:v>121.8</c:v>
                </c:pt>
                <c:pt idx="1189">
                  <c:v>121.9</c:v>
                </c:pt>
                <c:pt idx="1190">
                  <c:v>122</c:v>
                </c:pt>
                <c:pt idx="1191">
                  <c:v>122.1</c:v>
                </c:pt>
                <c:pt idx="1192">
                  <c:v>122.2</c:v>
                </c:pt>
                <c:pt idx="1193">
                  <c:v>122.3</c:v>
                </c:pt>
                <c:pt idx="1194">
                  <c:v>122.4</c:v>
                </c:pt>
                <c:pt idx="1195">
                  <c:v>122.5</c:v>
                </c:pt>
                <c:pt idx="1196">
                  <c:v>122.6</c:v>
                </c:pt>
                <c:pt idx="1197">
                  <c:v>122.7</c:v>
                </c:pt>
                <c:pt idx="1198">
                  <c:v>122.8</c:v>
                </c:pt>
                <c:pt idx="1199">
                  <c:v>122.9</c:v>
                </c:pt>
                <c:pt idx="1200">
                  <c:v>123</c:v>
                </c:pt>
                <c:pt idx="1201">
                  <c:v>123.1</c:v>
                </c:pt>
                <c:pt idx="1202">
                  <c:v>123.2</c:v>
                </c:pt>
                <c:pt idx="1203">
                  <c:v>123.3</c:v>
                </c:pt>
                <c:pt idx="1204">
                  <c:v>123.4</c:v>
                </c:pt>
                <c:pt idx="1205">
                  <c:v>123.5</c:v>
                </c:pt>
                <c:pt idx="1206">
                  <c:v>123.6</c:v>
                </c:pt>
                <c:pt idx="1207">
                  <c:v>123.7</c:v>
                </c:pt>
                <c:pt idx="1208">
                  <c:v>123.8</c:v>
                </c:pt>
                <c:pt idx="1209">
                  <c:v>123.9</c:v>
                </c:pt>
                <c:pt idx="1210">
                  <c:v>124.1</c:v>
                </c:pt>
                <c:pt idx="1211">
                  <c:v>124.2</c:v>
                </c:pt>
                <c:pt idx="1212">
                  <c:v>124.3</c:v>
                </c:pt>
                <c:pt idx="1213">
                  <c:v>124.4</c:v>
                </c:pt>
                <c:pt idx="1214">
                  <c:v>124.5</c:v>
                </c:pt>
                <c:pt idx="1215">
                  <c:v>124.7</c:v>
                </c:pt>
                <c:pt idx="1216">
                  <c:v>124.9</c:v>
                </c:pt>
                <c:pt idx="1217">
                  <c:v>125</c:v>
                </c:pt>
                <c:pt idx="1218">
                  <c:v>125.1</c:v>
                </c:pt>
                <c:pt idx="1219">
                  <c:v>125.2</c:v>
                </c:pt>
                <c:pt idx="1220">
                  <c:v>125.3</c:v>
                </c:pt>
                <c:pt idx="1221">
                  <c:v>125.4</c:v>
                </c:pt>
                <c:pt idx="1222">
                  <c:v>125.5</c:v>
                </c:pt>
                <c:pt idx="1223">
                  <c:v>125.6</c:v>
                </c:pt>
                <c:pt idx="1224">
                  <c:v>125.7</c:v>
                </c:pt>
                <c:pt idx="1225">
                  <c:v>125.8</c:v>
                </c:pt>
                <c:pt idx="1226">
                  <c:v>125.9</c:v>
                </c:pt>
                <c:pt idx="1227">
                  <c:v>126</c:v>
                </c:pt>
                <c:pt idx="1228">
                  <c:v>126.1</c:v>
                </c:pt>
                <c:pt idx="1229">
                  <c:v>126.3</c:v>
                </c:pt>
                <c:pt idx="1230">
                  <c:v>126.4</c:v>
                </c:pt>
                <c:pt idx="1231">
                  <c:v>126.5</c:v>
                </c:pt>
                <c:pt idx="1232">
                  <c:v>126.6</c:v>
                </c:pt>
                <c:pt idx="1233">
                  <c:v>126.7</c:v>
                </c:pt>
                <c:pt idx="1234">
                  <c:v>126.8</c:v>
                </c:pt>
                <c:pt idx="1235">
                  <c:v>127</c:v>
                </c:pt>
                <c:pt idx="1236">
                  <c:v>127.2</c:v>
                </c:pt>
                <c:pt idx="1237">
                  <c:v>127.3</c:v>
                </c:pt>
                <c:pt idx="1238">
                  <c:v>127.4</c:v>
                </c:pt>
                <c:pt idx="1239">
                  <c:v>127.5</c:v>
                </c:pt>
                <c:pt idx="1240">
                  <c:v>127.7</c:v>
                </c:pt>
                <c:pt idx="1241">
                  <c:v>127.8</c:v>
                </c:pt>
                <c:pt idx="1242">
                  <c:v>128</c:v>
                </c:pt>
                <c:pt idx="1243">
                  <c:v>128.1</c:v>
                </c:pt>
                <c:pt idx="1244">
                  <c:v>128.19999999999999</c:v>
                </c:pt>
                <c:pt idx="1245">
                  <c:v>128.5</c:v>
                </c:pt>
                <c:pt idx="1246">
                  <c:v>128.69999999999999</c:v>
                </c:pt>
                <c:pt idx="1247">
                  <c:v>128.80000000000001</c:v>
                </c:pt>
                <c:pt idx="1248">
                  <c:v>129</c:v>
                </c:pt>
                <c:pt idx="1249">
                  <c:v>129.1</c:v>
                </c:pt>
                <c:pt idx="1250">
                  <c:v>129.30000000000001</c:v>
                </c:pt>
                <c:pt idx="1251">
                  <c:v>130</c:v>
                </c:pt>
                <c:pt idx="1252">
                  <c:v>130.4</c:v>
                </c:pt>
                <c:pt idx="1253">
                  <c:v>130.80000000000001</c:v>
                </c:pt>
                <c:pt idx="1254">
                  <c:v>130.9</c:v>
                </c:pt>
                <c:pt idx="1255">
                  <c:v>131.4</c:v>
                </c:pt>
                <c:pt idx="1256">
                  <c:v>132</c:v>
                </c:pt>
                <c:pt idx="1257">
                  <c:v>132.30000000000001</c:v>
                </c:pt>
                <c:pt idx="1258">
                  <c:v>132.80000000000001</c:v>
                </c:pt>
              </c:numCache>
            </c:numRef>
          </c:xVal>
          <c:yVal>
            <c:numRef>
              <c:f>dist123!$B$1:$B$1259</c:f>
              <c:numCache>
                <c:formatCode>General</c:formatCode>
                <c:ptCount val="1259"/>
                <c:pt idx="0">
                  <c:v>1714</c:v>
                </c:pt>
                <c:pt idx="1">
                  <c:v>4479</c:v>
                </c:pt>
                <c:pt idx="2">
                  <c:v>3555</c:v>
                </c:pt>
                <c:pt idx="3">
                  <c:v>901</c:v>
                </c:pt>
                <c:pt idx="4">
                  <c:v>668</c:v>
                </c:pt>
                <c:pt idx="5">
                  <c:v>510</c:v>
                </c:pt>
                <c:pt idx="6">
                  <c:v>1190</c:v>
                </c:pt>
                <c:pt idx="7">
                  <c:v>8513</c:v>
                </c:pt>
                <c:pt idx="8">
                  <c:v>1492841</c:v>
                </c:pt>
                <c:pt idx="9">
                  <c:v>2684733</c:v>
                </c:pt>
                <c:pt idx="10">
                  <c:v>32251</c:v>
                </c:pt>
                <c:pt idx="11">
                  <c:v>26402</c:v>
                </c:pt>
                <c:pt idx="12">
                  <c:v>37179</c:v>
                </c:pt>
                <c:pt idx="13">
                  <c:v>62146</c:v>
                </c:pt>
                <c:pt idx="14">
                  <c:v>79457</c:v>
                </c:pt>
                <c:pt idx="15">
                  <c:v>99973</c:v>
                </c:pt>
                <c:pt idx="16">
                  <c:v>117355</c:v>
                </c:pt>
                <c:pt idx="17">
                  <c:v>138382</c:v>
                </c:pt>
                <c:pt idx="18">
                  <c:v>141211</c:v>
                </c:pt>
                <c:pt idx="19">
                  <c:v>184409</c:v>
                </c:pt>
                <c:pt idx="20">
                  <c:v>274152</c:v>
                </c:pt>
                <c:pt idx="21">
                  <c:v>371953</c:v>
                </c:pt>
                <c:pt idx="22">
                  <c:v>463255</c:v>
                </c:pt>
                <c:pt idx="23">
                  <c:v>523743</c:v>
                </c:pt>
                <c:pt idx="24">
                  <c:v>690216</c:v>
                </c:pt>
                <c:pt idx="25">
                  <c:v>847628</c:v>
                </c:pt>
                <c:pt idx="26">
                  <c:v>773845</c:v>
                </c:pt>
                <c:pt idx="27">
                  <c:v>676405</c:v>
                </c:pt>
                <c:pt idx="28">
                  <c:v>547597</c:v>
                </c:pt>
                <c:pt idx="29">
                  <c:v>504480</c:v>
                </c:pt>
                <c:pt idx="30">
                  <c:v>484642</c:v>
                </c:pt>
                <c:pt idx="31">
                  <c:v>554417</c:v>
                </c:pt>
                <c:pt idx="32">
                  <c:v>618956</c:v>
                </c:pt>
                <c:pt idx="33">
                  <c:v>633756</c:v>
                </c:pt>
                <c:pt idx="34">
                  <c:v>620227</c:v>
                </c:pt>
                <c:pt idx="35">
                  <c:v>580603</c:v>
                </c:pt>
                <c:pt idx="36">
                  <c:v>586326</c:v>
                </c:pt>
                <c:pt idx="37">
                  <c:v>571314</c:v>
                </c:pt>
                <c:pt idx="38">
                  <c:v>515706</c:v>
                </c:pt>
                <c:pt idx="39">
                  <c:v>499281</c:v>
                </c:pt>
                <c:pt idx="40">
                  <c:v>464811</c:v>
                </c:pt>
                <c:pt idx="41">
                  <c:v>463826</c:v>
                </c:pt>
                <c:pt idx="42">
                  <c:v>442251</c:v>
                </c:pt>
                <c:pt idx="43">
                  <c:v>420325</c:v>
                </c:pt>
                <c:pt idx="44">
                  <c:v>370780</c:v>
                </c:pt>
                <c:pt idx="45">
                  <c:v>368386</c:v>
                </c:pt>
                <c:pt idx="46">
                  <c:v>367764</c:v>
                </c:pt>
                <c:pt idx="47">
                  <c:v>417447</c:v>
                </c:pt>
                <c:pt idx="48">
                  <c:v>415241</c:v>
                </c:pt>
                <c:pt idx="49">
                  <c:v>415117</c:v>
                </c:pt>
                <c:pt idx="50">
                  <c:v>452600</c:v>
                </c:pt>
                <c:pt idx="51">
                  <c:v>497121</c:v>
                </c:pt>
                <c:pt idx="52">
                  <c:v>516205</c:v>
                </c:pt>
                <c:pt idx="53">
                  <c:v>580062</c:v>
                </c:pt>
                <c:pt idx="54">
                  <c:v>625352</c:v>
                </c:pt>
                <c:pt idx="55">
                  <c:v>699754</c:v>
                </c:pt>
                <c:pt idx="56">
                  <c:v>790817</c:v>
                </c:pt>
                <c:pt idx="57">
                  <c:v>839689</c:v>
                </c:pt>
                <c:pt idx="58">
                  <c:v>852583</c:v>
                </c:pt>
                <c:pt idx="59">
                  <c:v>838261</c:v>
                </c:pt>
                <c:pt idx="60">
                  <c:v>837498</c:v>
                </c:pt>
                <c:pt idx="61">
                  <c:v>832279</c:v>
                </c:pt>
                <c:pt idx="62">
                  <c:v>839360</c:v>
                </c:pt>
                <c:pt idx="63">
                  <c:v>868846</c:v>
                </c:pt>
                <c:pt idx="64">
                  <c:v>885442</c:v>
                </c:pt>
                <c:pt idx="65">
                  <c:v>935546</c:v>
                </c:pt>
                <c:pt idx="66">
                  <c:v>975279</c:v>
                </c:pt>
                <c:pt idx="67">
                  <c:v>1057708</c:v>
                </c:pt>
                <c:pt idx="68">
                  <c:v>1131666</c:v>
                </c:pt>
                <c:pt idx="69">
                  <c:v>1213655</c:v>
                </c:pt>
                <c:pt idx="70">
                  <c:v>1291343</c:v>
                </c:pt>
                <c:pt idx="71">
                  <c:v>1238462</c:v>
                </c:pt>
                <c:pt idx="72">
                  <c:v>1283551</c:v>
                </c:pt>
                <c:pt idx="73">
                  <c:v>1281399</c:v>
                </c:pt>
                <c:pt idx="74">
                  <c:v>1283879</c:v>
                </c:pt>
                <c:pt idx="75">
                  <c:v>1309616</c:v>
                </c:pt>
                <c:pt idx="76">
                  <c:v>1246332</c:v>
                </c:pt>
                <c:pt idx="77">
                  <c:v>1248059</c:v>
                </c:pt>
                <c:pt idx="78">
                  <c:v>1234307</c:v>
                </c:pt>
                <c:pt idx="79">
                  <c:v>1224397</c:v>
                </c:pt>
                <c:pt idx="80">
                  <c:v>1207433</c:v>
                </c:pt>
                <c:pt idx="81">
                  <c:v>1175644</c:v>
                </c:pt>
                <c:pt idx="82">
                  <c:v>1149118</c:v>
                </c:pt>
                <c:pt idx="83">
                  <c:v>1235819</c:v>
                </c:pt>
                <c:pt idx="84">
                  <c:v>1199446</c:v>
                </c:pt>
                <c:pt idx="85">
                  <c:v>1233738</c:v>
                </c:pt>
                <c:pt idx="86">
                  <c:v>1258332</c:v>
                </c:pt>
                <c:pt idx="87">
                  <c:v>1224024</c:v>
                </c:pt>
                <c:pt idx="88">
                  <c:v>1264683</c:v>
                </c:pt>
                <c:pt idx="89">
                  <c:v>1313619</c:v>
                </c:pt>
                <c:pt idx="90">
                  <c:v>1337316</c:v>
                </c:pt>
                <c:pt idx="91">
                  <c:v>1368016</c:v>
                </c:pt>
                <c:pt idx="92">
                  <c:v>1382606</c:v>
                </c:pt>
                <c:pt idx="93">
                  <c:v>1407994</c:v>
                </c:pt>
                <c:pt idx="94">
                  <c:v>1377359</c:v>
                </c:pt>
                <c:pt idx="95">
                  <c:v>1412544</c:v>
                </c:pt>
                <c:pt idx="96">
                  <c:v>1414262</c:v>
                </c:pt>
                <c:pt idx="97">
                  <c:v>1459787</c:v>
                </c:pt>
                <c:pt idx="98">
                  <c:v>1402288</c:v>
                </c:pt>
                <c:pt idx="99">
                  <c:v>1498904</c:v>
                </c:pt>
                <c:pt idx="100">
                  <c:v>1498205</c:v>
                </c:pt>
                <c:pt idx="101">
                  <c:v>1487343</c:v>
                </c:pt>
                <c:pt idx="102">
                  <c:v>1571026</c:v>
                </c:pt>
                <c:pt idx="103">
                  <c:v>1548936</c:v>
                </c:pt>
                <c:pt idx="104">
                  <c:v>1581713</c:v>
                </c:pt>
                <c:pt idx="105">
                  <c:v>1637271</c:v>
                </c:pt>
                <c:pt idx="106">
                  <c:v>1630642</c:v>
                </c:pt>
                <c:pt idx="107">
                  <c:v>1652445</c:v>
                </c:pt>
                <c:pt idx="108">
                  <c:v>1717263</c:v>
                </c:pt>
                <c:pt idx="109">
                  <c:v>1673944</c:v>
                </c:pt>
                <c:pt idx="110">
                  <c:v>1718226</c:v>
                </c:pt>
                <c:pt idx="111">
                  <c:v>1746778</c:v>
                </c:pt>
                <c:pt idx="112">
                  <c:v>1778781</c:v>
                </c:pt>
                <c:pt idx="113">
                  <c:v>1829209</c:v>
                </c:pt>
                <c:pt idx="114">
                  <c:v>1824457</c:v>
                </c:pt>
                <c:pt idx="115">
                  <c:v>1811429</c:v>
                </c:pt>
                <c:pt idx="116">
                  <c:v>1836499</c:v>
                </c:pt>
                <c:pt idx="117">
                  <c:v>1819650</c:v>
                </c:pt>
                <c:pt idx="118">
                  <c:v>1794416</c:v>
                </c:pt>
                <c:pt idx="119">
                  <c:v>1801313</c:v>
                </c:pt>
                <c:pt idx="120">
                  <c:v>1809764</c:v>
                </c:pt>
                <c:pt idx="121">
                  <c:v>1840648</c:v>
                </c:pt>
                <c:pt idx="122">
                  <c:v>1842321</c:v>
                </c:pt>
                <c:pt idx="123">
                  <c:v>1786844</c:v>
                </c:pt>
                <c:pt idx="124">
                  <c:v>1867358</c:v>
                </c:pt>
                <c:pt idx="125">
                  <c:v>1823969</c:v>
                </c:pt>
                <c:pt idx="126">
                  <c:v>1833339</c:v>
                </c:pt>
                <c:pt idx="127">
                  <c:v>1908690</c:v>
                </c:pt>
                <c:pt idx="128">
                  <c:v>1869696</c:v>
                </c:pt>
                <c:pt idx="129">
                  <c:v>1884181</c:v>
                </c:pt>
                <c:pt idx="130">
                  <c:v>1888729</c:v>
                </c:pt>
                <c:pt idx="131">
                  <c:v>1900960</c:v>
                </c:pt>
                <c:pt idx="132">
                  <c:v>1950679</c:v>
                </c:pt>
                <c:pt idx="133">
                  <c:v>1964063</c:v>
                </c:pt>
                <c:pt idx="134">
                  <c:v>1966115</c:v>
                </c:pt>
                <c:pt idx="135">
                  <c:v>1946091</c:v>
                </c:pt>
                <c:pt idx="136">
                  <c:v>1930244</c:v>
                </c:pt>
                <c:pt idx="137">
                  <c:v>2008295</c:v>
                </c:pt>
                <c:pt idx="138">
                  <c:v>1969391</c:v>
                </c:pt>
                <c:pt idx="139">
                  <c:v>1939481</c:v>
                </c:pt>
                <c:pt idx="140">
                  <c:v>1916154</c:v>
                </c:pt>
                <c:pt idx="141">
                  <c:v>1990833</c:v>
                </c:pt>
                <c:pt idx="142">
                  <c:v>1983557</c:v>
                </c:pt>
                <c:pt idx="143">
                  <c:v>1924933</c:v>
                </c:pt>
                <c:pt idx="144">
                  <c:v>1923675</c:v>
                </c:pt>
                <c:pt idx="145">
                  <c:v>1919078</c:v>
                </c:pt>
                <c:pt idx="146">
                  <c:v>1954475</c:v>
                </c:pt>
                <c:pt idx="147">
                  <c:v>2025579</c:v>
                </c:pt>
                <c:pt idx="148">
                  <c:v>2019066</c:v>
                </c:pt>
                <c:pt idx="149">
                  <c:v>2018988</c:v>
                </c:pt>
                <c:pt idx="150">
                  <c:v>2005691</c:v>
                </c:pt>
                <c:pt idx="151">
                  <c:v>2044293</c:v>
                </c:pt>
                <c:pt idx="152">
                  <c:v>2123863</c:v>
                </c:pt>
                <c:pt idx="153">
                  <c:v>2068346</c:v>
                </c:pt>
                <c:pt idx="154">
                  <c:v>2115925</c:v>
                </c:pt>
                <c:pt idx="155">
                  <c:v>2085823</c:v>
                </c:pt>
                <c:pt idx="156">
                  <c:v>2120766</c:v>
                </c:pt>
                <c:pt idx="157">
                  <c:v>2083505</c:v>
                </c:pt>
                <c:pt idx="158">
                  <c:v>2180570</c:v>
                </c:pt>
                <c:pt idx="159">
                  <c:v>2142480</c:v>
                </c:pt>
                <c:pt idx="160">
                  <c:v>2231161</c:v>
                </c:pt>
                <c:pt idx="161">
                  <c:v>2220992</c:v>
                </c:pt>
                <c:pt idx="162">
                  <c:v>2201951</c:v>
                </c:pt>
                <c:pt idx="163">
                  <c:v>2218804</c:v>
                </c:pt>
                <c:pt idx="164">
                  <c:v>2216501</c:v>
                </c:pt>
                <c:pt idx="165">
                  <c:v>2251678</c:v>
                </c:pt>
                <c:pt idx="166">
                  <c:v>2263192</c:v>
                </c:pt>
                <c:pt idx="167">
                  <c:v>2282332</c:v>
                </c:pt>
                <c:pt idx="168">
                  <c:v>2283209</c:v>
                </c:pt>
                <c:pt idx="169">
                  <c:v>2258652</c:v>
                </c:pt>
                <c:pt idx="170">
                  <c:v>2278438</c:v>
                </c:pt>
                <c:pt idx="171">
                  <c:v>2265360</c:v>
                </c:pt>
                <c:pt idx="172">
                  <c:v>2373045</c:v>
                </c:pt>
                <c:pt idx="173">
                  <c:v>2251784</c:v>
                </c:pt>
                <c:pt idx="174">
                  <c:v>2272348</c:v>
                </c:pt>
                <c:pt idx="175">
                  <c:v>2277304</c:v>
                </c:pt>
                <c:pt idx="176">
                  <c:v>2285658</c:v>
                </c:pt>
                <c:pt idx="177">
                  <c:v>2294077</c:v>
                </c:pt>
                <c:pt idx="178">
                  <c:v>2285651</c:v>
                </c:pt>
                <c:pt idx="179">
                  <c:v>2315514</c:v>
                </c:pt>
                <c:pt idx="180">
                  <c:v>2257337</c:v>
                </c:pt>
                <c:pt idx="181">
                  <c:v>2324154</c:v>
                </c:pt>
                <c:pt idx="182">
                  <c:v>2271227</c:v>
                </c:pt>
                <c:pt idx="183">
                  <c:v>2363940</c:v>
                </c:pt>
                <c:pt idx="184">
                  <c:v>2282722</c:v>
                </c:pt>
                <c:pt idx="185">
                  <c:v>2323262</c:v>
                </c:pt>
                <c:pt idx="186">
                  <c:v>2321272</c:v>
                </c:pt>
                <c:pt idx="187">
                  <c:v>2334996</c:v>
                </c:pt>
                <c:pt idx="188">
                  <c:v>2391390</c:v>
                </c:pt>
                <c:pt idx="189">
                  <c:v>2362255</c:v>
                </c:pt>
                <c:pt idx="190">
                  <c:v>2350114</c:v>
                </c:pt>
                <c:pt idx="191">
                  <c:v>2319244</c:v>
                </c:pt>
                <c:pt idx="192">
                  <c:v>2356981</c:v>
                </c:pt>
                <c:pt idx="193">
                  <c:v>2426276</c:v>
                </c:pt>
                <c:pt idx="194">
                  <c:v>2398156</c:v>
                </c:pt>
                <c:pt idx="195">
                  <c:v>2505304</c:v>
                </c:pt>
                <c:pt idx="196">
                  <c:v>2415153</c:v>
                </c:pt>
                <c:pt idx="197">
                  <c:v>2447960</c:v>
                </c:pt>
                <c:pt idx="198">
                  <c:v>2403024</c:v>
                </c:pt>
                <c:pt idx="199">
                  <c:v>2422654</c:v>
                </c:pt>
                <c:pt idx="200">
                  <c:v>2467691</c:v>
                </c:pt>
                <c:pt idx="201">
                  <c:v>2403108</c:v>
                </c:pt>
                <c:pt idx="202">
                  <c:v>2439953</c:v>
                </c:pt>
                <c:pt idx="203">
                  <c:v>2432024</c:v>
                </c:pt>
                <c:pt idx="204">
                  <c:v>2477541</c:v>
                </c:pt>
                <c:pt idx="205">
                  <c:v>2448697</c:v>
                </c:pt>
                <c:pt idx="206">
                  <c:v>2471506</c:v>
                </c:pt>
                <c:pt idx="207">
                  <c:v>2477417</c:v>
                </c:pt>
                <c:pt idx="208">
                  <c:v>2481878</c:v>
                </c:pt>
                <c:pt idx="209">
                  <c:v>2439478</c:v>
                </c:pt>
                <c:pt idx="210">
                  <c:v>2406280</c:v>
                </c:pt>
                <c:pt idx="211">
                  <c:v>2478319</c:v>
                </c:pt>
                <c:pt idx="212">
                  <c:v>2450943</c:v>
                </c:pt>
                <c:pt idx="213">
                  <c:v>2467093</c:v>
                </c:pt>
                <c:pt idx="214">
                  <c:v>2502073</c:v>
                </c:pt>
                <c:pt idx="215">
                  <c:v>2400717</c:v>
                </c:pt>
                <c:pt idx="216">
                  <c:v>2434905</c:v>
                </c:pt>
                <c:pt idx="217">
                  <c:v>2448769</c:v>
                </c:pt>
                <c:pt idx="218">
                  <c:v>2490430</c:v>
                </c:pt>
                <c:pt idx="219">
                  <c:v>2492746</c:v>
                </c:pt>
                <c:pt idx="220">
                  <c:v>2534111</c:v>
                </c:pt>
                <c:pt idx="221">
                  <c:v>2452732</c:v>
                </c:pt>
                <c:pt idx="222">
                  <c:v>2507865</c:v>
                </c:pt>
                <c:pt idx="223">
                  <c:v>2426468</c:v>
                </c:pt>
                <c:pt idx="224">
                  <c:v>2426025</c:v>
                </c:pt>
                <c:pt idx="225">
                  <c:v>2466114</c:v>
                </c:pt>
                <c:pt idx="226">
                  <c:v>2436109</c:v>
                </c:pt>
                <c:pt idx="227">
                  <c:v>2460304</c:v>
                </c:pt>
                <c:pt idx="228">
                  <c:v>2466402</c:v>
                </c:pt>
                <c:pt idx="229">
                  <c:v>2538730</c:v>
                </c:pt>
                <c:pt idx="230">
                  <c:v>2456606</c:v>
                </c:pt>
                <c:pt idx="231">
                  <c:v>2376736</c:v>
                </c:pt>
                <c:pt idx="232">
                  <c:v>2458014</c:v>
                </c:pt>
                <c:pt idx="233">
                  <c:v>2433650</c:v>
                </c:pt>
                <c:pt idx="234">
                  <c:v>2482446</c:v>
                </c:pt>
                <c:pt idx="235">
                  <c:v>2388073</c:v>
                </c:pt>
                <c:pt idx="236">
                  <c:v>2388061</c:v>
                </c:pt>
                <c:pt idx="237">
                  <c:v>2441194</c:v>
                </c:pt>
                <c:pt idx="238">
                  <c:v>2378863</c:v>
                </c:pt>
                <c:pt idx="239">
                  <c:v>2421743</c:v>
                </c:pt>
                <c:pt idx="240">
                  <c:v>2424780</c:v>
                </c:pt>
                <c:pt idx="241">
                  <c:v>2432335</c:v>
                </c:pt>
                <c:pt idx="242">
                  <c:v>2418500</c:v>
                </c:pt>
                <c:pt idx="243">
                  <c:v>2448255</c:v>
                </c:pt>
                <c:pt idx="244">
                  <c:v>2409458</c:v>
                </c:pt>
                <c:pt idx="245">
                  <c:v>2417337</c:v>
                </c:pt>
                <c:pt idx="246">
                  <c:v>2392283</c:v>
                </c:pt>
                <c:pt idx="247">
                  <c:v>2418674</c:v>
                </c:pt>
                <c:pt idx="248">
                  <c:v>2390398</c:v>
                </c:pt>
                <c:pt idx="249">
                  <c:v>2387348</c:v>
                </c:pt>
                <c:pt idx="250">
                  <c:v>2455785</c:v>
                </c:pt>
                <c:pt idx="251">
                  <c:v>2435215</c:v>
                </c:pt>
                <c:pt idx="252">
                  <c:v>2386976</c:v>
                </c:pt>
                <c:pt idx="253">
                  <c:v>2417036</c:v>
                </c:pt>
                <c:pt idx="254">
                  <c:v>2430776</c:v>
                </c:pt>
                <c:pt idx="255">
                  <c:v>2369233</c:v>
                </c:pt>
                <c:pt idx="256">
                  <c:v>2354623</c:v>
                </c:pt>
                <c:pt idx="257">
                  <c:v>2387613</c:v>
                </c:pt>
                <c:pt idx="258">
                  <c:v>2369075</c:v>
                </c:pt>
                <c:pt idx="259">
                  <c:v>2357475</c:v>
                </c:pt>
                <c:pt idx="260">
                  <c:v>2343606</c:v>
                </c:pt>
                <c:pt idx="261">
                  <c:v>2326913</c:v>
                </c:pt>
                <c:pt idx="262">
                  <c:v>2302801</c:v>
                </c:pt>
                <c:pt idx="263">
                  <c:v>2409066</c:v>
                </c:pt>
                <c:pt idx="264">
                  <c:v>2312855</c:v>
                </c:pt>
                <c:pt idx="265">
                  <c:v>2387917</c:v>
                </c:pt>
                <c:pt idx="266">
                  <c:v>2362697</c:v>
                </c:pt>
                <c:pt idx="267">
                  <c:v>2325705</c:v>
                </c:pt>
                <c:pt idx="268">
                  <c:v>2328988</c:v>
                </c:pt>
                <c:pt idx="269">
                  <c:v>2325472</c:v>
                </c:pt>
                <c:pt idx="270">
                  <c:v>2385500</c:v>
                </c:pt>
                <c:pt idx="271">
                  <c:v>2356462</c:v>
                </c:pt>
                <c:pt idx="272">
                  <c:v>2274586</c:v>
                </c:pt>
                <c:pt idx="273">
                  <c:v>2284989</c:v>
                </c:pt>
                <c:pt idx="274">
                  <c:v>2322850</c:v>
                </c:pt>
                <c:pt idx="275">
                  <c:v>2311784</c:v>
                </c:pt>
                <c:pt idx="276">
                  <c:v>2293210</c:v>
                </c:pt>
                <c:pt idx="277">
                  <c:v>2246686</c:v>
                </c:pt>
                <c:pt idx="278">
                  <c:v>2236677</c:v>
                </c:pt>
                <c:pt idx="279">
                  <c:v>2275857</c:v>
                </c:pt>
                <c:pt idx="280">
                  <c:v>2259021</c:v>
                </c:pt>
                <c:pt idx="281">
                  <c:v>2269286</c:v>
                </c:pt>
                <c:pt idx="282">
                  <c:v>2199465</c:v>
                </c:pt>
                <c:pt idx="283">
                  <c:v>2188222</c:v>
                </c:pt>
                <c:pt idx="284">
                  <c:v>2247412</c:v>
                </c:pt>
                <c:pt idx="285">
                  <c:v>2213138</c:v>
                </c:pt>
                <c:pt idx="286">
                  <c:v>2239583</c:v>
                </c:pt>
                <c:pt idx="287">
                  <c:v>2176582</c:v>
                </c:pt>
                <c:pt idx="288">
                  <c:v>2242336</c:v>
                </c:pt>
                <c:pt idx="289">
                  <c:v>2163632</c:v>
                </c:pt>
                <c:pt idx="290">
                  <c:v>2183074</c:v>
                </c:pt>
                <c:pt idx="291">
                  <c:v>2159586</c:v>
                </c:pt>
                <c:pt idx="292">
                  <c:v>2153956</c:v>
                </c:pt>
                <c:pt idx="293">
                  <c:v>2231991</c:v>
                </c:pt>
                <c:pt idx="294">
                  <c:v>2183379</c:v>
                </c:pt>
                <c:pt idx="295">
                  <c:v>2192144</c:v>
                </c:pt>
                <c:pt idx="296">
                  <c:v>2178434</c:v>
                </c:pt>
                <c:pt idx="297">
                  <c:v>2140602</c:v>
                </c:pt>
                <c:pt idx="298">
                  <c:v>2163837</c:v>
                </c:pt>
                <c:pt idx="299">
                  <c:v>2155237</c:v>
                </c:pt>
                <c:pt idx="300">
                  <c:v>2111951</c:v>
                </c:pt>
                <c:pt idx="301">
                  <c:v>2136871</c:v>
                </c:pt>
                <c:pt idx="302">
                  <c:v>2143918</c:v>
                </c:pt>
                <c:pt idx="303">
                  <c:v>2106573</c:v>
                </c:pt>
                <c:pt idx="304">
                  <c:v>2061040</c:v>
                </c:pt>
                <c:pt idx="305">
                  <c:v>2075846</c:v>
                </c:pt>
                <c:pt idx="306">
                  <c:v>2107452</c:v>
                </c:pt>
                <c:pt idx="307">
                  <c:v>2135811</c:v>
                </c:pt>
                <c:pt idx="308">
                  <c:v>2077815</c:v>
                </c:pt>
                <c:pt idx="309">
                  <c:v>2061501</c:v>
                </c:pt>
                <c:pt idx="310">
                  <c:v>2017702</c:v>
                </c:pt>
                <c:pt idx="311">
                  <c:v>2057581</c:v>
                </c:pt>
                <c:pt idx="312">
                  <c:v>2031326</c:v>
                </c:pt>
                <c:pt idx="313">
                  <c:v>2048120</c:v>
                </c:pt>
                <c:pt idx="314">
                  <c:v>1985863</c:v>
                </c:pt>
                <c:pt idx="315">
                  <c:v>1999690</c:v>
                </c:pt>
                <c:pt idx="316">
                  <c:v>1997831</c:v>
                </c:pt>
                <c:pt idx="317">
                  <c:v>2019851</c:v>
                </c:pt>
                <c:pt idx="318">
                  <c:v>1983072</c:v>
                </c:pt>
                <c:pt idx="319">
                  <c:v>2019122</c:v>
                </c:pt>
                <c:pt idx="320">
                  <c:v>1986205</c:v>
                </c:pt>
                <c:pt idx="321">
                  <c:v>1988563</c:v>
                </c:pt>
                <c:pt idx="322">
                  <c:v>1991934</c:v>
                </c:pt>
                <c:pt idx="323">
                  <c:v>1947391</c:v>
                </c:pt>
                <c:pt idx="324">
                  <c:v>1990270</c:v>
                </c:pt>
                <c:pt idx="325">
                  <c:v>1985052</c:v>
                </c:pt>
                <c:pt idx="326">
                  <c:v>1954061</c:v>
                </c:pt>
                <c:pt idx="327">
                  <c:v>1903478</c:v>
                </c:pt>
                <c:pt idx="328">
                  <c:v>1898163</c:v>
                </c:pt>
                <c:pt idx="329">
                  <c:v>1876302</c:v>
                </c:pt>
                <c:pt idx="330">
                  <c:v>1884184</c:v>
                </c:pt>
                <c:pt idx="331">
                  <c:v>1882715</c:v>
                </c:pt>
                <c:pt idx="332">
                  <c:v>1889235</c:v>
                </c:pt>
                <c:pt idx="333">
                  <c:v>1858920</c:v>
                </c:pt>
                <c:pt idx="334">
                  <c:v>1840636</c:v>
                </c:pt>
                <c:pt idx="335">
                  <c:v>1844589</c:v>
                </c:pt>
                <c:pt idx="336">
                  <c:v>1800763</c:v>
                </c:pt>
                <c:pt idx="337">
                  <c:v>1844681</c:v>
                </c:pt>
                <c:pt idx="338">
                  <c:v>1756890</c:v>
                </c:pt>
                <c:pt idx="339">
                  <c:v>1831837</c:v>
                </c:pt>
                <c:pt idx="340">
                  <c:v>1796895</c:v>
                </c:pt>
                <c:pt idx="341">
                  <c:v>1792743</c:v>
                </c:pt>
                <c:pt idx="342">
                  <c:v>1776557</c:v>
                </c:pt>
                <c:pt idx="343">
                  <c:v>1733878</c:v>
                </c:pt>
                <c:pt idx="344">
                  <c:v>1817973</c:v>
                </c:pt>
                <c:pt idx="345">
                  <c:v>1738488</c:v>
                </c:pt>
                <c:pt idx="346">
                  <c:v>1793938</c:v>
                </c:pt>
                <c:pt idx="347">
                  <c:v>1780807</c:v>
                </c:pt>
                <c:pt idx="348">
                  <c:v>1720747</c:v>
                </c:pt>
                <c:pt idx="349">
                  <c:v>1749319</c:v>
                </c:pt>
                <c:pt idx="350">
                  <c:v>1737303</c:v>
                </c:pt>
                <c:pt idx="351">
                  <c:v>1733517</c:v>
                </c:pt>
                <c:pt idx="352">
                  <c:v>1689661</c:v>
                </c:pt>
                <c:pt idx="353">
                  <c:v>1681633</c:v>
                </c:pt>
                <c:pt idx="354">
                  <c:v>1672342</c:v>
                </c:pt>
                <c:pt idx="355">
                  <c:v>1666383</c:v>
                </c:pt>
                <c:pt idx="356">
                  <c:v>1650527</c:v>
                </c:pt>
                <c:pt idx="357">
                  <c:v>1624876</c:v>
                </c:pt>
                <c:pt idx="358">
                  <c:v>1678232</c:v>
                </c:pt>
                <c:pt idx="359">
                  <c:v>1603863</c:v>
                </c:pt>
                <c:pt idx="360">
                  <c:v>1655016</c:v>
                </c:pt>
                <c:pt idx="361">
                  <c:v>1632281</c:v>
                </c:pt>
                <c:pt idx="362">
                  <c:v>1719569</c:v>
                </c:pt>
                <c:pt idx="363">
                  <c:v>1619265</c:v>
                </c:pt>
                <c:pt idx="364">
                  <c:v>1613018</c:v>
                </c:pt>
                <c:pt idx="365">
                  <c:v>1524018</c:v>
                </c:pt>
                <c:pt idx="366">
                  <c:v>1583545</c:v>
                </c:pt>
                <c:pt idx="367">
                  <c:v>1559609</c:v>
                </c:pt>
                <c:pt idx="368">
                  <c:v>1554475</c:v>
                </c:pt>
                <c:pt idx="369">
                  <c:v>1522519</c:v>
                </c:pt>
                <c:pt idx="370">
                  <c:v>1521429</c:v>
                </c:pt>
                <c:pt idx="371">
                  <c:v>1539523</c:v>
                </c:pt>
                <c:pt idx="372">
                  <c:v>1466331</c:v>
                </c:pt>
                <c:pt idx="373">
                  <c:v>1541786</c:v>
                </c:pt>
                <c:pt idx="374">
                  <c:v>1521850</c:v>
                </c:pt>
                <c:pt idx="375">
                  <c:v>1529817</c:v>
                </c:pt>
                <c:pt idx="376">
                  <c:v>1537173</c:v>
                </c:pt>
                <c:pt idx="377">
                  <c:v>1469849</c:v>
                </c:pt>
                <c:pt idx="378">
                  <c:v>1451599</c:v>
                </c:pt>
                <c:pt idx="379">
                  <c:v>1464924</c:v>
                </c:pt>
                <c:pt idx="380">
                  <c:v>1434860</c:v>
                </c:pt>
                <c:pt idx="381">
                  <c:v>1409980</c:v>
                </c:pt>
                <c:pt idx="382">
                  <c:v>1468925</c:v>
                </c:pt>
                <c:pt idx="383">
                  <c:v>1469163</c:v>
                </c:pt>
                <c:pt idx="384">
                  <c:v>1370908</c:v>
                </c:pt>
                <c:pt idx="385">
                  <c:v>1428483</c:v>
                </c:pt>
                <c:pt idx="386">
                  <c:v>1419855</c:v>
                </c:pt>
                <c:pt idx="387">
                  <c:v>1399577</c:v>
                </c:pt>
                <c:pt idx="388">
                  <c:v>1355920</c:v>
                </c:pt>
                <c:pt idx="389">
                  <c:v>1365867</c:v>
                </c:pt>
                <c:pt idx="390">
                  <c:v>1385475</c:v>
                </c:pt>
                <c:pt idx="391">
                  <c:v>1374369</c:v>
                </c:pt>
                <c:pt idx="392">
                  <c:v>1369954</c:v>
                </c:pt>
                <c:pt idx="393">
                  <c:v>1333565</c:v>
                </c:pt>
                <c:pt idx="394">
                  <c:v>1345551</c:v>
                </c:pt>
                <c:pt idx="395">
                  <c:v>1379053</c:v>
                </c:pt>
                <c:pt idx="396">
                  <c:v>1344354</c:v>
                </c:pt>
                <c:pt idx="397">
                  <c:v>1354339</c:v>
                </c:pt>
                <c:pt idx="398">
                  <c:v>1299697</c:v>
                </c:pt>
                <c:pt idx="399">
                  <c:v>1274179</c:v>
                </c:pt>
                <c:pt idx="400">
                  <c:v>1289909</c:v>
                </c:pt>
                <c:pt idx="401">
                  <c:v>1304986</c:v>
                </c:pt>
                <c:pt idx="402">
                  <c:v>1299866</c:v>
                </c:pt>
                <c:pt idx="403">
                  <c:v>1316833</c:v>
                </c:pt>
                <c:pt idx="404">
                  <c:v>1239188</c:v>
                </c:pt>
                <c:pt idx="405">
                  <c:v>1255032</c:v>
                </c:pt>
                <c:pt idx="406">
                  <c:v>1266754</c:v>
                </c:pt>
                <c:pt idx="407">
                  <c:v>1226499</c:v>
                </c:pt>
                <c:pt idx="408">
                  <c:v>1257037</c:v>
                </c:pt>
                <c:pt idx="409">
                  <c:v>1233447</c:v>
                </c:pt>
                <c:pt idx="410">
                  <c:v>1267266</c:v>
                </c:pt>
                <c:pt idx="411">
                  <c:v>1229098</c:v>
                </c:pt>
                <c:pt idx="412">
                  <c:v>1225751</c:v>
                </c:pt>
                <c:pt idx="413">
                  <c:v>1204687</c:v>
                </c:pt>
                <c:pt idx="414">
                  <c:v>1172151</c:v>
                </c:pt>
                <c:pt idx="415">
                  <c:v>1183255</c:v>
                </c:pt>
                <c:pt idx="416">
                  <c:v>1208012</c:v>
                </c:pt>
                <c:pt idx="417">
                  <c:v>1192784</c:v>
                </c:pt>
                <c:pt idx="418">
                  <c:v>1225832</c:v>
                </c:pt>
                <c:pt idx="419">
                  <c:v>1131156</c:v>
                </c:pt>
                <c:pt idx="420">
                  <c:v>1175356</c:v>
                </c:pt>
                <c:pt idx="421">
                  <c:v>1174135</c:v>
                </c:pt>
                <c:pt idx="422">
                  <c:v>1143406</c:v>
                </c:pt>
                <c:pt idx="423">
                  <c:v>1105715</c:v>
                </c:pt>
                <c:pt idx="424">
                  <c:v>1104437</c:v>
                </c:pt>
                <c:pt idx="425">
                  <c:v>1127409</c:v>
                </c:pt>
                <c:pt idx="426">
                  <c:v>1133574</c:v>
                </c:pt>
                <c:pt idx="427">
                  <c:v>1135025</c:v>
                </c:pt>
                <c:pt idx="428">
                  <c:v>1123720</c:v>
                </c:pt>
                <c:pt idx="429">
                  <c:v>1085613</c:v>
                </c:pt>
                <c:pt idx="430">
                  <c:v>1074318</c:v>
                </c:pt>
                <c:pt idx="431">
                  <c:v>1083886</c:v>
                </c:pt>
                <c:pt idx="432">
                  <c:v>1018223</c:v>
                </c:pt>
                <c:pt idx="433">
                  <c:v>1052252</c:v>
                </c:pt>
                <c:pt idx="434">
                  <c:v>1046528</c:v>
                </c:pt>
                <c:pt idx="435">
                  <c:v>1073296</c:v>
                </c:pt>
                <c:pt idx="436">
                  <c:v>1045684</c:v>
                </c:pt>
                <c:pt idx="437">
                  <c:v>1043235</c:v>
                </c:pt>
                <c:pt idx="438">
                  <c:v>1028072</c:v>
                </c:pt>
                <c:pt idx="439">
                  <c:v>1006862</c:v>
                </c:pt>
                <c:pt idx="440">
                  <c:v>1002275</c:v>
                </c:pt>
                <c:pt idx="441">
                  <c:v>1047213</c:v>
                </c:pt>
                <c:pt idx="442">
                  <c:v>1050270</c:v>
                </c:pt>
                <c:pt idx="443">
                  <c:v>1017918</c:v>
                </c:pt>
                <c:pt idx="444">
                  <c:v>989783</c:v>
                </c:pt>
                <c:pt idx="445">
                  <c:v>957347</c:v>
                </c:pt>
                <c:pt idx="446">
                  <c:v>993658</c:v>
                </c:pt>
                <c:pt idx="447">
                  <c:v>940352</c:v>
                </c:pt>
                <c:pt idx="448">
                  <c:v>949759</c:v>
                </c:pt>
                <c:pt idx="449">
                  <c:v>966698</c:v>
                </c:pt>
                <c:pt idx="450">
                  <c:v>927466</c:v>
                </c:pt>
                <c:pt idx="451">
                  <c:v>952738</c:v>
                </c:pt>
                <c:pt idx="452">
                  <c:v>1016970</c:v>
                </c:pt>
                <c:pt idx="453">
                  <c:v>972520</c:v>
                </c:pt>
                <c:pt idx="454">
                  <c:v>931113</c:v>
                </c:pt>
                <c:pt idx="455">
                  <c:v>919440</c:v>
                </c:pt>
                <c:pt idx="456">
                  <c:v>928598</c:v>
                </c:pt>
                <c:pt idx="457">
                  <c:v>902003</c:v>
                </c:pt>
                <c:pt idx="458">
                  <c:v>868375</c:v>
                </c:pt>
                <c:pt idx="459">
                  <c:v>895955</c:v>
                </c:pt>
                <c:pt idx="460">
                  <c:v>858031</c:v>
                </c:pt>
                <c:pt idx="461">
                  <c:v>901484</c:v>
                </c:pt>
                <c:pt idx="462">
                  <c:v>863261</c:v>
                </c:pt>
                <c:pt idx="463">
                  <c:v>875764</c:v>
                </c:pt>
                <c:pt idx="464">
                  <c:v>893923</c:v>
                </c:pt>
                <c:pt idx="465">
                  <c:v>915761</c:v>
                </c:pt>
                <c:pt idx="466">
                  <c:v>854079</c:v>
                </c:pt>
                <c:pt idx="467">
                  <c:v>837840</c:v>
                </c:pt>
                <c:pt idx="468">
                  <c:v>827463</c:v>
                </c:pt>
                <c:pt idx="469">
                  <c:v>847295</c:v>
                </c:pt>
                <c:pt idx="470">
                  <c:v>859102</c:v>
                </c:pt>
                <c:pt idx="471">
                  <c:v>811073</c:v>
                </c:pt>
                <c:pt idx="472">
                  <c:v>826615</c:v>
                </c:pt>
                <c:pt idx="473">
                  <c:v>819334</c:v>
                </c:pt>
                <c:pt idx="474">
                  <c:v>857343</c:v>
                </c:pt>
                <c:pt idx="475">
                  <c:v>838695</c:v>
                </c:pt>
                <c:pt idx="476">
                  <c:v>797476</c:v>
                </c:pt>
                <c:pt idx="477">
                  <c:v>764895</c:v>
                </c:pt>
                <c:pt idx="478">
                  <c:v>822894</c:v>
                </c:pt>
                <c:pt idx="479">
                  <c:v>780395</c:v>
                </c:pt>
                <c:pt idx="480">
                  <c:v>799436</c:v>
                </c:pt>
                <c:pt idx="481">
                  <c:v>802702</c:v>
                </c:pt>
                <c:pt idx="482">
                  <c:v>762485</c:v>
                </c:pt>
                <c:pt idx="483">
                  <c:v>734239</c:v>
                </c:pt>
                <c:pt idx="484">
                  <c:v>794672</c:v>
                </c:pt>
                <c:pt idx="485">
                  <c:v>721120</c:v>
                </c:pt>
                <c:pt idx="486">
                  <c:v>766175</c:v>
                </c:pt>
                <c:pt idx="487">
                  <c:v>773473</c:v>
                </c:pt>
                <c:pt idx="488">
                  <c:v>759866</c:v>
                </c:pt>
                <c:pt idx="489">
                  <c:v>733495</c:v>
                </c:pt>
                <c:pt idx="490">
                  <c:v>692602</c:v>
                </c:pt>
                <c:pt idx="491">
                  <c:v>744083</c:v>
                </c:pt>
                <c:pt idx="492">
                  <c:v>727812</c:v>
                </c:pt>
                <c:pt idx="493">
                  <c:v>704395</c:v>
                </c:pt>
                <c:pt idx="494">
                  <c:v>707887</c:v>
                </c:pt>
                <c:pt idx="495">
                  <c:v>753907</c:v>
                </c:pt>
                <c:pt idx="496">
                  <c:v>721532</c:v>
                </c:pt>
                <c:pt idx="497">
                  <c:v>696542</c:v>
                </c:pt>
                <c:pt idx="498">
                  <c:v>684990</c:v>
                </c:pt>
                <c:pt idx="499">
                  <c:v>732975</c:v>
                </c:pt>
                <c:pt idx="500">
                  <c:v>696424</c:v>
                </c:pt>
                <c:pt idx="501">
                  <c:v>665291</c:v>
                </c:pt>
                <c:pt idx="502">
                  <c:v>655488</c:v>
                </c:pt>
                <c:pt idx="503">
                  <c:v>662468</c:v>
                </c:pt>
                <c:pt idx="504">
                  <c:v>688745</c:v>
                </c:pt>
                <c:pt idx="505">
                  <c:v>664305</c:v>
                </c:pt>
                <c:pt idx="506">
                  <c:v>668979</c:v>
                </c:pt>
                <c:pt idx="507">
                  <c:v>642245</c:v>
                </c:pt>
                <c:pt idx="508">
                  <c:v>636637</c:v>
                </c:pt>
                <c:pt idx="509">
                  <c:v>656276</c:v>
                </c:pt>
                <c:pt idx="510">
                  <c:v>640108</c:v>
                </c:pt>
                <c:pt idx="511">
                  <c:v>668322</c:v>
                </c:pt>
                <c:pt idx="512">
                  <c:v>645304</c:v>
                </c:pt>
                <c:pt idx="513">
                  <c:v>637581</c:v>
                </c:pt>
                <c:pt idx="514">
                  <c:v>619470</c:v>
                </c:pt>
                <c:pt idx="515">
                  <c:v>594591</c:v>
                </c:pt>
                <c:pt idx="516">
                  <c:v>643798</c:v>
                </c:pt>
                <c:pt idx="517">
                  <c:v>579862</c:v>
                </c:pt>
                <c:pt idx="518">
                  <c:v>593406</c:v>
                </c:pt>
                <c:pt idx="519">
                  <c:v>603959</c:v>
                </c:pt>
                <c:pt idx="520">
                  <c:v>601177</c:v>
                </c:pt>
                <c:pt idx="521">
                  <c:v>589282</c:v>
                </c:pt>
                <c:pt idx="522">
                  <c:v>611167</c:v>
                </c:pt>
                <c:pt idx="523">
                  <c:v>582467</c:v>
                </c:pt>
                <c:pt idx="524">
                  <c:v>605864</c:v>
                </c:pt>
                <c:pt idx="525">
                  <c:v>541303</c:v>
                </c:pt>
                <c:pt idx="526">
                  <c:v>561829</c:v>
                </c:pt>
                <c:pt idx="527">
                  <c:v>568891</c:v>
                </c:pt>
                <c:pt idx="528">
                  <c:v>553595</c:v>
                </c:pt>
                <c:pt idx="529">
                  <c:v>578452</c:v>
                </c:pt>
                <c:pt idx="530">
                  <c:v>558578</c:v>
                </c:pt>
                <c:pt idx="531">
                  <c:v>564229</c:v>
                </c:pt>
                <c:pt idx="532">
                  <c:v>563347</c:v>
                </c:pt>
                <c:pt idx="533">
                  <c:v>565787</c:v>
                </c:pt>
                <c:pt idx="534">
                  <c:v>544448</c:v>
                </c:pt>
                <c:pt idx="535">
                  <c:v>534338</c:v>
                </c:pt>
                <c:pt idx="536">
                  <c:v>519254</c:v>
                </c:pt>
                <c:pt idx="537">
                  <c:v>531611</c:v>
                </c:pt>
                <c:pt idx="538">
                  <c:v>535366</c:v>
                </c:pt>
                <c:pt idx="539">
                  <c:v>503026</c:v>
                </c:pt>
                <c:pt idx="540">
                  <c:v>506368</c:v>
                </c:pt>
                <c:pt idx="541">
                  <c:v>502711</c:v>
                </c:pt>
                <c:pt idx="542">
                  <c:v>519102</c:v>
                </c:pt>
                <c:pt idx="543">
                  <c:v>524232</c:v>
                </c:pt>
                <c:pt idx="544">
                  <c:v>471580</c:v>
                </c:pt>
                <c:pt idx="545">
                  <c:v>475530</c:v>
                </c:pt>
                <c:pt idx="546">
                  <c:v>494822</c:v>
                </c:pt>
                <c:pt idx="547">
                  <c:v>493692</c:v>
                </c:pt>
                <c:pt idx="548">
                  <c:v>489248</c:v>
                </c:pt>
                <c:pt idx="549">
                  <c:v>478538</c:v>
                </c:pt>
                <c:pt idx="550">
                  <c:v>464880</c:v>
                </c:pt>
                <c:pt idx="551">
                  <c:v>466667</c:v>
                </c:pt>
                <c:pt idx="552">
                  <c:v>451394</c:v>
                </c:pt>
                <c:pt idx="553">
                  <c:v>435615</c:v>
                </c:pt>
                <c:pt idx="554">
                  <c:v>460080</c:v>
                </c:pt>
                <c:pt idx="555">
                  <c:v>452233</c:v>
                </c:pt>
                <c:pt idx="556">
                  <c:v>476098</c:v>
                </c:pt>
                <c:pt idx="557">
                  <c:v>483559</c:v>
                </c:pt>
                <c:pt idx="558">
                  <c:v>444299</c:v>
                </c:pt>
                <c:pt idx="559">
                  <c:v>469470</c:v>
                </c:pt>
                <c:pt idx="560">
                  <c:v>473866</c:v>
                </c:pt>
                <c:pt idx="561">
                  <c:v>429673</c:v>
                </c:pt>
                <c:pt idx="562">
                  <c:v>448394</c:v>
                </c:pt>
                <c:pt idx="563">
                  <c:v>450104</c:v>
                </c:pt>
                <c:pt idx="564">
                  <c:v>441706</c:v>
                </c:pt>
                <c:pt idx="565">
                  <c:v>428556</c:v>
                </c:pt>
                <c:pt idx="566">
                  <c:v>443479</c:v>
                </c:pt>
                <c:pt idx="567">
                  <c:v>415607</c:v>
                </c:pt>
                <c:pt idx="568">
                  <c:v>415986</c:v>
                </c:pt>
                <c:pt idx="569">
                  <c:v>397533</c:v>
                </c:pt>
                <c:pt idx="570">
                  <c:v>405851</c:v>
                </c:pt>
                <c:pt idx="571">
                  <c:v>401307</c:v>
                </c:pt>
                <c:pt idx="572">
                  <c:v>417874</c:v>
                </c:pt>
                <c:pt idx="573">
                  <c:v>403878</c:v>
                </c:pt>
                <c:pt idx="574">
                  <c:v>389052</c:v>
                </c:pt>
                <c:pt idx="575">
                  <c:v>378581</c:v>
                </c:pt>
                <c:pt idx="576">
                  <c:v>387249</c:v>
                </c:pt>
                <c:pt idx="577">
                  <c:v>422110</c:v>
                </c:pt>
                <c:pt idx="578">
                  <c:v>388174</c:v>
                </c:pt>
                <c:pt idx="579">
                  <c:v>343730</c:v>
                </c:pt>
                <c:pt idx="580">
                  <c:v>368874</c:v>
                </c:pt>
                <c:pt idx="581">
                  <c:v>370561</c:v>
                </c:pt>
                <c:pt idx="582">
                  <c:v>366515</c:v>
                </c:pt>
                <c:pt idx="583">
                  <c:v>363157</c:v>
                </c:pt>
                <c:pt idx="584">
                  <c:v>372380</c:v>
                </c:pt>
                <c:pt idx="585">
                  <c:v>377959</c:v>
                </c:pt>
                <c:pt idx="586">
                  <c:v>375576</c:v>
                </c:pt>
                <c:pt idx="587">
                  <c:v>368396</c:v>
                </c:pt>
                <c:pt idx="588">
                  <c:v>342024</c:v>
                </c:pt>
                <c:pt idx="589">
                  <c:v>387079</c:v>
                </c:pt>
                <c:pt idx="590">
                  <c:v>373790</c:v>
                </c:pt>
                <c:pt idx="591">
                  <c:v>365181</c:v>
                </c:pt>
                <c:pt idx="592">
                  <c:v>344105</c:v>
                </c:pt>
                <c:pt idx="593">
                  <c:v>305904</c:v>
                </c:pt>
                <c:pt idx="594">
                  <c:v>342594</c:v>
                </c:pt>
                <c:pt idx="595">
                  <c:v>328899</c:v>
                </c:pt>
                <c:pt idx="596">
                  <c:v>313332</c:v>
                </c:pt>
                <c:pt idx="597">
                  <c:v>330313</c:v>
                </c:pt>
                <c:pt idx="598">
                  <c:v>327311</c:v>
                </c:pt>
                <c:pt idx="599">
                  <c:v>313451</c:v>
                </c:pt>
                <c:pt idx="600">
                  <c:v>327874</c:v>
                </c:pt>
                <c:pt idx="601">
                  <c:v>297070</c:v>
                </c:pt>
                <c:pt idx="602">
                  <c:v>320608</c:v>
                </c:pt>
                <c:pt idx="603">
                  <c:v>338895</c:v>
                </c:pt>
                <c:pt idx="604">
                  <c:v>299918</c:v>
                </c:pt>
                <c:pt idx="605">
                  <c:v>305425</c:v>
                </c:pt>
                <c:pt idx="606">
                  <c:v>314108</c:v>
                </c:pt>
                <c:pt idx="607">
                  <c:v>326101</c:v>
                </c:pt>
                <c:pt idx="608">
                  <c:v>312821</c:v>
                </c:pt>
                <c:pt idx="609">
                  <c:v>304034</c:v>
                </c:pt>
                <c:pt idx="610">
                  <c:v>303381</c:v>
                </c:pt>
                <c:pt idx="611">
                  <c:v>284890</c:v>
                </c:pt>
                <c:pt idx="612">
                  <c:v>290152</c:v>
                </c:pt>
                <c:pt idx="613">
                  <c:v>290038</c:v>
                </c:pt>
                <c:pt idx="614">
                  <c:v>294360</c:v>
                </c:pt>
                <c:pt idx="615">
                  <c:v>285962</c:v>
                </c:pt>
                <c:pt idx="616">
                  <c:v>293359</c:v>
                </c:pt>
                <c:pt idx="617">
                  <c:v>279315</c:v>
                </c:pt>
                <c:pt idx="618">
                  <c:v>280682</c:v>
                </c:pt>
                <c:pt idx="619">
                  <c:v>274611</c:v>
                </c:pt>
                <c:pt idx="620">
                  <c:v>270527</c:v>
                </c:pt>
                <c:pt idx="621">
                  <c:v>281915</c:v>
                </c:pt>
                <c:pt idx="622">
                  <c:v>252073</c:v>
                </c:pt>
                <c:pt idx="623">
                  <c:v>251712</c:v>
                </c:pt>
                <c:pt idx="624">
                  <c:v>264508</c:v>
                </c:pt>
                <c:pt idx="625">
                  <c:v>260379</c:v>
                </c:pt>
                <c:pt idx="626">
                  <c:v>274858</c:v>
                </c:pt>
                <c:pt idx="627">
                  <c:v>236304</c:v>
                </c:pt>
                <c:pt idx="628">
                  <c:v>238815</c:v>
                </c:pt>
                <c:pt idx="629">
                  <c:v>263964</c:v>
                </c:pt>
                <c:pt idx="630">
                  <c:v>253426</c:v>
                </c:pt>
                <c:pt idx="631">
                  <c:v>223124</c:v>
                </c:pt>
                <c:pt idx="632">
                  <c:v>246184</c:v>
                </c:pt>
                <c:pt idx="633">
                  <c:v>257787</c:v>
                </c:pt>
                <c:pt idx="634">
                  <c:v>244136</c:v>
                </c:pt>
                <c:pt idx="635">
                  <c:v>237874</c:v>
                </c:pt>
                <c:pt idx="636">
                  <c:v>247859</c:v>
                </c:pt>
                <c:pt idx="637">
                  <c:v>220923</c:v>
                </c:pt>
                <c:pt idx="638">
                  <c:v>242572</c:v>
                </c:pt>
                <c:pt idx="639">
                  <c:v>254823</c:v>
                </c:pt>
                <c:pt idx="640">
                  <c:v>228929</c:v>
                </c:pt>
                <c:pt idx="641">
                  <c:v>229469</c:v>
                </c:pt>
                <c:pt idx="642">
                  <c:v>225681</c:v>
                </c:pt>
                <c:pt idx="643">
                  <c:v>227714</c:v>
                </c:pt>
                <c:pt idx="644">
                  <c:v>204191</c:v>
                </c:pt>
                <c:pt idx="645">
                  <c:v>236428</c:v>
                </c:pt>
                <c:pt idx="646">
                  <c:v>221278</c:v>
                </c:pt>
                <c:pt idx="647">
                  <c:v>200863</c:v>
                </c:pt>
                <c:pt idx="648">
                  <c:v>211563</c:v>
                </c:pt>
                <c:pt idx="649">
                  <c:v>215209</c:v>
                </c:pt>
                <c:pt idx="650">
                  <c:v>210191</c:v>
                </c:pt>
                <c:pt idx="651">
                  <c:v>225083</c:v>
                </c:pt>
                <c:pt idx="652">
                  <c:v>208831</c:v>
                </c:pt>
                <c:pt idx="653">
                  <c:v>208669</c:v>
                </c:pt>
                <c:pt idx="654">
                  <c:v>206666</c:v>
                </c:pt>
                <c:pt idx="655">
                  <c:v>199425</c:v>
                </c:pt>
                <c:pt idx="656">
                  <c:v>205438</c:v>
                </c:pt>
                <c:pt idx="657">
                  <c:v>217576</c:v>
                </c:pt>
                <c:pt idx="658">
                  <c:v>202325</c:v>
                </c:pt>
                <c:pt idx="659">
                  <c:v>198273</c:v>
                </c:pt>
                <c:pt idx="660">
                  <c:v>210004</c:v>
                </c:pt>
                <c:pt idx="661">
                  <c:v>201303</c:v>
                </c:pt>
                <c:pt idx="662">
                  <c:v>191972</c:v>
                </c:pt>
                <c:pt idx="663">
                  <c:v>190003</c:v>
                </c:pt>
                <c:pt idx="664">
                  <c:v>188096</c:v>
                </c:pt>
                <c:pt idx="665">
                  <c:v>180921</c:v>
                </c:pt>
                <c:pt idx="666">
                  <c:v>198381</c:v>
                </c:pt>
                <c:pt idx="667">
                  <c:v>189153</c:v>
                </c:pt>
                <c:pt idx="668">
                  <c:v>191163</c:v>
                </c:pt>
                <c:pt idx="669">
                  <c:v>171091</c:v>
                </c:pt>
                <c:pt idx="670">
                  <c:v>175400</c:v>
                </c:pt>
                <c:pt idx="671">
                  <c:v>182475</c:v>
                </c:pt>
                <c:pt idx="672">
                  <c:v>178766</c:v>
                </c:pt>
                <c:pt idx="673">
                  <c:v>174586</c:v>
                </c:pt>
                <c:pt idx="674">
                  <c:v>161356</c:v>
                </c:pt>
                <c:pt idx="675">
                  <c:v>168231</c:v>
                </c:pt>
                <c:pt idx="676">
                  <c:v>164629</c:v>
                </c:pt>
                <c:pt idx="677">
                  <c:v>181080</c:v>
                </c:pt>
                <c:pt idx="678">
                  <c:v>161963</c:v>
                </c:pt>
                <c:pt idx="679">
                  <c:v>172051</c:v>
                </c:pt>
                <c:pt idx="680">
                  <c:v>161597</c:v>
                </c:pt>
                <c:pt idx="681">
                  <c:v>165249</c:v>
                </c:pt>
                <c:pt idx="682">
                  <c:v>146710</c:v>
                </c:pt>
                <c:pt idx="683">
                  <c:v>172551</c:v>
                </c:pt>
                <c:pt idx="684">
                  <c:v>159282</c:v>
                </c:pt>
                <c:pt idx="685">
                  <c:v>150846</c:v>
                </c:pt>
                <c:pt idx="686">
                  <c:v>154535</c:v>
                </c:pt>
                <c:pt idx="687">
                  <c:v>157151</c:v>
                </c:pt>
                <c:pt idx="688">
                  <c:v>158827</c:v>
                </c:pt>
                <c:pt idx="689">
                  <c:v>145895</c:v>
                </c:pt>
                <c:pt idx="690">
                  <c:v>156064</c:v>
                </c:pt>
                <c:pt idx="691">
                  <c:v>155264</c:v>
                </c:pt>
                <c:pt idx="692">
                  <c:v>149462</c:v>
                </c:pt>
                <c:pt idx="693">
                  <c:v>146137</c:v>
                </c:pt>
                <c:pt idx="694">
                  <c:v>138102</c:v>
                </c:pt>
                <c:pt idx="695">
                  <c:v>139491</c:v>
                </c:pt>
                <c:pt idx="696">
                  <c:v>137292</c:v>
                </c:pt>
                <c:pt idx="697">
                  <c:v>153673</c:v>
                </c:pt>
                <c:pt idx="698">
                  <c:v>148572</c:v>
                </c:pt>
                <c:pt idx="699">
                  <c:v>142080</c:v>
                </c:pt>
                <c:pt idx="700">
                  <c:v>144161</c:v>
                </c:pt>
                <c:pt idx="701">
                  <c:v>128946</c:v>
                </c:pt>
                <c:pt idx="702">
                  <c:v>127746</c:v>
                </c:pt>
                <c:pt idx="703">
                  <c:v>139647</c:v>
                </c:pt>
                <c:pt idx="704">
                  <c:v>130410</c:v>
                </c:pt>
                <c:pt idx="705">
                  <c:v>123348</c:v>
                </c:pt>
                <c:pt idx="706">
                  <c:v>136612</c:v>
                </c:pt>
                <c:pt idx="707">
                  <c:v>125394</c:v>
                </c:pt>
                <c:pt idx="708">
                  <c:v>133943</c:v>
                </c:pt>
                <c:pt idx="709">
                  <c:v>117532</c:v>
                </c:pt>
                <c:pt idx="710">
                  <c:v>108085</c:v>
                </c:pt>
                <c:pt idx="711">
                  <c:v>116961</c:v>
                </c:pt>
                <c:pt idx="712">
                  <c:v>120825</c:v>
                </c:pt>
                <c:pt idx="713">
                  <c:v>139062</c:v>
                </c:pt>
                <c:pt idx="714">
                  <c:v>114662</c:v>
                </c:pt>
                <c:pt idx="715">
                  <c:v>120746</c:v>
                </c:pt>
                <c:pt idx="716">
                  <c:v>107699</c:v>
                </c:pt>
                <c:pt idx="717">
                  <c:v>128077</c:v>
                </c:pt>
                <c:pt idx="718">
                  <c:v>117972</c:v>
                </c:pt>
                <c:pt idx="719">
                  <c:v>114722</c:v>
                </c:pt>
                <c:pt idx="720">
                  <c:v>111232</c:v>
                </c:pt>
                <c:pt idx="721">
                  <c:v>104926</c:v>
                </c:pt>
                <c:pt idx="722">
                  <c:v>96937</c:v>
                </c:pt>
                <c:pt idx="723">
                  <c:v>118828</c:v>
                </c:pt>
                <c:pt idx="724">
                  <c:v>109136</c:v>
                </c:pt>
                <c:pt idx="725">
                  <c:v>99030</c:v>
                </c:pt>
                <c:pt idx="726">
                  <c:v>114199</c:v>
                </c:pt>
                <c:pt idx="727">
                  <c:v>104204</c:v>
                </c:pt>
                <c:pt idx="728">
                  <c:v>106505</c:v>
                </c:pt>
                <c:pt idx="729">
                  <c:v>120325</c:v>
                </c:pt>
                <c:pt idx="730">
                  <c:v>105377</c:v>
                </c:pt>
                <c:pt idx="731">
                  <c:v>98780</c:v>
                </c:pt>
                <c:pt idx="732">
                  <c:v>98345</c:v>
                </c:pt>
                <c:pt idx="733">
                  <c:v>100691</c:v>
                </c:pt>
                <c:pt idx="734">
                  <c:v>96923</c:v>
                </c:pt>
                <c:pt idx="735">
                  <c:v>86821</c:v>
                </c:pt>
                <c:pt idx="736">
                  <c:v>102871</c:v>
                </c:pt>
                <c:pt idx="737">
                  <c:v>101905</c:v>
                </c:pt>
                <c:pt idx="738">
                  <c:v>95644</c:v>
                </c:pt>
                <c:pt idx="739">
                  <c:v>90324</c:v>
                </c:pt>
                <c:pt idx="740">
                  <c:v>104998</c:v>
                </c:pt>
                <c:pt idx="741">
                  <c:v>91802</c:v>
                </c:pt>
                <c:pt idx="742">
                  <c:v>89878</c:v>
                </c:pt>
                <c:pt idx="743">
                  <c:v>84860</c:v>
                </c:pt>
                <c:pt idx="744">
                  <c:v>90876</c:v>
                </c:pt>
                <c:pt idx="745">
                  <c:v>94226</c:v>
                </c:pt>
                <c:pt idx="746">
                  <c:v>102350</c:v>
                </c:pt>
                <c:pt idx="747">
                  <c:v>74925</c:v>
                </c:pt>
                <c:pt idx="748">
                  <c:v>93487</c:v>
                </c:pt>
                <c:pt idx="749">
                  <c:v>97800</c:v>
                </c:pt>
                <c:pt idx="750">
                  <c:v>77290</c:v>
                </c:pt>
                <c:pt idx="751">
                  <c:v>85763</c:v>
                </c:pt>
                <c:pt idx="752">
                  <c:v>81934</c:v>
                </c:pt>
                <c:pt idx="753">
                  <c:v>86250</c:v>
                </c:pt>
                <c:pt idx="754">
                  <c:v>94806</c:v>
                </c:pt>
                <c:pt idx="755">
                  <c:v>81884</c:v>
                </c:pt>
                <c:pt idx="756">
                  <c:v>84658</c:v>
                </c:pt>
                <c:pt idx="757">
                  <c:v>81966</c:v>
                </c:pt>
                <c:pt idx="758">
                  <c:v>75434</c:v>
                </c:pt>
                <c:pt idx="759">
                  <c:v>82719</c:v>
                </c:pt>
                <c:pt idx="760">
                  <c:v>78599</c:v>
                </c:pt>
                <c:pt idx="761">
                  <c:v>81928</c:v>
                </c:pt>
                <c:pt idx="762">
                  <c:v>78143</c:v>
                </c:pt>
                <c:pt idx="763">
                  <c:v>77931</c:v>
                </c:pt>
                <c:pt idx="764">
                  <c:v>99020</c:v>
                </c:pt>
                <c:pt idx="765">
                  <c:v>75842</c:v>
                </c:pt>
                <c:pt idx="766">
                  <c:v>76536</c:v>
                </c:pt>
                <c:pt idx="767">
                  <c:v>71981</c:v>
                </c:pt>
                <c:pt idx="768">
                  <c:v>71192</c:v>
                </c:pt>
                <c:pt idx="769">
                  <c:v>62298</c:v>
                </c:pt>
                <c:pt idx="770">
                  <c:v>75962</c:v>
                </c:pt>
                <c:pt idx="771">
                  <c:v>64433</c:v>
                </c:pt>
                <c:pt idx="772">
                  <c:v>63172</c:v>
                </c:pt>
                <c:pt idx="773">
                  <c:v>74062</c:v>
                </c:pt>
                <c:pt idx="774">
                  <c:v>73245</c:v>
                </c:pt>
                <c:pt idx="775">
                  <c:v>64781</c:v>
                </c:pt>
                <c:pt idx="776">
                  <c:v>66456</c:v>
                </c:pt>
                <c:pt idx="777">
                  <c:v>76166</c:v>
                </c:pt>
                <c:pt idx="778">
                  <c:v>66035</c:v>
                </c:pt>
                <c:pt idx="779">
                  <c:v>80692</c:v>
                </c:pt>
                <c:pt idx="780">
                  <c:v>68841</c:v>
                </c:pt>
                <c:pt idx="781">
                  <c:v>61272</c:v>
                </c:pt>
                <c:pt idx="782">
                  <c:v>69916</c:v>
                </c:pt>
                <c:pt idx="783">
                  <c:v>77328</c:v>
                </c:pt>
                <c:pt idx="784">
                  <c:v>66821</c:v>
                </c:pt>
                <c:pt idx="785">
                  <c:v>60575</c:v>
                </c:pt>
                <c:pt idx="786">
                  <c:v>61568</c:v>
                </c:pt>
                <c:pt idx="787">
                  <c:v>63490</c:v>
                </c:pt>
                <c:pt idx="788">
                  <c:v>54463</c:v>
                </c:pt>
                <c:pt idx="789">
                  <c:v>55361</c:v>
                </c:pt>
                <c:pt idx="790">
                  <c:v>67986</c:v>
                </c:pt>
                <c:pt idx="791">
                  <c:v>57266</c:v>
                </c:pt>
                <c:pt idx="792">
                  <c:v>64924</c:v>
                </c:pt>
                <c:pt idx="793">
                  <c:v>59190</c:v>
                </c:pt>
                <c:pt idx="794">
                  <c:v>66138</c:v>
                </c:pt>
                <c:pt idx="795">
                  <c:v>59384</c:v>
                </c:pt>
                <c:pt idx="796">
                  <c:v>59817</c:v>
                </c:pt>
                <c:pt idx="797">
                  <c:v>61138</c:v>
                </c:pt>
                <c:pt idx="798">
                  <c:v>62747</c:v>
                </c:pt>
                <c:pt idx="799">
                  <c:v>62160</c:v>
                </c:pt>
                <c:pt idx="800">
                  <c:v>57708</c:v>
                </c:pt>
                <c:pt idx="801">
                  <c:v>48444</c:v>
                </c:pt>
                <c:pt idx="802">
                  <c:v>53192</c:v>
                </c:pt>
                <c:pt idx="803">
                  <c:v>50958</c:v>
                </c:pt>
                <c:pt idx="804">
                  <c:v>52807</c:v>
                </c:pt>
                <c:pt idx="805">
                  <c:v>61383</c:v>
                </c:pt>
                <c:pt idx="806">
                  <c:v>53486</c:v>
                </c:pt>
                <c:pt idx="807">
                  <c:v>60526</c:v>
                </c:pt>
                <c:pt idx="808">
                  <c:v>47518</c:v>
                </c:pt>
                <c:pt idx="809">
                  <c:v>49728</c:v>
                </c:pt>
                <c:pt idx="810">
                  <c:v>58983</c:v>
                </c:pt>
                <c:pt idx="811">
                  <c:v>46767</c:v>
                </c:pt>
                <c:pt idx="812">
                  <c:v>48906</c:v>
                </c:pt>
                <c:pt idx="813">
                  <c:v>52931</c:v>
                </c:pt>
                <c:pt idx="814">
                  <c:v>40017</c:v>
                </c:pt>
                <c:pt idx="815">
                  <c:v>45933</c:v>
                </c:pt>
                <c:pt idx="816">
                  <c:v>51907</c:v>
                </c:pt>
                <c:pt idx="817">
                  <c:v>53687</c:v>
                </c:pt>
                <c:pt idx="818">
                  <c:v>43276</c:v>
                </c:pt>
                <c:pt idx="819">
                  <c:v>52073</c:v>
                </c:pt>
                <c:pt idx="820">
                  <c:v>43789</c:v>
                </c:pt>
                <c:pt idx="821">
                  <c:v>51833</c:v>
                </c:pt>
                <c:pt idx="822">
                  <c:v>50080</c:v>
                </c:pt>
                <c:pt idx="823">
                  <c:v>37688</c:v>
                </c:pt>
                <c:pt idx="824">
                  <c:v>42567</c:v>
                </c:pt>
                <c:pt idx="825">
                  <c:v>43776</c:v>
                </c:pt>
                <c:pt idx="826">
                  <c:v>48230</c:v>
                </c:pt>
                <c:pt idx="827">
                  <c:v>46443</c:v>
                </c:pt>
                <c:pt idx="828">
                  <c:v>38278</c:v>
                </c:pt>
                <c:pt idx="829">
                  <c:v>42300</c:v>
                </c:pt>
                <c:pt idx="830">
                  <c:v>41343</c:v>
                </c:pt>
                <c:pt idx="831">
                  <c:v>47204</c:v>
                </c:pt>
                <c:pt idx="832">
                  <c:v>44519</c:v>
                </c:pt>
                <c:pt idx="833">
                  <c:v>38311</c:v>
                </c:pt>
                <c:pt idx="834">
                  <c:v>35309</c:v>
                </c:pt>
                <c:pt idx="835">
                  <c:v>49461</c:v>
                </c:pt>
                <c:pt idx="836">
                  <c:v>39392</c:v>
                </c:pt>
                <c:pt idx="837">
                  <c:v>45983</c:v>
                </c:pt>
                <c:pt idx="838">
                  <c:v>44354</c:v>
                </c:pt>
                <c:pt idx="839">
                  <c:v>32587</c:v>
                </c:pt>
                <c:pt idx="840">
                  <c:v>40368</c:v>
                </c:pt>
                <c:pt idx="841">
                  <c:v>31982</c:v>
                </c:pt>
                <c:pt idx="842">
                  <c:v>38951</c:v>
                </c:pt>
                <c:pt idx="843">
                  <c:v>37728</c:v>
                </c:pt>
                <c:pt idx="844">
                  <c:v>34332</c:v>
                </c:pt>
                <c:pt idx="845">
                  <c:v>37048</c:v>
                </c:pt>
                <c:pt idx="846">
                  <c:v>33803</c:v>
                </c:pt>
                <c:pt idx="847">
                  <c:v>37109</c:v>
                </c:pt>
                <c:pt idx="848">
                  <c:v>35707</c:v>
                </c:pt>
                <c:pt idx="849">
                  <c:v>41990</c:v>
                </c:pt>
                <c:pt idx="850">
                  <c:v>40498</c:v>
                </c:pt>
                <c:pt idx="851">
                  <c:v>37487</c:v>
                </c:pt>
                <c:pt idx="852">
                  <c:v>27658</c:v>
                </c:pt>
                <c:pt idx="853">
                  <c:v>44252</c:v>
                </c:pt>
                <c:pt idx="854">
                  <c:v>36264</c:v>
                </c:pt>
                <c:pt idx="855">
                  <c:v>44389</c:v>
                </c:pt>
                <c:pt idx="856">
                  <c:v>33624</c:v>
                </c:pt>
                <c:pt idx="857">
                  <c:v>37102</c:v>
                </c:pt>
                <c:pt idx="858">
                  <c:v>37260</c:v>
                </c:pt>
                <c:pt idx="859">
                  <c:v>40944</c:v>
                </c:pt>
                <c:pt idx="860">
                  <c:v>34835</c:v>
                </c:pt>
                <c:pt idx="861">
                  <c:v>37638</c:v>
                </c:pt>
                <c:pt idx="862">
                  <c:v>34800</c:v>
                </c:pt>
                <c:pt idx="863">
                  <c:v>33466</c:v>
                </c:pt>
                <c:pt idx="864">
                  <c:v>32270</c:v>
                </c:pt>
                <c:pt idx="865">
                  <c:v>36394</c:v>
                </c:pt>
                <c:pt idx="866">
                  <c:v>34978</c:v>
                </c:pt>
                <c:pt idx="867">
                  <c:v>35206</c:v>
                </c:pt>
                <c:pt idx="868">
                  <c:v>29700</c:v>
                </c:pt>
                <c:pt idx="869">
                  <c:v>33514</c:v>
                </c:pt>
                <c:pt idx="870">
                  <c:v>33136</c:v>
                </c:pt>
                <c:pt idx="871">
                  <c:v>33404</c:v>
                </c:pt>
                <c:pt idx="872">
                  <c:v>40168</c:v>
                </c:pt>
                <c:pt idx="873">
                  <c:v>34490</c:v>
                </c:pt>
                <c:pt idx="874">
                  <c:v>27280</c:v>
                </c:pt>
                <c:pt idx="875">
                  <c:v>28146</c:v>
                </c:pt>
                <c:pt idx="876">
                  <c:v>31342</c:v>
                </c:pt>
                <c:pt idx="877">
                  <c:v>36504</c:v>
                </c:pt>
                <c:pt idx="878">
                  <c:v>31404</c:v>
                </c:pt>
                <c:pt idx="879">
                  <c:v>29720</c:v>
                </c:pt>
                <c:pt idx="880">
                  <c:v>23404</c:v>
                </c:pt>
                <c:pt idx="881">
                  <c:v>32428</c:v>
                </c:pt>
                <c:pt idx="882">
                  <c:v>34490</c:v>
                </c:pt>
                <c:pt idx="883">
                  <c:v>35844</c:v>
                </c:pt>
                <c:pt idx="884">
                  <c:v>27280</c:v>
                </c:pt>
                <c:pt idx="885">
                  <c:v>34380</c:v>
                </c:pt>
                <c:pt idx="886">
                  <c:v>29012</c:v>
                </c:pt>
                <c:pt idx="887">
                  <c:v>35356</c:v>
                </c:pt>
                <c:pt idx="888">
                  <c:v>32318</c:v>
                </c:pt>
                <c:pt idx="889">
                  <c:v>33624</c:v>
                </c:pt>
                <c:pt idx="890">
                  <c:v>33356</c:v>
                </c:pt>
                <c:pt idx="891">
                  <c:v>32916</c:v>
                </c:pt>
                <c:pt idx="892">
                  <c:v>32318</c:v>
                </c:pt>
                <c:pt idx="893">
                  <c:v>29280</c:v>
                </c:pt>
                <c:pt idx="894">
                  <c:v>40126</c:v>
                </c:pt>
                <c:pt idx="895">
                  <c:v>29390</c:v>
                </c:pt>
                <c:pt idx="896">
                  <c:v>29988</c:v>
                </c:pt>
                <c:pt idx="897">
                  <c:v>31940</c:v>
                </c:pt>
                <c:pt idx="898">
                  <c:v>30586</c:v>
                </c:pt>
                <c:pt idx="899">
                  <c:v>24510</c:v>
                </c:pt>
                <c:pt idx="900">
                  <c:v>35954</c:v>
                </c:pt>
                <c:pt idx="901">
                  <c:v>25864</c:v>
                </c:pt>
                <c:pt idx="902">
                  <c:v>29878</c:v>
                </c:pt>
                <c:pt idx="903">
                  <c:v>31232</c:v>
                </c:pt>
                <c:pt idx="904">
                  <c:v>27328</c:v>
                </c:pt>
                <c:pt idx="905">
                  <c:v>28744</c:v>
                </c:pt>
                <c:pt idx="906">
                  <c:v>31342</c:v>
                </c:pt>
                <c:pt idx="907">
                  <c:v>24888</c:v>
                </c:pt>
                <c:pt idx="908">
                  <c:v>24620</c:v>
                </c:pt>
                <c:pt idx="909">
                  <c:v>26682</c:v>
                </c:pt>
                <c:pt idx="910">
                  <c:v>28524</c:v>
                </c:pt>
                <c:pt idx="911">
                  <c:v>27438</c:v>
                </c:pt>
                <c:pt idx="912">
                  <c:v>29390</c:v>
                </c:pt>
                <c:pt idx="913">
                  <c:v>26462</c:v>
                </c:pt>
                <c:pt idx="914">
                  <c:v>29390</c:v>
                </c:pt>
                <c:pt idx="915">
                  <c:v>28414</c:v>
                </c:pt>
                <c:pt idx="916">
                  <c:v>25376</c:v>
                </c:pt>
                <c:pt idx="917">
                  <c:v>25864</c:v>
                </c:pt>
                <c:pt idx="918">
                  <c:v>36600</c:v>
                </c:pt>
                <c:pt idx="919">
                  <c:v>30256</c:v>
                </c:pt>
                <c:pt idx="920">
                  <c:v>31830</c:v>
                </c:pt>
                <c:pt idx="921">
                  <c:v>32428</c:v>
                </c:pt>
                <c:pt idx="922">
                  <c:v>28036</c:v>
                </c:pt>
                <c:pt idx="923">
                  <c:v>28524</c:v>
                </c:pt>
                <c:pt idx="924">
                  <c:v>29768</c:v>
                </c:pt>
                <c:pt idx="925">
                  <c:v>22558</c:v>
                </c:pt>
                <c:pt idx="926">
                  <c:v>28792</c:v>
                </c:pt>
                <c:pt idx="927">
                  <c:v>27816</c:v>
                </c:pt>
                <c:pt idx="928">
                  <c:v>23912</c:v>
                </c:pt>
                <c:pt idx="929">
                  <c:v>22448</c:v>
                </c:pt>
                <c:pt idx="930">
                  <c:v>27328</c:v>
                </c:pt>
                <c:pt idx="931">
                  <c:v>29768</c:v>
                </c:pt>
                <c:pt idx="932">
                  <c:v>23534</c:v>
                </c:pt>
                <c:pt idx="933">
                  <c:v>32208</c:v>
                </c:pt>
                <c:pt idx="934">
                  <c:v>26352</c:v>
                </c:pt>
                <c:pt idx="935">
                  <c:v>29988</c:v>
                </c:pt>
                <c:pt idx="936">
                  <c:v>23046</c:v>
                </c:pt>
                <c:pt idx="937">
                  <c:v>19032</c:v>
                </c:pt>
                <c:pt idx="938">
                  <c:v>24400</c:v>
                </c:pt>
                <c:pt idx="939">
                  <c:v>25486</c:v>
                </c:pt>
                <c:pt idx="940">
                  <c:v>22558</c:v>
                </c:pt>
                <c:pt idx="941">
                  <c:v>22448</c:v>
                </c:pt>
                <c:pt idx="942">
                  <c:v>26462</c:v>
                </c:pt>
                <c:pt idx="943">
                  <c:v>31232</c:v>
                </c:pt>
                <c:pt idx="944">
                  <c:v>24400</c:v>
                </c:pt>
                <c:pt idx="945">
                  <c:v>22936</c:v>
                </c:pt>
                <c:pt idx="946">
                  <c:v>20984</c:v>
                </c:pt>
                <c:pt idx="947">
                  <c:v>25864</c:v>
                </c:pt>
                <c:pt idx="948">
                  <c:v>22558</c:v>
                </c:pt>
                <c:pt idx="949">
                  <c:v>29280</c:v>
                </c:pt>
                <c:pt idx="950">
                  <c:v>24888</c:v>
                </c:pt>
                <c:pt idx="951">
                  <c:v>24400</c:v>
                </c:pt>
                <c:pt idx="952">
                  <c:v>27328</c:v>
                </c:pt>
                <c:pt idx="953">
                  <c:v>29280</c:v>
                </c:pt>
                <c:pt idx="954">
                  <c:v>21960</c:v>
                </c:pt>
                <c:pt idx="955">
                  <c:v>26352</c:v>
                </c:pt>
                <c:pt idx="956">
                  <c:v>20984</c:v>
                </c:pt>
                <c:pt idx="957">
                  <c:v>23912</c:v>
                </c:pt>
                <c:pt idx="958">
                  <c:v>20984</c:v>
                </c:pt>
                <c:pt idx="959">
                  <c:v>22448</c:v>
                </c:pt>
                <c:pt idx="960">
                  <c:v>18544</c:v>
                </c:pt>
                <c:pt idx="961">
                  <c:v>20118</c:v>
                </c:pt>
                <c:pt idx="962">
                  <c:v>22070</c:v>
                </c:pt>
                <c:pt idx="963">
                  <c:v>23912</c:v>
                </c:pt>
                <c:pt idx="964">
                  <c:v>21960</c:v>
                </c:pt>
                <c:pt idx="965">
                  <c:v>28792</c:v>
                </c:pt>
                <c:pt idx="966">
                  <c:v>24400</c:v>
                </c:pt>
                <c:pt idx="967">
                  <c:v>22448</c:v>
                </c:pt>
                <c:pt idx="968">
                  <c:v>18544</c:v>
                </c:pt>
                <c:pt idx="969">
                  <c:v>25864</c:v>
                </c:pt>
                <c:pt idx="970">
                  <c:v>20008</c:v>
                </c:pt>
                <c:pt idx="971">
                  <c:v>18056</c:v>
                </c:pt>
                <c:pt idx="972">
                  <c:v>18544</c:v>
                </c:pt>
                <c:pt idx="973">
                  <c:v>24400</c:v>
                </c:pt>
                <c:pt idx="974">
                  <c:v>20496</c:v>
                </c:pt>
                <c:pt idx="975">
                  <c:v>20984</c:v>
                </c:pt>
                <c:pt idx="976">
                  <c:v>24400</c:v>
                </c:pt>
                <c:pt idx="977">
                  <c:v>21472</c:v>
                </c:pt>
                <c:pt idx="978">
                  <c:v>20984</c:v>
                </c:pt>
                <c:pt idx="979">
                  <c:v>16104</c:v>
                </c:pt>
                <c:pt idx="980">
                  <c:v>24400</c:v>
                </c:pt>
                <c:pt idx="981">
                  <c:v>19520</c:v>
                </c:pt>
                <c:pt idx="982">
                  <c:v>24400</c:v>
                </c:pt>
                <c:pt idx="983">
                  <c:v>20496</c:v>
                </c:pt>
                <c:pt idx="984">
                  <c:v>17080</c:v>
                </c:pt>
                <c:pt idx="985">
                  <c:v>20496</c:v>
                </c:pt>
                <c:pt idx="986">
                  <c:v>21960</c:v>
                </c:pt>
                <c:pt idx="987">
                  <c:v>17568</c:v>
                </c:pt>
                <c:pt idx="988">
                  <c:v>16592</c:v>
                </c:pt>
                <c:pt idx="989">
                  <c:v>15128</c:v>
                </c:pt>
                <c:pt idx="990">
                  <c:v>29768</c:v>
                </c:pt>
                <c:pt idx="991">
                  <c:v>18544</c:v>
                </c:pt>
                <c:pt idx="992">
                  <c:v>22448</c:v>
                </c:pt>
                <c:pt idx="993">
                  <c:v>17080</c:v>
                </c:pt>
                <c:pt idx="994">
                  <c:v>21960</c:v>
                </c:pt>
                <c:pt idx="995">
                  <c:v>18056</c:v>
                </c:pt>
                <c:pt idx="996">
                  <c:v>19520</c:v>
                </c:pt>
                <c:pt idx="997">
                  <c:v>18544</c:v>
                </c:pt>
                <c:pt idx="998">
                  <c:v>23424</c:v>
                </c:pt>
                <c:pt idx="999">
                  <c:v>16592</c:v>
                </c:pt>
                <c:pt idx="1000">
                  <c:v>19032</c:v>
                </c:pt>
                <c:pt idx="1001">
                  <c:v>18056</c:v>
                </c:pt>
                <c:pt idx="1002">
                  <c:v>20008</c:v>
                </c:pt>
                <c:pt idx="1003">
                  <c:v>18544</c:v>
                </c:pt>
                <c:pt idx="1004">
                  <c:v>16592</c:v>
                </c:pt>
                <c:pt idx="1005">
                  <c:v>19520</c:v>
                </c:pt>
                <c:pt idx="1006">
                  <c:v>21472</c:v>
                </c:pt>
                <c:pt idx="1007">
                  <c:v>20984</c:v>
                </c:pt>
                <c:pt idx="1008">
                  <c:v>19520</c:v>
                </c:pt>
                <c:pt idx="1009">
                  <c:v>14152</c:v>
                </c:pt>
                <c:pt idx="1010">
                  <c:v>15616</c:v>
                </c:pt>
                <c:pt idx="1011">
                  <c:v>10248</c:v>
                </c:pt>
                <c:pt idx="1012">
                  <c:v>17080</c:v>
                </c:pt>
                <c:pt idx="1013">
                  <c:v>20496</c:v>
                </c:pt>
                <c:pt idx="1014">
                  <c:v>17568</c:v>
                </c:pt>
                <c:pt idx="1015">
                  <c:v>17080</c:v>
                </c:pt>
                <c:pt idx="1016">
                  <c:v>20008</c:v>
                </c:pt>
                <c:pt idx="1017">
                  <c:v>20496</c:v>
                </c:pt>
                <c:pt idx="1018">
                  <c:v>13176</c:v>
                </c:pt>
                <c:pt idx="1019">
                  <c:v>18544</c:v>
                </c:pt>
                <c:pt idx="1020">
                  <c:v>16104</c:v>
                </c:pt>
                <c:pt idx="1021">
                  <c:v>19032</c:v>
                </c:pt>
                <c:pt idx="1022">
                  <c:v>14640</c:v>
                </c:pt>
                <c:pt idx="1023">
                  <c:v>12688</c:v>
                </c:pt>
                <c:pt idx="1024">
                  <c:v>18544</c:v>
                </c:pt>
                <c:pt idx="1025">
                  <c:v>15616</c:v>
                </c:pt>
                <c:pt idx="1026">
                  <c:v>16592</c:v>
                </c:pt>
                <c:pt idx="1027">
                  <c:v>15128</c:v>
                </c:pt>
                <c:pt idx="1028">
                  <c:v>13664</c:v>
                </c:pt>
                <c:pt idx="1029">
                  <c:v>16104</c:v>
                </c:pt>
                <c:pt idx="1030">
                  <c:v>16592</c:v>
                </c:pt>
                <c:pt idx="1031">
                  <c:v>17568</c:v>
                </c:pt>
                <c:pt idx="1032">
                  <c:v>15128</c:v>
                </c:pt>
                <c:pt idx="1033">
                  <c:v>14640</c:v>
                </c:pt>
                <c:pt idx="1034">
                  <c:v>11224</c:v>
                </c:pt>
                <c:pt idx="1035">
                  <c:v>17080</c:v>
                </c:pt>
                <c:pt idx="1036">
                  <c:v>19520</c:v>
                </c:pt>
                <c:pt idx="1037">
                  <c:v>19520</c:v>
                </c:pt>
                <c:pt idx="1038">
                  <c:v>15128</c:v>
                </c:pt>
                <c:pt idx="1039">
                  <c:v>14152</c:v>
                </c:pt>
                <c:pt idx="1040">
                  <c:v>16104</c:v>
                </c:pt>
                <c:pt idx="1041">
                  <c:v>13664</c:v>
                </c:pt>
                <c:pt idx="1042">
                  <c:v>9272</c:v>
                </c:pt>
                <c:pt idx="1043">
                  <c:v>14640</c:v>
                </c:pt>
                <c:pt idx="1044">
                  <c:v>10248</c:v>
                </c:pt>
                <c:pt idx="1045">
                  <c:v>16104</c:v>
                </c:pt>
                <c:pt idx="1046">
                  <c:v>8784</c:v>
                </c:pt>
                <c:pt idx="1047">
                  <c:v>13176</c:v>
                </c:pt>
                <c:pt idx="1048">
                  <c:v>14640</c:v>
                </c:pt>
                <c:pt idx="1049">
                  <c:v>18056</c:v>
                </c:pt>
                <c:pt idx="1050">
                  <c:v>15616</c:v>
                </c:pt>
                <c:pt idx="1051">
                  <c:v>13664</c:v>
                </c:pt>
                <c:pt idx="1052">
                  <c:v>15616</c:v>
                </c:pt>
                <c:pt idx="1053">
                  <c:v>10248</c:v>
                </c:pt>
                <c:pt idx="1054">
                  <c:v>10248</c:v>
                </c:pt>
                <c:pt idx="1055">
                  <c:v>15128</c:v>
                </c:pt>
                <c:pt idx="1056">
                  <c:v>13664</c:v>
                </c:pt>
                <c:pt idx="1057">
                  <c:v>12688</c:v>
                </c:pt>
                <c:pt idx="1058">
                  <c:v>9760</c:v>
                </c:pt>
                <c:pt idx="1059">
                  <c:v>12688</c:v>
                </c:pt>
                <c:pt idx="1060">
                  <c:v>12200</c:v>
                </c:pt>
                <c:pt idx="1061">
                  <c:v>11712</c:v>
                </c:pt>
                <c:pt idx="1062">
                  <c:v>9272</c:v>
                </c:pt>
                <c:pt idx="1063">
                  <c:v>17568</c:v>
                </c:pt>
                <c:pt idx="1064">
                  <c:v>14152</c:v>
                </c:pt>
                <c:pt idx="1065">
                  <c:v>12688</c:v>
                </c:pt>
                <c:pt idx="1066">
                  <c:v>7320</c:v>
                </c:pt>
                <c:pt idx="1067">
                  <c:v>12200</c:v>
                </c:pt>
                <c:pt idx="1068">
                  <c:v>13176</c:v>
                </c:pt>
                <c:pt idx="1069">
                  <c:v>13664</c:v>
                </c:pt>
                <c:pt idx="1070">
                  <c:v>12688</c:v>
                </c:pt>
                <c:pt idx="1071">
                  <c:v>13176</c:v>
                </c:pt>
                <c:pt idx="1072">
                  <c:v>10248</c:v>
                </c:pt>
                <c:pt idx="1073">
                  <c:v>12200</c:v>
                </c:pt>
                <c:pt idx="1074">
                  <c:v>10248</c:v>
                </c:pt>
                <c:pt idx="1075">
                  <c:v>8784</c:v>
                </c:pt>
                <c:pt idx="1076">
                  <c:v>11224</c:v>
                </c:pt>
                <c:pt idx="1077">
                  <c:v>8296</c:v>
                </c:pt>
                <c:pt idx="1078">
                  <c:v>8296</c:v>
                </c:pt>
                <c:pt idx="1079">
                  <c:v>8784</c:v>
                </c:pt>
                <c:pt idx="1080">
                  <c:v>10736</c:v>
                </c:pt>
                <c:pt idx="1081">
                  <c:v>14152</c:v>
                </c:pt>
                <c:pt idx="1082">
                  <c:v>12688</c:v>
                </c:pt>
                <c:pt idx="1083">
                  <c:v>11224</c:v>
                </c:pt>
                <c:pt idx="1084">
                  <c:v>10736</c:v>
                </c:pt>
                <c:pt idx="1085">
                  <c:v>15128</c:v>
                </c:pt>
                <c:pt idx="1086">
                  <c:v>11224</c:v>
                </c:pt>
                <c:pt idx="1087">
                  <c:v>10736</c:v>
                </c:pt>
                <c:pt idx="1088">
                  <c:v>7320</c:v>
                </c:pt>
                <c:pt idx="1089">
                  <c:v>7320</c:v>
                </c:pt>
                <c:pt idx="1090">
                  <c:v>8296</c:v>
                </c:pt>
                <c:pt idx="1091">
                  <c:v>7320</c:v>
                </c:pt>
                <c:pt idx="1092">
                  <c:v>10248</c:v>
                </c:pt>
                <c:pt idx="1093">
                  <c:v>11712</c:v>
                </c:pt>
                <c:pt idx="1094">
                  <c:v>7320</c:v>
                </c:pt>
                <c:pt idx="1095">
                  <c:v>4392</c:v>
                </c:pt>
                <c:pt idx="1096">
                  <c:v>8296</c:v>
                </c:pt>
                <c:pt idx="1097">
                  <c:v>5368</c:v>
                </c:pt>
                <c:pt idx="1098">
                  <c:v>9272</c:v>
                </c:pt>
                <c:pt idx="1099">
                  <c:v>8296</c:v>
                </c:pt>
                <c:pt idx="1100">
                  <c:v>9272</c:v>
                </c:pt>
                <c:pt idx="1101">
                  <c:v>8296</c:v>
                </c:pt>
                <c:pt idx="1102">
                  <c:v>8784</c:v>
                </c:pt>
                <c:pt idx="1103">
                  <c:v>10736</c:v>
                </c:pt>
                <c:pt idx="1104">
                  <c:v>7808</c:v>
                </c:pt>
                <c:pt idx="1105">
                  <c:v>6344</c:v>
                </c:pt>
                <c:pt idx="1106">
                  <c:v>4880</c:v>
                </c:pt>
                <c:pt idx="1107">
                  <c:v>9272</c:v>
                </c:pt>
                <c:pt idx="1108">
                  <c:v>9760</c:v>
                </c:pt>
                <c:pt idx="1109">
                  <c:v>2928</c:v>
                </c:pt>
                <c:pt idx="1110">
                  <c:v>8784</c:v>
                </c:pt>
                <c:pt idx="1111">
                  <c:v>6832</c:v>
                </c:pt>
                <c:pt idx="1112">
                  <c:v>5368</c:v>
                </c:pt>
                <c:pt idx="1113">
                  <c:v>6832</c:v>
                </c:pt>
                <c:pt idx="1114">
                  <c:v>8296</c:v>
                </c:pt>
                <c:pt idx="1115">
                  <c:v>8784</c:v>
                </c:pt>
                <c:pt idx="1116">
                  <c:v>3904</c:v>
                </c:pt>
                <c:pt idx="1117">
                  <c:v>10736</c:v>
                </c:pt>
                <c:pt idx="1118">
                  <c:v>8784</c:v>
                </c:pt>
                <c:pt idx="1119">
                  <c:v>6344</c:v>
                </c:pt>
                <c:pt idx="1120">
                  <c:v>7320</c:v>
                </c:pt>
                <c:pt idx="1121">
                  <c:v>4392</c:v>
                </c:pt>
                <c:pt idx="1122">
                  <c:v>6832</c:v>
                </c:pt>
                <c:pt idx="1123">
                  <c:v>7808</c:v>
                </c:pt>
                <c:pt idx="1124">
                  <c:v>3416</c:v>
                </c:pt>
                <c:pt idx="1125">
                  <c:v>4880</c:v>
                </c:pt>
                <c:pt idx="1126">
                  <c:v>4392</c:v>
                </c:pt>
                <c:pt idx="1127">
                  <c:v>5368</c:v>
                </c:pt>
                <c:pt idx="1128">
                  <c:v>4392</c:v>
                </c:pt>
                <c:pt idx="1129">
                  <c:v>6344</c:v>
                </c:pt>
                <c:pt idx="1130">
                  <c:v>4392</c:v>
                </c:pt>
                <c:pt idx="1131">
                  <c:v>6344</c:v>
                </c:pt>
                <c:pt idx="1132">
                  <c:v>3416</c:v>
                </c:pt>
                <c:pt idx="1133">
                  <c:v>3904</c:v>
                </c:pt>
                <c:pt idx="1134">
                  <c:v>6344</c:v>
                </c:pt>
                <c:pt idx="1135">
                  <c:v>6832</c:v>
                </c:pt>
                <c:pt idx="1136">
                  <c:v>7320</c:v>
                </c:pt>
                <c:pt idx="1137">
                  <c:v>6344</c:v>
                </c:pt>
                <c:pt idx="1138">
                  <c:v>4880</c:v>
                </c:pt>
                <c:pt idx="1139">
                  <c:v>2440</c:v>
                </c:pt>
                <c:pt idx="1140">
                  <c:v>3416</c:v>
                </c:pt>
                <c:pt idx="1141">
                  <c:v>3904</c:v>
                </c:pt>
                <c:pt idx="1142">
                  <c:v>3416</c:v>
                </c:pt>
                <c:pt idx="1143">
                  <c:v>4392</c:v>
                </c:pt>
                <c:pt idx="1144">
                  <c:v>2440</c:v>
                </c:pt>
                <c:pt idx="1145">
                  <c:v>3416</c:v>
                </c:pt>
                <c:pt idx="1146">
                  <c:v>4392</c:v>
                </c:pt>
                <c:pt idx="1147">
                  <c:v>7320</c:v>
                </c:pt>
                <c:pt idx="1148">
                  <c:v>6832</c:v>
                </c:pt>
                <c:pt idx="1149">
                  <c:v>5368</c:v>
                </c:pt>
                <c:pt idx="1150">
                  <c:v>5368</c:v>
                </c:pt>
                <c:pt idx="1151">
                  <c:v>6344</c:v>
                </c:pt>
                <c:pt idx="1152">
                  <c:v>4880</c:v>
                </c:pt>
                <c:pt idx="1153">
                  <c:v>2928</c:v>
                </c:pt>
                <c:pt idx="1154">
                  <c:v>4392</c:v>
                </c:pt>
                <c:pt idx="1155">
                  <c:v>2440</c:v>
                </c:pt>
                <c:pt idx="1156">
                  <c:v>2928</c:v>
                </c:pt>
                <c:pt idx="1157">
                  <c:v>2440</c:v>
                </c:pt>
                <c:pt idx="1158">
                  <c:v>3904</c:v>
                </c:pt>
                <c:pt idx="1159">
                  <c:v>3416</c:v>
                </c:pt>
                <c:pt idx="1160">
                  <c:v>3904</c:v>
                </c:pt>
                <c:pt idx="1161">
                  <c:v>1952</c:v>
                </c:pt>
                <c:pt idx="1162">
                  <c:v>2928</c:v>
                </c:pt>
                <c:pt idx="1163">
                  <c:v>1952</c:v>
                </c:pt>
                <c:pt idx="1164">
                  <c:v>4880</c:v>
                </c:pt>
                <c:pt idx="1165">
                  <c:v>4392</c:v>
                </c:pt>
                <c:pt idx="1166">
                  <c:v>3904</c:v>
                </c:pt>
                <c:pt idx="1167">
                  <c:v>1952</c:v>
                </c:pt>
                <c:pt idx="1168">
                  <c:v>6832</c:v>
                </c:pt>
                <c:pt idx="1169">
                  <c:v>1952</c:v>
                </c:pt>
                <c:pt idx="1170">
                  <c:v>2440</c:v>
                </c:pt>
                <c:pt idx="1171">
                  <c:v>1952</c:v>
                </c:pt>
                <c:pt idx="1172">
                  <c:v>2928</c:v>
                </c:pt>
                <c:pt idx="1173">
                  <c:v>3416</c:v>
                </c:pt>
                <c:pt idx="1174">
                  <c:v>1952</c:v>
                </c:pt>
                <c:pt idx="1175">
                  <c:v>1464</c:v>
                </c:pt>
                <c:pt idx="1176">
                  <c:v>1464</c:v>
                </c:pt>
                <c:pt idx="1177">
                  <c:v>3416</c:v>
                </c:pt>
                <c:pt idx="1178">
                  <c:v>1952</c:v>
                </c:pt>
                <c:pt idx="1179">
                  <c:v>2928</c:v>
                </c:pt>
                <c:pt idx="1180">
                  <c:v>2928</c:v>
                </c:pt>
                <c:pt idx="1181">
                  <c:v>1464</c:v>
                </c:pt>
                <c:pt idx="1182">
                  <c:v>3904</c:v>
                </c:pt>
                <c:pt idx="1183">
                  <c:v>2440</c:v>
                </c:pt>
                <c:pt idx="1184">
                  <c:v>2440</c:v>
                </c:pt>
                <c:pt idx="1185">
                  <c:v>3416</c:v>
                </c:pt>
                <c:pt idx="1186">
                  <c:v>1952</c:v>
                </c:pt>
                <c:pt idx="1187">
                  <c:v>2928</c:v>
                </c:pt>
                <c:pt idx="1188">
                  <c:v>1952</c:v>
                </c:pt>
                <c:pt idx="1189">
                  <c:v>976</c:v>
                </c:pt>
                <c:pt idx="1190">
                  <c:v>3416</c:v>
                </c:pt>
                <c:pt idx="1191">
                  <c:v>2440</c:v>
                </c:pt>
                <c:pt idx="1192">
                  <c:v>1952</c:v>
                </c:pt>
                <c:pt idx="1193">
                  <c:v>1952</c:v>
                </c:pt>
                <c:pt idx="1194">
                  <c:v>1952</c:v>
                </c:pt>
                <c:pt idx="1195">
                  <c:v>3904</c:v>
                </c:pt>
                <c:pt idx="1196">
                  <c:v>1952</c:v>
                </c:pt>
                <c:pt idx="1197">
                  <c:v>1952</c:v>
                </c:pt>
                <c:pt idx="1198">
                  <c:v>488</c:v>
                </c:pt>
                <c:pt idx="1199">
                  <c:v>1952</c:v>
                </c:pt>
                <c:pt idx="1200">
                  <c:v>976</c:v>
                </c:pt>
                <c:pt idx="1201">
                  <c:v>1952</c:v>
                </c:pt>
                <c:pt idx="1202">
                  <c:v>1464</c:v>
                </c:pt>
                <c:pt idx="1203">
                  <c:v>1952</c:v>
                </c:pt>
                <c:pt idx="1204">
                  <c:v>976</c:v>
                </c:pt>
                <c:pt idx="1205">
                  <c:v>1952</c:v>
                </c:pt>
                <c:pt idx="1206">
                  <c:v>2440</c:v>
                </c:pt>
                <c:pt idx="1207">
                  <c:v>976</c:v>
                </c:pt>
                <c:pt idx="1208">
                  <c:v>2440</c:v>
                </c:pt>
                <c:pt idx="1209">
                  <c:v>488</c:v>
                </c:pt>
                <c:pt idx="1210">
                  <c:v>1464</c:v>
                </c:pt>
                <c:pt idx="1211">
                  <c:v>2440</c:v>
                </c:pt>
                <c:pt idx="1212">
                  <c:v>488</c:v>
                </c:pt>
                <c:pt idx="1213">
                  <c:v>1464</c:v>
                </c:pt>
                <c:pt idx="1214">
                  <c:v>1952</c:v>
                </c:pt>
                <c:pt idx="1215">
                  <c:v>976</c:v>
                </c:pt>
                <c:pt idx="1216">
                  <c:v>488</c:v>
                </c:pt>
                <c:pt idx="1217">
                  <c:v>1464</c:v>
                </c:pt>
                <c:pt idx="1218">
                  <c:v>1464</c:v>
                </c:pt>
                <c:pt idx="1219">
                  <c:v>1464</c:v>
                </c:pt>
                <c:pt idx="1220">
                  <c:v>1464</c:v>
                </c:pt>
                <c:pt idx="1221">
                  <c:v>488</c:v>
                </c:pt>
                <c:pt idx="1222">
                  <c:v>2928</c:v>
                </c:pt>
                <c:pt idx="1223">
                  <c:v>1464</c:v>
                </c:pt>
                <c:pt idx="1224">
                  <c:v>976</c:v>
                </c:pt>
                <c:pt idx="1225">
                  <c:v>488</c:v>
                </c:pt>
                <c:pt idx="1226">
                  <c:v>488</c:v>
                </c:pt>
                <c:pt idx="1227">
                  <c:v>488</c:v>
                </c:pt>
                <c:pt idx="1228">
                  <c:v>976</c:v>
                </c:pt>
                <c:pt idx="1229">
                  <c:v>488</c:v>
                </c:pt>
                <c:pt idx="1230">
                  <c:v>976</c:v>
                </c:pt>
                <c:pt idx="1231">
                  <c:v>488</c:v>
                </c:pt>
                <c:pt idx="1232">
                  <c:v>488</c:v>
                </c:pt>
                <c:pt idx="1233">
                  <c:v>976</c:v>
                </c:pt>
                <c:pt idx="1234">
                  <c:v>976</c:v>
                </c:pt>
                <c:pt idx="1235">
                  <c:v>1464</c:v>
                </c:pt>
                <c:pt idx="1236">
                  <c:v>1464</c:v>
                </c:pt>
                <c:pt idx="1237">
                  <c:v>1952</c:v>
                </c:pt>
                <c:pt idx="1238">
                  <c:v>976</c:v>
                </c:pt>
                <c:pt idx="1239">
                  <c:v>976</c:v>
                </c:pt>
                <c:pt idx="1240">
                  <c:v>488</c:v>
                </c:pt>
                <c:pt idx="1241">
                  <c:v>488</c:v>
                </c:pt>
                <c:pt idx="1242">
                  <c:v>488</c:v>
                </c:pt>
                <c:pt idx="1243">
                  <c:v>488</c:v>
                </c:pt>
                <c:pt idx="1244">
                  <c:v>488</c:v>
                </c:pt>
                <c:pt idx="1245">
                  <c:v>488</c:v>
                </c:pt>
                <c:pt idx="1246">
                  <c:v>488</c:v>
                </c:pt>
                <c:pt idx="1247">
                  <c:v>488</c:v>
                </c:pt>
                <c:pt idx="1248">
                  <c:v>488</c:v>
                </c:pt>
                <c:pt idx="1249">
                  <c:v>488</c:v>
                </c:pt>
                <c:pt idx="1250">
                  <c:v>488</c:v>
                </c:pt>
                <c:pt idx="1251">
                  <c:v>488</c:v>
                </c:pt>
                <c:pt idx="1252">
                  <c:v>488</c:v>
                </c:pt>
                <c:pt idx="1253">
                  <c:v>488</c:v>
                </c:pt>
                <c:pt idx="1254">
                  <c:v>488</c:v>
                </c:pt>
                <c:pt idx="1255">
                  <c:v>488</c:v>
                </c:pt>
                <c:pt idx="1256">
                  <c:v>488</c:v>
                </c:pt>
                <c:pt idx="1257">
                  <c:v>488</c:v>
                </c:pt>
                <c:pt idx="1258">
                  <c:v>488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600320"/>
        <c:axId val="173600880"/>
      </c:scatterChart>
      <c:valAx>
        <c:axId val="173600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Length</a:t>
                </a:r>
                <a:r>
                  <a:rPr lang="en-US" sz="1600" baseline="0" dirty="0"/>
                  <a:t> in </a:t>
                </a:r>
                <a:r>
                  <a:rPr lang="en-US" sz="1600" dirty="0"/>
                  <a:t>Å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3600880"/>
        <c:crosses val="autoZero"/>
        <c:crossBetween val="midCat"/>
        <c:majorUnit val="5"/>
      </c:valAx>
      <c:valAx>
        <c:axId val="173600880"/>
        <c:scaling>
          <c:orientation val="minMax"/>
          <c:max val="270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dirty="0"/>
                  <a:t>Count</a:t>
                </a:r>
              </a:p>
            </c:rich>
          </c:tx>
          <c:layout>
            <c:manualLayout>
              <c:xMode val="edge"/>
              <c:yMode val="edge"/>
              <c:x val="1.3285024154589384E-2"/>
              <c:y val="0.3919821903056033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17360032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theta!$A$1:$A$900</c:f>
              <c:numCache>
                <c:formatCode>General</c:formatCode>
                <c:ptCount val="90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1.9000000000000001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8.2000000000000011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8.7000000000000011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9.2000000000000011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9.7000000000000011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10.200000000000001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  <c:pt idx="300">
                  <c:v>30.1</c:v>
                </c:pt>
                <c:pt idx="301">
                  <c:v>30.2</c:v>
                </c:pt>
                <c:pt idx="302">
                  <c:v>30.3</c:v>
                </c:pt>
                <c:pt idx="303">
                  <c:v>30.4</c:v>
                </c:pt>
                <c:pt idx="304">
                  <c:v>30.5</c:v>
                </c:pt>
                <c:pt idx="305">
                  <c:v>30.6</c:v>
                </c:pt>
                <c:pt idx="306">
                  <c:v>30.7</c:v>
                </c:pt>
                <c:pt idx="307">
                  <c:v>30.8</c:v>
                </c:pt>
                <c:pt idx="308">
                  <c:v>30.9</c:v>
                </c:pt>
                <c:pt idx="309">
                  <c:v>31</c:v>
                </c:pt>
                <c:pt idx="310">
                  <c:v>31.1</c:v>
                </c:pt>
                <c:pt idx="311">
                  <c:v>31.2</c:v>
                </c:pt>
                <c:pt idx="312">
                  <c:v>31.3</c:v>
                </c:pt>
                <c:pt idx="313">
                  <c:v>31.4</c:v>
                </c:pt>
                <c:pt idx="314">
                  <c:v>31.5</c:v>
                </c:pt>
                <c:pt idx="315">
                  <c:v>31.6</c:v>
                </c:pt>
                <c:pt idx="316">
                  <c:v>31.7</c:v>
                </c:pt>
                <c:pt idx="317">
                  <c:v>31.8</c:v>
                </c:pt>
                <c:pt idx="318">
                  <c:v>31.9</c:v>
                </c:pt>
                <c:pt idx="319">
                  <c:v>32</c:v>
                </c:pt>
                <c:pt idx="320">
                  <c:v>32.1</c:v>
                </c:pt>
                <c:pt idx="321">
                  <c:v>32.200000000000003</c:v>
                </c:pt>
                <c:pt idx="322">
                  <c:v>32.300000000000004</c:v>
                </c:pt>
                <c:pt idx="323">
                  <c:v>32.4</c:v>
                </c:pt>
                <c:pt idx="324">
                  <c:v>32.5</c:v>
                </c:pt>
                <c:pt idx="325">
                  <c:v>32.6</c:v>
                </c:pt>
                <c:pt idx="326">
                  <c:v>32.700000000000003</c:v>
                </c:pt>
                <c:pt idx="327">
                  <c:v>32.800000000000004</c:v>
                </c:pt>
                <c:pt idx="328">
                  <c:v>32.9</c:v>
                </c:pt>
                <c:pt idx="329">
                  <c:v>33</c:v>
                </c:pt>
                <c:pt idx="330">
                  <c:v>33.1</c:v>
                </c:pt>
                <c:pt idx="331">
                  <c:v>33.200000000000003</c:v>
                </c:pt>
                <c:pt idx="332">
                  <c:v>33.300000000000004</c:v>
                </c:pt>
                <c:pt idx="333">
                  <c:v>33.4</c:v>
                </c:pt>
                <c:pt idx="334">
                  <c:v>33.5</c:v>
                </c:pt>
                <c:pt idx="335">
                  <c:v>33.6</c:v>
                </c:pt>
                <c:pt idx="336">
                  <c:v>33.700000000000003</c:v>
                </c:pt>
                <c:pt idx="337">
                  <c:v>33.800000000000004</c:v>
                </c:pt>
                <c:pt idx="338">
                  <c:v>33.9</c:v>
                </c:pt>
                <c:pt idx="339">
                  <c:v>34</c:v>
                </c:pt>
                <c:pt idx="340">
                  <c:v>34.1</c:v>
                </c:pt>
                <c:pt idx="341">
                  <c:v>34.200000000000003</c:v>
                </c:pt>
                <c:pt idx="342">
                  <c:v>34.300000000000004</c:v>
                </c:pt>
                <c:pt idx="343">
                  <c:v>34.4</c:v>
                </c:pt>
                <c:pt idx="344">
                  <c:v>34.5</c:v>
                </c:pt>
                <c:pt idx="345">
                  <c:v>34.6</c:v>
                </c:pt>
                <c:pt idx="346">
                  <c:v>34.700000000000003</c:v>
                </c:pt>
                <c:pt idx="347">
                  <c:v>34.800000000000004</c:v>
                </c:pt>
                <c:pt idx="348">
                  <c:v>34.9</c:v>
                </c:pt>
                <c:pt idx="349">
                  <c:v>35</c:v>
                </c:pt>
                <c:pt idx="350">
                  <c:v>35.1</c:v>
                </c:pt>
                <c:pt idx="351">
                  <c:v>35.200000000000003</c:v>
                </c:pt>
                <c:pt idx="352">
                  <c:v>35.300000000000004</c:v>
                </c:pt>
                <c:pt idx="353">
                  <c:v>35.4</c:v>
                </c:pt>
                <c:pt idx="354">
                  <c:v>35.5</c:v>
                </c:pt>
                <c:pt idx="355">
                  <c:v>35.6</c:v>
                </c:pt>
                <c:pt idx="356">
                  <c:v>35.700000000000003</c:v>
                </c:pt>
                <c:pt idx="357">
                  <c:v>35.800000000000004</c:v>
                </c:pt>
                <c:pt idx="358">
                  <c:v>35.9</c:v>
                </c:pt>
                <c:pt idx="359">
                  <c:v>36</c:v>
                </c:pt>
                <c:pt idx="360">
                  <c:v>36.1</c:v>
                </c:pt>
                <c:pt idx="361">
                  <c:v>36.200000000000003</c:v>
                </c:pt>
                <c:pt idx="362">
                  <c:v>36.300000000000004</c:v>
                </c:pt>
                <c:pt idx="363">
                  <c:v>36.4</c:v>
                </c:pt>
                <c:pt idx="364">
                  <c:v>36.5</c:v>
                </c:pt>
                <c:pt idx="365">
                  <c:v>36.6</c:v>
                </c:pt>
                <c:pt idx="366">
                  <c:v>36.700000000000003</c:v>
                </c:pt>
                <c:pt idx="367">
                  <c:v>36.800000000000004</c:v>
                </c:pt>
                <c:pt idx="368">
                  <c:v>36.9</c:v>
                </c:pt>
                <c:pt idx="369">
                  <c:v>37</c:v>
                </c:pt>
                <c:pt idx="370">
                  <c:v>37.1</c:v>
                </c:pt>
                <c:pt idx="371">
                  <c:v>37.200000000000003</c:v>
                </c:pt>
                <c:pt idx="372">
                  <c:v>37.300000000000004</c:v>
                </c:pt>
                <c:pt idx="373">
                  <c:v>37.4</c:v>
                </c:pt>
                <c:pt idx="374">
                  <c:v>37.5</c:v>
                </c:pt>
                <c:pt idx="375">
                  <c:v>37.6</c:v>
                </c:pt>
                <c:pt idx="376">
                  <c:v>37.700000000000003</c:v>
                </c:pt>
                <c:pt idx="377">
                  <c:v>37.800000000000004</c:v>
                </c:pt>
                <c:pt idx="378">
                  <c:v>37.9</c:v>
                </c:pt>
                <c:pt idx="379">
                  <c:v>38</c:v>
                </c:pt>
                <c:pt idx="380">
                  <c:v>38.1</c:v>
                </c:pt>
                <c:pt idx="381">
                  <c:v>38.200000000000003</c:v>
                </c:pt>
                <c:pt idx="382">
                  <c:v>38.300000000000004</c:v>
                </c:pt>
                <c:pt idx="383">
                  <c:v>38.4</c:v>
                </c:pt>
                <c:pt idx="384">
                  <c:v>38.5</c:v>
                </c:pt>
                <c:pt idx="385">
                  <c:v>38.6</c:v>
                </c:pt>
                <c:pt idx="386">
                  <c:v>38.700000000000003</c:v>
                </c:pt>
                <c:pt idx="387">
                  <c:v>38.800000000000004</c:v>
                </c:pt>
                <c:pt idx="388">
                  <c:v>38.9</c:v>
                </c:pt>
                <c:pt idx="389">
                  <c:v>39</c:v>
                </c:pt>
                <c:pt idx="390">
                  <c:v>39.1</c:v>
                </c:pt>
                <c:pt idx="391">
                  <c:v>39.200000000000003</c:v>
                </c:pt>
                <c:pt idx="392">
                  <c:v>39.300000000000004</c:v>
                </c:pt>
                <c:pt idx="393">
                  <c:v>39.4</c:v>
                </c:pt>
                <c:pt idx="394">
                  <c:v>39.5</c:v>
                </c:pt>
                <c:pt idx="395">
                  <c:v>39.6</c:v>
                </c:pt>
                <c:pt idx="396">
                  <c:v>39.700000000000003</c:v>
                </c:pt>
                <c:pt idx="397">
                  <c:v>39.800000000000004</c:v>
                </c:pt>
                <c:pt idx="398">
                  <c:v>39.9</c:v>
                </c:pt>
                <c:pt idx="399">
                  <c:v>40</c:v>
                </c:pt>
                <c:pt idx="400">
                  <c:v>40.1</c:v>
                </c:pt>
                <c:pt idx="401">
                  <c:v>40.200000000000003</c:v>
                </c:pt>
                <c:pt idx="402">
                  <c:v>40.300000000000004</c:v>
                </c:pt>
                <c:pt idx="403">
                  <c:v>40.4</c:v>
                </c:pt>
                <c:pt idx="404">
                  <c:v>40.5</c:v>
                </c:pt>
                <c:pt idx="405">
                  <c:v>40.6</c:v>
                </c:pt>
                <c:pt idx="406">
                  <c:v>40.700000000000003</c:v>
                </c:pt>
                <c:pt idx="407">
                  <c:v>40.800000000000004</c:v>
                </c:pt>
                <c:pt idx="408">
                  <c:v>40.9</c:v>
                </c:pt>
                <c:pt idx="409">
                  <c:v>41</c:v>
                </c:pt>
                <c:pt idx="410">
                  <c:v>41.1</c:v>
                </c:pt>
                <c:pt idx="411">
                  <c:v>41.2</c:v>
                </c:pt>
                <c:pt idx="412">
                  <c:v>41.3</c:v>
                </c:pt>
                <c:pt idx="413">
                  <c:v>41.4</c:v>
                </c:pt>
                <c:pt idx="414">
                  <c:v>41.5</c:v>
                </c:pt>
                <c:pt idx="415">
                  <c:v>41.6</c:v>
                </c:pt>
                <c:pt idx="416">
                  <c:v>41.7</c:v>
                </c:pt>
                <c:pt idx="417">
                  <c:v>41.8</c:v>
                </c:pt>
                <c:pt idx="418">
                  <c:v>41.9</c:v>
                </c:pt>
                <c:pt idx="419">
                  <c:v>42</c:v>
                </c:pt>
                <c:pt idx="420">
                  <c:v>42.1</c:v>
                </c:pt>
                <c:pt idx="421">
                  <c:v>42.2</c:v>
                </c:pt>
                <c:pt idx="422">
                  <c:v>42.3</c:v>
                </c:pt>
                <c:pt idx="423">
                  <c:v>42.4</c:v>
                </c:pt>
                <c:pt idx="424">
                  <c:v>42.5</c:v>
                </c:pt>
                <c:pt idx="425">
                  <c:v>42.6</c:v>
                </c:pt>
                <c:pt idx="426">
                  <c:v>42.7</c:v>
                </c:pt>
                <c:pt idx="427">
                  <c:v>42.8</c:v>
                </c:pt>
                <c:pt idx="428">
                  <c:v>42.9</c:v>
                </c:pt>
                <c:pt idx="429">
                  <c:v>43</c:v>
                </c:pt>
                <c:pt idx="430">
                  <c:v>43.1</c:v>
                </c:pt>
                <c:pt idx="431">
                  <c:v>43.2</c:v>
                </c:pt>
                <c:pt idx="432">
                  <c:v>43.3</c:v>
                </c:pt>
                <c:pt idx="433">
                  <c:v>43.4</c:v>
                </c:pt>
                <c:pt idx="434">
                  <c:v>43.5</c:v>
                </c:pt>
                <c:pt idx="435">
                  <c:v>43.6</c:v>
                </c:pt>
                <c:pt idx="436">
                  <c:v>43.7</c:v>
                </c:pt>
                <c:pt idx="437">
                  <c:v>43.8</c:v>
                </c:pt>
                <c:pt idx="438">
                  <c:v>43.9</c:v>
                </c:pt>
                <c:pt idx="439">
                  <c:v>44</c:v>
                </c:pt>
                <c:pt idx="440">
                  <c:v>44.1</c:v>
                </c:pt>
                <c:pt idx="441">
                  <c:v>44.2</c:v>
                </c:pt>
                <c:pt idx="442">
                  <c:v>44.3</c:v>
                </c:pt>
                <c:pt idx="443">
                  <c:v>44.4</c:v>
                </c:pt>
                <c:pt idx="444">
                  <c:v>44.5</c:v>
                </c:pt>
                <c:pt idx="445">
                  <c:v>44.6</c:v>
                </c:pt>
                <c:pt idx="446">
                  <c:v>44.7</c:v>
                </c:pt>
                <c:pt idx="447">
                  <c:v>44.8</c:v>
                </c:pt>
                <c:pt idx="448">
                  <c:v>44.9</c:v>
                </c:pt>
                <c:pt idx="449">
                  <c:v>45</c:v>
                </c:pt>
                <c:pt idx="450">
                  <c:v>45.1</c:v>
                </c:pt>
                <c:pt idx="451">
                  <c:v>45.2</c:v>
                </c:pt>
                <c:pt idx="452">
                  <c:v>45.3</c:v>
                </c:pt>
                <c:pt idx="453">
                  <c:v>45.4</c:v>
                </c:pt>
                <c:pt idx="454">
                  <c:v>45.5</c:v>
                </c:pt>
                <c:pt idx="455">
                  <c:v>45.6</c:v>
                </c:pt>
                <c:pt idx="456">
                  <c:v>45.7</c:v>
                </c:pt>
                <c:pt idx="457">
                  <c:v>45.8</c:v>
                </c:pt>
                <c:pt idx="458">
                  <c:v>45.9</c:v>
                </c:pt>
                <c:pt idx="459">
                  <c:v>46</c:v>
                </c:pt>
                <c:pt idx="460">
                  <c:v>46.1</c:v>
                </c:pt>
                <c:pt idx="461">
                  <c:v>46.2</c:v>
                </c:pt>
                <c:pt idx="462">
                  <c:v>46.3</c:v>
                </c:pt>
                <c:pt idx="463">
                  <c:v>46.4</c:v>
                </c:pt>
                <c:pt idx="464">
                  <c:v>46.5</c:v>
                </c:pt>
                <c:pt idx="465">
                  <c:v>46.6</c:v>
                </c:pt>
                <c:pt idx="466">
                  <c:v>46.7</c:v>
                </c:pt>
                <c:pt idx="467">
                  <c:v>46.8</c:v>
                </c:pt>
                <c:pt idx="468">
                  <c:v>46.9</c:v>
                </c:pt>
                <c:pt idx="469">
                  <c:v>47</c:v>
                </c:pt>
                <c:pt idx="470">
                  <c:v>47.1</c:v>
                </c:pt>
                <c:pt idx="471">
                  <c:v>47.2</c:v>
                </c:pt>
                <c:pt idx="472">
                  <c:v>47.3</c:v>
                </c:pt>
                <c:pt idx="473">
                  <c:v>47.4</c:v>
                </c:pt>
                <c:pt idx="474">
                  <c:v>47.5</c:v>
                </c:pt>
                <c:pt idx="475">
                  <c:v>47.6</c:v>
                </c:pt>
                <c:pt idx="476">
                  <c:v>47.7</c:v>
                </c:pt>
                <c:pt idx="477">
                  <c:v>47.8</c:v>
                </c:pt>
                <c:pt idx="478">
                  <c:v>47.9</c:v>
                </c:pt>
                <c:pt idx="479">
                  <c:v>48</c:v>
                </c:pt>
                <c:pt idx="480">
                  <c:v>48.1</c:v>
                </c:pt>
                <c:pt idx="481">
                  <c:v>48.2</c:v>
                </c:pt>
                <c:pt idx="482">
                  <c:v>48.3</c:v>
                </c:pt>
                <c:pt idx="483">
                  <c:v>48.4</c:v>
                </c:pt>
                <c:pt idx="484">
                  <c:v>48.5</c:v>
                </c:pt>
                <c:pt idx="485">
                  <c:v>48.6</c:v>
                </c:pt>
                <c:pt idx="486">
                  <c:v>48.7</c:v>
                </c:pt>
                <c:pt idx="487">
                  <c:v>48.8</c:v>
                </c:pt>
                <c:pt idx="488">
                  <c:v>48.9</c:v>
                </c:pt>
                <c:pt idx="489">
                  <c:v>49</c:v>
                </c:pt>
                <c:pt idx="490">
                  <c:v>49.1</c:v>
                </c:pt>
                <c:pt idx="491">
                  <c:v>49.2</c:v>
                </c:pt>
                <c:pt idx="492">
                  <c:v>49.3</c:v>
                </c:pt>
                <c:pt idx="493">
                  <c:v>49.4</c:v>
                </c:pt>
                <c:pt idx="494">
                  <c:v>49.5</c:v>
                </c:pt>
                <c:pt idx="495">
                  <c:v>49.6</c:v>
                </c:pt>
                <c:pt idx="496">
                  <c:v>49.7</c:v>
                </c:pt>
                <c:pt idx="497">
                  <c:v>49.8</c:v>
                </c:pt>
                <c:pt idx="498">
                  <c:v>49.9</c:v>
                </c:pt>
                <c:pt idx="499">
                  <c:v>50</c:v>
                </c:pt>
                <c:pt idx="500">
                  <c:v>50.1</c:v>
                </c:pt>
                <c:pt idx="501">
                  <c:v>50.2</c:v>
                </c:pt>
                <c:pt idx="502">
                  <c:v>50.3</c:v>
                </c:pt>
                <c:pt idx="503">
                  <c:v>50.4</c:v>
                </c:pt>
                <c:pt idx="504">
                  <c:v>50.5</c:v>
                </c:pt>
                <c:pt idx="505">
                  <c:v>50.6</c:v>
                </c:pt>
                <c:pt idx="506">
                  <c:v>50.7</c:v>
                </c:pt>
                <c:pt idx="507">
                  <c:v>50.8</c:v>
                </c:pt>
                <c:pt idx="508">
                  <c:v>50.9</c:v>
                </c:pt>
                <c:pt idx="509">
                  <c:v>51</c:v>
                </c:pt>
                <c:pt idx="510">
                  <c:v>51.1</c:v>
                </c:pt>
                <c:pt idx="511">
                  <c:v>51.2</c:v>
                </c:pt>
                <c:pt idx="512">
                  <c:v>51.3</c:v>
                </c:pt>
                <c:pt idx="513">
                  <c:v>51.4</c:v>
                </c:pt>
                <c:pt idx="514">
                  <c:v>51.5</c:v>
                </c:pt>
                <c:pt idx="515">
                  <c:v>51.6</c:v>
                </c:pt>
                <c:pt idx="516">
                  <c:v>51.7</c:v>
                </c:pt>
                <c:pt idx="517">
                  <c:v>51.8</c:v>
                </c:pt>
                <c:pt idx="518">
                  <c:v>51.9</c:v>
                </c:pt>
                <c:pt idx="519">
                  <c:v>52</c:v>
                </c:pt>
                <c:pt idx="520">
                  <c:v>52.1</c:v>
                </c:pt>
                <c:pt idx="521">
                  <c:v>52.2</c:v>
                </c:pt>
                <c:pt idx="522">
                  <c:v>52.3</c:v>
                </c:pt>
                <c:pt idx="523">
                  <c:v>52.4</c:v>
                </c:pt>
                <c:pt idx="524">
                  <c:v>52.5</c:v>
                </c:pt>
                <c:pt idx="525">
                  <c:v>52.6</c:v>
                </c:pt>
                <c:pt idx="526">
                  <c:v>52.7</c:v>
                </c:pt>
                <c:pt idx="527">
                  <c:v>52.8</c:v>
                </c:pt>
                <c:pt idx="528">
                  <c:v>52.9</c:v>
                </c:pt>
                <c:pt idx="529">
                  <c:v>53</c:v>
                </c:pt>
                <c:pt idx="530">
                  <c:v>53.1</c:v>
                </c:pt>
                <c:pt idx="531">
                  <c:v>53.2</c:v>
                </c:pt>
                <c:pt idx="532">
                  <c:v>53.3</c:v>
                </c:pt>
                <c:pt idx="533">
                  <c:v>53.4</c:v>
                </c:pt>
                <c:pt idx="534">
                  <c:v>53.5</c:v>
                </c:pt>
                <c:pt idx="535">
                  <c:v>53.6</c:v>
                </c:pt>
                <c:pt idx="536">
                  <c:v>53.7</c:v>
                </c:pt>
                <c:pt idx="537">
                  <c:v>53.8</c:v>
                </c:pt>
                <c:pt idx="538">
                  <c:v>53.9</c:v>
                </c:pt>
                <c:pt idx="539">
                  <c:v>54</c:v>
                </c:pt>
                <c:pt idx="540">
                  <c:v>54.1</c:v>
                </c:pt>
                <c:pt idx="541">
                  <c:v>54.2</c:v>
                </c:pt>
                <c:pt idx="542">
                  <c:v>54.3</c:v>
                </c:pt>
                <c:pt idx="543">
                  <c:v>54.4</c:v>
                </c:pt>
                <c:pt idx="544">
                  <c:v>54.5</c:v>
                </c:pt>
                <c:pt idx="545">
                  <c:v>54.6</c:v>
                </c:pt>
                <c:pt idx="546">
                  <c:v>54.7</c:v>
                </c:pt>
                <c:pt idx="547">
                  <c:v>54.8</c:v>
                </c:pt>
                <c:pt idx="548">
                  <c:v>54.9</c:v>
                </c:pt>
                <c:pt idx="549">
                  <c:v>55</c:v>
                </c:pt>
                <c:pt idx="550">
                  <c:v>55.1</c:v>
                </c:pt>
                <c:pt idx="551">
                  <c:v>55.2</c:v>
                </c:pt>
                <c:pt idx="552">
                  <c:v>55.3</c:v>
                </c:pt>
                <c:pt idx="553">
                  <c:v>55.4</c:v>
                </c:pt>
                <c:pt idx="554">
                  <c:v>55.5</c:v>
                </c:pt>
                <c:pt idx="555">
                  <c:v>55.6</c:v>
                </c:pt>
                <c:pt idx="556">
                  <c:v>55.7</c:v>
                </c:pt>
                <c:pt idx="557">
                  <c:v>55.8</c:v>
                </c:pt>
                <c:pt idx="558">
                  <c:v>55.9</c:v>
                </c:pt>
                <c:pt idx="559">
                  <c:v>56</c:v>
                </c:pt>
                <c:pt idx="560">
                  <c:v>56.1</c:v>
                </c:pt>
                <c:pt idx="561">
                  <c:v>56.2</c:v>
                </c:pt>
                <c:pt idx="562">
                  <c:v>56.3</c:v>
                </c:pt>
                <c:pt idx="563">
                  <c:v>56.4</c:v>
                </c:pt>
                <c:pt idx="564">
                  <c:v>56.5</c:v>
                </c:pt>
                <c:pt idx="565">
                  <c:v>56.6</c:v>
                </c:pt>
                <c:pt idx="566">
                  <c:v>56.7</c:v>
                </c:pt>
                <c:pt idx="567">
                  <c:v>56.8</c:v>
                </c:pt>
                <c:pt idx="568">
                  <c:v>56.9</c:v>
                </c:pt>
                <c:pt idx="569">
                  <c:v>57</c:v>
                </c:pt>
                <c:pt idx="570">
                  <c:v>57.1</c:v>
                </c:pt>
                <c:pt idx="571">
                  <c:v>57.2</c:v>
                </c:pt>
                <c:pt idx="572">
                  <c:v>57.3</c:v>
                </c:pt>
                <c:pt idx="573">
                  <c:v>57.4</c:v>
                </c:pt>
                <c:pt idx="574">
                  <c:v>57.5</c:v>
                </c:pt>
                <c:pt idx="575">
                  <c:v>57.6</c:v>
                </c:pt>
                <c:pt idx="576">
                  <c:v>57.7</c:v>
                </c:pt>
                <c:pt idx="577">
                  <c:v>57.8</c:v>
                </c:pt>
                <c:pt idx="578">
                  <c:v>57.9</c:v>
                </c:pt>
                <c:pt idx="579">
                  <c:v>58</c:v>
                </c:pt>
                <c:pt idx="580">
                  <c:v>58.1</c:v>
                </c:pt>
                <c:pt idx="581">
                  <c:v>58.2</c:v>
                </c:pt>
                <c:pt idx="582">
                  <c:v>58.3</c:v>
                </c:pt>
                <c:pt idx="583">
                  <c:v>58.4</c:v>
                </c:pt>
                <c:pt idx="584">
                  <c:v>58.5</c:v>
                </c:pt>
                <c:pt idx="585">
                  <c:v>58.6</c:v>
                </c:pt>
                <c:pt idx="586">
                  <c:v>58.7</c:v>
                </c:pt>
                <c:pt idx="587">
                  <c:v>58.8</c:v>
                </c:pt>
                <c:pt idx="588">
                  <c:v>58.9</c:v>
                </c:pt>
                <c:pt idx="589">
                  <c:v>59</c:v>
                </c:pt>
                <c:pt idx="590">
                  <c:v>59.1</c:v>
                </c:pt>
                <c:pt idx="591">
                  <c:v>59.2</c:v>
                </c:pt>
                <c:pt idx="592">
                  <c:v>59.3</c:v>
                </c:pt>
                <c:pt idx="593">
                  <c:v>59.4</c:v>
                </c:pt>
                <c:pt idx="594">
                  <c:v>59.5</c:v>
                </c:pt>
                <c:pt idx="595">
                  <c:v>59.6</c:v>
                </c:pt>
                <c:pt idx="596">
                  <c:v>59.7</c:v>
                </c:pt>
                <c:pt idx="597">
                  <c:v>59.8</c:v>
                </c:pt>
                <c:pt idx="598">
                  <c:v>59.9</c:v>
                </c:pt>
                <c:pt idx="599">
                  <c:v>60</c:v>
                </c:pt>
                <c:pt idx="600">
                  <c:v>60.1</c:v>
                </c:pt>
                <c:pt idx="601">
                  <c:v>60.2</c:v>
                </c:pt>
                <c:pt idx="602">
                  <c:v>60.3</c:v>
                </c:pt>
                <c:pt idx="603">
                  <c:v>60.4</c:v>
                </c:pt>
                <c:pt idx="604">
                  <c:v>60.5</c:v>
                </c:pt>
                <c:pt idx="605">
                  <c:v>60.6</c:v>
                </c:pt>
                <c:pt idx="606">
                  <c:v>60.7</c:v>
                </c:pt>
                <c:pt idx="607">
                  <c:v>60.8</c:v>
                </c:pt>
                <c:pt idx="608">
                  <c:v>60.9</c:v>
                </c:pt>
                <c:pt idx="609">
                  <c:v>61</c:v>
                </c:pt>
                <c:pt idx="610">
                  <c:v>61.1</c:v>
                </c:pt>
                <c:pt idx="611">
                  <c:v>61.2</c:v>
                </c:pt>
                <c:pt idx="612">
                  <c:v>61.3</c:v>
                </c:pt>
                <c:pt idx="613">
                  <c:v>61.4</c:v>
                </c:pt>
                <c:pt idx="614">
                  <c:v>61.5</c:v>
                </c:pt>
                <c:pt idx="615">
                  <c:v>61.6</c:v>
                </c:pt>
                <c:pt idx="616">
                  <c:v>61.7</c:v>
                </c:pt>
                <c:pt idx="617">
                  <c:v>61.8</c:v>
                </c:pt>
                <c:pt idx="618">
                  <c:v>61.9</c:v>
                </c:pt>
                <c:pt idx="619">
                  <c:v>62</c:v>
                </c:pt>
                <c:pt idx="620">
                  <c:v>62.1</c:v>
                </c:pt>
                <c:pt idx="621">
                  <c:v>62.2</c:v>
                </c:pt>
                <c:pt idx="622">
                  <c:v>62.3</c:v>
                </c:pt>
                <c:pt idx="623">
                  <c:v>62.4</c:v>
                </c:pt>
                <c:pt idx="624">
                  <c:v>62.5</c:v>
                </c:pt>
                <c:pt idx="625">
                  <c:v>62.6</c:v>
                </c:pt>
                <c:pt idx="626">
                  <c:v>62.7</c:v>
                </c:pt>
                <c:pt idx="627">
                  <c:v>62.8</c:v>
                </c:pt>
                <c:pt idx="628">
                  <c:v>62.9</c:v>
                </c:pt>
                <c:pt idx="629">
                  <c:v>63</c:v>
                </c:pt>
                <c:pt idx="630">
                  <c:v>63.1</c:v>
                </c:pt>
                <c:pt idx="631">
                  <c:v>63.2</c:v>
                </c:pt>
                <c:pt idx="632">
                  <c:v>63.3</c:v>
                </c:pt>
                <c:pt idx="633">
                  <c:v>63.4</c:v>
                </c:pt>
                <c:pt idx="634">
                  <c:v>63.5</c:v>
                </c:pt>
                <c:pt idx="635">
                  <c:v>63.6</c:v>
                </c:pt>
                <c:pt idx="636">
                  <c:v>63.7</c:v>
                </c:pt>
                <c:pt idx="637">
                  <c:v>63.8</c:v>
                </c:pt>
                <c:pt idx="638">
                  <c:v>63.9</c:v>
                </c:pt>
                <c:pt idx="639">
                  <c:v>64</c:v>
                </c:pt>
                <c:pt idx="640">
                  <c:v>64.099999999999994</c:v>
                </c:pt>
                <c:pt idx="641">
                  <c:v>64.2</c:v>
                </c:pt>
                <c:pt idx="642">
                  <c:v>64.3</c:v>
                </c:pt>
                <c:pt idx="643">
                  <c:v>64.400000000000006</c:v>
                </c:pt>
                <c:pt idx="644">
                  <c:v>64.5</c:v>
                </c:pt>
                <c:pt idx="645">
                  <c:v>64.599999999999994</c:v>
                </c:pt>
                <c:pt idx="646">
                  <c:v>64.7</c:v>
                </c:pt>
                <c:pt idx="647">
                  <c:v>64.8</c:v>
                </c:pt>
                <c:pt idx="648">
                  <c:v>64.900000000000006</c:v>
                </c:pt>
                <c:pt idx="649">
                  <c:v>65</c:v>
                </c:pt>
                <c:pt idx="650">
                  <c:v>65.099999999999994</c:v>
                </c:pt>
                <c:pt idx="651">
                  <c:v>65.2</c:v>
                </c:pt>
                <c:pt idx="652">
                  <c:v>65.3</c:v>
                </c:pt>
                <c:pt idx="653">
                  <c:v>65.400000000000006</c:v>
                </c:pt>
                <c:pt idx="654">
                  <c:v>65.5</c:v>
                </c:pt>
                <c:pt idx="655">
                  <c:v>65.599999999999994</c:v>
                </c:pt>
                <c:pt idx="656">
                  <c:v>65.7</c:v>
                </c:pt>
                <c:pt idx="657">
                  <c:v>65.8</c:v>
                </c:pt>
                <c:pt idx="658">
                  <c:v>65.900000000000006</c:v>
                </c:pt>
                <c:pt idx="659">
                  <c:v>66</c:v>
                </c:pt>
                <c:pt idx="660">
                  <c:v>66.099999999999994</c:v>
                </c:pt>
                <c:pt idx="661">
                  <c:v>66.2</c:v>
                </c:pt>
                <c:pt idx="662">
                  <c:v>66.3</c:v>
                </c:pt>
                <c:pt idx="663">
                  <c:v>66.400000000000006</c:v>
                </c:pt>
                <c:pt idx="664">
                  <c:v>66.5</c:v>
                </c:pt>
                <c:pt idx="665">
                  <c:v>66.599999999999994</c:v>
                </c:pt>
                <c:pt idx="666">
                  <c:v>66.7</c:v>
                </c:pt>
                <c:pt idx="667">
                  <c:v>66.8</c:v>
                </c:pt>
                <c:pt idx="668">
                  <c:v>66.900000000000006</c:v>
                </c:pt>
                <c:pt idx="669">
                  <c:v>67</c:v>
                </c:pt>
                <c:pt idx="670">
                  <c:v>67.099999999999994</c:v>
                </c:pt>
                <c:pt idx="671">
                  <c:v>67.2</c:v>
                </c:pt>
                <c:pt idx="672">
                  <c:v>67.3</c:v>
                </c:pt>
                <c:pt idx="673">
                  <c:v>67.400000000000006</c:v>
                </c:pt>
                <c:pt idx="674">
                  <c:v>67.5</c:v>
                </c:pt>
                <c:pt idx="675">
                  <c:v>67.599999999999994</c:v>
                </c:pt>
                <c:pt idx="676">
                  <c:v>67.7</c:v>
                </c:pt>
                <c:pt idx="677">
                  <c:v>67.8</c:v>
                </c:pt>
                <c:pt idx="678">
                  <c:v>67.900000000000006</c:v>
                </c:pt>
                <c:pt idx="679">
                  <c:v>68</c:v>
                </c:pt>
                <c:pt idx="680">
                  <c:v>68.099999999999994</c:v>
                </c:pt>
                <c:pt idx="681">
                  <c:v>68.2</c:v>
                </c:pt>
                <c:pt idx="682">
                  <c:v>68.3</c:v>
                </c:pt>
                <c:pt idx="683">
                  <c:v>68.400000000000006</c:v>
                </c:pt>
                <c:pt idx="684">
                  <c:v>68.5</c:v>
                </c:pt>
                <c:pt idx="685">
                  <c:v>68.599999999999994</c:v>
                </c:pt>
                <c:pt idx="686">
                  <c:v>68.7</c:v>
                </c:pt>
                <c:pt idx="687">
                  <c:v>68.8</c:v>
                </c:pt>
                <c:pt idx="688">
                  <c:v>68.900000000000006</c:v>
                </c:pt>
                <c:pt idx="689">
                  <c:v>69</c:v>
                </c:pt>
                <c:pt idx="690">
                  <c:v>69.099999999999994</c:v>
                </c:pt>
                <c:pt idx="691">
                  <c:v>69.2</c:v>
                </c:pt>
                <c:pt idx="692">
                  <c:v>69.3</c:v>
                </c:pt>
                <c:pt idx="693">
                  <c:v>69.400000000000006</c:v>
                </c:pt>
                <c:pt idx="694">
                  <c:v>69.5</c:v>
                </c:pt>
                <c:pt idx="695">
                  <c:v>69.599999999999994</c:v>
                </c:pt>
                <c:pt idx="696">
                  <c:v>69.7</c:v>
                </c:pt>
                <c:pt idx="697">
                  <c:v>69.8</c:v>
                </c:pt>
                <c:pt idx="698">
                  <c:v>69.900000000000006</c:v>
                </c:pt>
                <c:pt idx="699">
                  <c:v>70</c:v>
                </c:pt>
                <c:pt idx="700">
                  <c:v>70.099999999999994</c:v>
                </c:pt>
                <c:pt idx="701">
                  <c:v>70.2</c:v>
                </c:pt>
                <c:pt idx="702">
                  <c:v>70.3</c:v>
                </c:pt>
                <c:pt idx="703">
                  <c:v>70.400000000000006</c:v>
                </c:pt>
                <c:pt idx="704">
                  <c:v>70.5</c:v>
                </c:pt>
                <c:pt idx="705">
                  <c:v>70.599999999999994</c:v>
                </c:pt>
                <c:pt idx="706">
                  <c:v>70.7</c:v>
                </c:pt>
                <c:pt idx="707">
                  <c:v>70.8</c:v>
                </c:pt>
                <c:pt idx="708">
                  <c:v>70.900000000000006</c:v>
                </c:pt>
                <c:pt idx="709">
                  <c:v>71</c:v>
                </c:pt>
                <c:pt idx="710">
                  <c:v>71.099999999999994</c:v>
                </c:pt>
                <c:pt idx="711">
                  <c:v>71.2</c:v>
                </c:pt>
                <c:pt idx="712">
                  <c:v>71.3</c:v>
                </c:pt>
                <c:pt idx="713">
                  <c:v>71.400000000000006</c:v>
                </c:pt>
                <c:pt idx="714">
                  <c:v>71.5</c:v>
                </c:pt>
                <c:pt idx="715">
                  <c:v>71.599999999999994</c:v>
                </c:pt>
                <c:pt idx="716">
                  <c:v>71.7</c:v>
                </c:pt>
                <c:pt idx="717">
                  <c:v>71.8</c:v>
                </c:pt>
                <c:pt idx="718">
                  <c:v>71.900000000000006</c:v>
                </c:pt>
                <c:pt idx="719">
                  <c:v>72</c:v>
                </c:pt>
                <c:pt idx="720">
                  <c:v>72.099999999999994</c:v>
                </c:pt>
                <c:pt idx="721">
                  <c:v>72.2</c:v>
                </c:pt>
                <c:pt idx="722">
                  <c:v>72.3</c:v>
                </c:pt>
                <c:pt idx="723">
                  <c:v>72.400000000000006</c:v>
                </c:pt>
                <c:pt idx="724">
                  <c:v>72.5</c:v>
                </c:pt>
                <c:pt idx="725">
                  <c:v>72.599999999999994</c:v>
                </c:pt>
                <c:pt idx="726">
                  <c:v>72.7</c:v>
                </c:pt>
                <c:pt idx="727">
                  <c:v>72.8</c:v>
                </c:pt>
                <c:pt idx="728">
                  <c:v>72.900000000000006</c:v>
                </c:pt>
                <c:pt idx="729">
                  <c:v>73</c:v>
                </c:pt>
                <c:pt idx="730">
                  <c:v>73.099999999999994</c:v>
                </c:pt>
                <c:pt idx="731">
                  <c:v>73.2</c:v>
                </c:pt>
                <c:pt idx="732">
                  <c:v>73.3</c:v>
                </c:pt>
                <c:pt idx="733">
                  <c:v>73.400000000000006</c:v>
                </c:pt>
                <c:pt idx="734">
                  <c:v>73.5</c:v>
                </c:pt>
                <c:pt idx="735">
                  <c:v>73.599999999999994</c:v>
                </c:pt>
                <c:pt idx="736">
                  <c:v>73.7</c:v>
                </c:pt>
                <c:pt idx="737">
                  <c:v>73.8</c:v>
                </c:pt>
                <c:pt idx="738">
                  <c:v>73.900000000000006</c:v>
                </c:pt>
                <c:pt idx="739">
                  <c:v>74</c:v>
                </c:pt>
                <c:pt idx="740">
                  <c:v>74.099999999999994</c:v>
                </c:pt>
                <c:pt idx="741">
                  <c:v>74.2</c:v>
                </c:pt>
                <c:pt idx="742">
                  <c:v>74.3</c:v>
                </c:pt>
                <c:pt idx="743">
                  <c:v>74.400000000000006</c:v>
                </c:pt>
                <c:pt idx="744">
                  <c:v>74.5</c:v>
                </c:pt>
                <c:pt idx="745">
                  <c:v>74.599999999999994</c:v>
                </c:pt>
                <c:pt idx="746">
                  <c:v>74.7</c:v>
                </c:pt>
                <c:pt idx="747">
                  <c:v>74.8</c:v>
                </c:pt>
                <c:pt idx="748">
                  <c:v>74.900000000000006</c:v>
                </c:pt>
                <c:pt idx="749">
                  <c:v>75</c:v>
                </c:pt>
                <c:pt idx="750">
                  <c:v>75.099999999999994</c:v>
                </c:pt>
                <c:pt idx="751">
                  <c:v>75.2</c:v>
                </c:pt>
                <c:pt idx="752">
                  <c:v>75.3</c:v>
                </c:pt>
                <c:pt idx="753">
                  <c:v>75.400000000000006</c:v>
                </c:pt>
                <c:pt idx="754">
                  <c:v>75.5</c:v>
                </c:pt>
                <c:pt idx="755">
                  <c:v>75.599999999999994</c:v>
                </c:pt>
                <c:pt idx="756">
                  <c:v>75.7</c:v>
                </c:pt>
                <c:pt idx="757">
                  <c:v>75.8</c:v>
                </c:pt>
                <c:pt idx="758">
                  <c:v>75.900000000000006</c:v>
                </c:pt>
                <c:pt idx="759">
                  <c:v>76</c:v>
                </c:pt>
                <c:pt idx="760">
                  <c:v>76.099999999999994</c:v>
                </c:pt>
                <c:pt idx="761">
                  <c:v>76.2</c:v>
                </c:pt>
                <c:pt idx="762">
                  <c:v>76.3</c:v>
                </c:pt>
                <c:pt idx="763">
                  <c:v>76.400000000000006</c:v>
                </c:pt>
                <c:pt idx="764">
                  <c:v>76.5</c:v>
                </c:pt>
                <c:pt idx="765">
                  <c:v>76.599999999999994</c:v>
                </c:pt>
                <c:pt idx="766">
                  <c:v>76.7</c:v>
                </c:pt>
                <c:pt idx="767">
                  <c:v>76.8</c:v>
                </c:pt>
                <c:pt idx="768">
                  <c:v>76.900000000000006</c:v>
                </c:pt>
                <c:pt idx="769">
                  <c:v>77</c:v>
                </c:pt>
                <c:pt idx="770">
                  <c:v>77.099999999999994</c:v>
                </c:pt>
                <c:pt idx="771">
                  <c:v>77.2</c:v>
                </c:pt>
                <c:pt idx="772">
                  <c:v>77.3</c:v>
                </c:pt>
                <c:pt idx="773">
                  <c:v>77.400000000000006</c:v>
                </c:pt>
                <c:pt idx="774">
                  <c:v>77.5</c:v>
                </c:pt>
                <c:pt idx="775">
                  <c:v>77.599999999999994</c:v>
                </c:pt>
                <c:pt idx="776">
                  <c:v>77.7</c:v>
                </c:pt>
                <c:pt idx="777">
                  <c:v>77.8</c:v>
                </c:pt>
                <c:pt idx="778">
                  <c:v>77.900000000000006</c:v>
                </c:pt>
                <c:pt idx="779">
                  <c:v>78</c:v>
                </c:pt>
                <c:pt idx="780">
                  <c:v>78.099999999999994</c:v>
                </c:pt>
                <c:pt idx="781">
                  <c:v>78.2</c:v>
                </c:pt>
                <c:pt idx="782">
                  <c:v>78.3</c:v>
                </c:pt>
                <c:pt idx="783">
                  <c:v>78.400000000000006</c:v>
                </c:pt>
                <c:pt idx="784">
                  <c:v>78.5</c:v>
                </c:pt>
                <c:pt idx="785">
                  <c:v>78.599999999999994</c:v>
                </c:pt>
                <c:pt idx="786">
                  <c:v>78.7</c:v>
                </c:pt>
                <c:pt idx="787">
                  <c:v>78.8</c:v>
                </c:pt>
                <c:pt idx="788">
                  <c:v>78.900000000000006</c:v>
                </c:pt>
                <c:pt idx="789">
                  <c:v>79</c:v>
                </c:pt>
                <c:pt idx="790">
                  <c:v>79.099999999999994</c:v>
                </c:pt>
                <c:pt idx="791">
                  <c:v>79.2</c:v>
                </c:pt>
                <c:pt idx="792">
                  <c:v>79.3</c:v>
                </c:pt>
                <c:pt idx="793">
                  <c:v>79.400000000000006</c:v>
                </c:pt>
                <c:pt idx="794">
                  <c:v>79.5</c:v>
                </c:pt>
                <c:pt idx="795">
                  <c:v>79.599999999999994</c:v>
                </c:pt>
                <c:pt idx="796">
                  <c:v>79.7</c:v>
                </c:pt>
                <c:pt idx="797">
                  <c:v>79.8</c:v>
                </c:pt>
                <c:pt idx="798">
                  <c:v>79.900000000000006</c:v>
                </c:pt>
                <c:pt idx="799">
                  <c:v>80</c:v>
                </c:pt>
                <c:pt idx="800">
                  <c:v>80.099999999999994</c:v>
                </c:pt>
                <c:pt idx="801">
                  <c:v>80.2</c:v>
                </c:pt>
                <c:pt idx="802">
                  <c:v>80.3</c:v>
                </c:pt>
                <c:pt idx="803">
                  <c:v>80.400000000000006</c:v>
                </c:pt>
                <c:pt idx="804">
                  <c:v>80.5</c:v>
                </c:pt>
                <c:pt idx="805">
                  <c:v>80.599999999999994</c:v>
                </c:pt>
                <c:pt idx="806">
                  <c:v>80.7</c:v>
                </c:pt>
                <c:pt idx="807">
                  <c:v>80.8</c:v>
                </c:pt>
                <c:pt idx="808">
                  <c:v>80.900000000000006</c:v>
                </c:pt>
                <c:pt idx="809">
                  <c:v>81</c:v>
                </c:pt>
                <c:pt idx="810">
                  <c:v>81.099999999999994</c:v>
                </c:pt>
                <c:pt idx="811">
                  <c:v>81.2</c:v>
                </c:pt>
                <c:pt idx="812">
                  <c:v>81.3</c:v>
                </c:pt>
                <c:pt idx="813">
                  <c:v>81.400000000000006</c:v>
                </c:pt>
                <c:pt idx="814">
                  <c:v>81.5</c:v>
                </c:pt>
                <c:pt idx="815">
                  <c:v>81.599999999999994</c:v>
                </c:pt>
                <c:pt idx="816">
                  <c:v>81.7</c:v>
                </c:pt>
                <c:pt idx="817">
                  <c:v>81.8</c:v>
                </c:pt>
                <c:pt idx="818">
                  <c:v>81.900000000000006</c:v>
                </c:pt>
                <c:pt idx="819">
                  <c:v>82</c:v>
                </c:pt>
                <c:pt idx="820">
                  <c:v>82.1</c:v>
                </c:pt>
                <c:pt idx="821">
                  <c:v>82.2</c:v>
                </c:pt>
                <c:pt idx="822">
                  <c:v>82.3</c:v>
                </c:pt>
                <c:pt idx="823">
                  <c:v>82.4</c:v>
                </c:pt>
                <c:pt idx="824">
                  <c:v>82.5</c:v>
                </c:pt>
                <c:pt idx="825">
                  <c:v>82.6</c:v>
                </c:pt>
                <c:pt idx="826">
                  <c:v>82.7</c:v>
                </c:pt>
                <c:pt idx="827">
                  <c:v>82.8</c:v>
                </c:pt>
                <c:pt idx="828">
                  <c:v>82.9</c:v>
                </c:pt>
                <c:pt idx="829">
                  <c:v>83</c:v>
                </c:pt>
                <c:pt idx="830">
                  <c:v>83.1</c:v>
                </c:pt>
                <c:pt idx="831">
                  <c:v>83.2</c:v>
                </c:pt>
                <c:pt idx="832">
                  <c:v>83.3</c:v>
                </c:pt>
                <c:pt idx="833">
                  <c:v>83.4</c:v>
                </c:pt>
                <c:pt idx="834">
                  <c:v>83.5</c:v>
                </c:pt>
                <c:pt idx="835">
                  <c:v>83.6</c:v>
                </c:pt>
                <c:pt idx="836">
                  <c:v>83.7</c:v>
                </c:pt>
                <c:pt idx="837">
                  <c:v>83.8</c:v>
                </c:pt>
                <c:pt idx="838">
                  <c:v>83.9</c:v>
                </c:pt>
                <c:pt idx="839">
                  <c:v>84</c:v>
                </c:pt>
                <c:pt idx="840">
                  <c:v>84.1</c:v>
                </c:pt>
                <c:pt idx="841">
                  <c:v>84.2</c:v>
                </c:pt>
                <c:pt idx="842">
                  <c:v>84.3</c:v>
                </c:pt>
                <c:pt idx="843">
                  <c:v>84.4</c:v>
                </c:pt>
                <c:pt idx="844">
                  <c:v>84.5</c:v>
                </c:pt>
                <c:pt idx="845">
                  <c:v>84.6</c:v>
                </c:pt>
                <c:pt idx="846">
                  <c:v>84.7</c:v>
                </c:pt>
                <c:pt idx="847">
                  <c:v>84.8</c:v>
                </c:pt>
                <c:pt idx="848">
                  <c:v>84.9</c:v>
                </c:pt>
                <c:pt idx="849">
                  <c:v>85</c:v>
                </c:pt>
                <c:pt idx="850">
                  <c:v>85.1</c:v>
                </c:pt>
                <c:pt idx="851">
                  <c:v>85.2</c:v>
                </c:pt>
                <c:pt idx="852">
                  <c:v>85.3</c:v>
                </c:pt>
                <c:pt idx="853">
                  <c:v>85.4</c:v>
                </c:pt>
                <c:pt idx="854">
                  <c:v>85.5</c:v>
                </c:pt>
                <c:pt idx="855">
                  <c:v>85.6</c:v>
                </c:pt>
                <c:pt idx="856">
                  <c:v>85.7</c:v>
                </c:pt>
                <c:pt idx="857">
                  <c:v>85.8</c:v>
                </c:pt>
                <c:pt idx="858">
                  <c:v>85.9</c:v>
                </c:pt>
                <c:pt idx="859">
                  <c:v>86</c:v>
                </c:pt>
                <c:pt idx="860">
                  <c:v>86.1</c:v>
                </c:pt>
                <c:pt idx="861">
                  <c:v>86.2</c:v>
                </c:pt>
                <c:pt idx="862">
                  <c:v>86.3</c:v>
                </c:pt>
                <c:pt idx="863">
                  <c:v>86.4</c:v>
                </c:pt>
                <c:pt idx="864">
                  <c:v>86.5</c:v>
                </c:pt>
                <c:pt idx="865">
                  <c:v>86.6</c:v>
                </c:pt>
                <c:pt idx="866">
                  <c:v>86.7</c:v>
                </c:pt>
                <c:pt idx="867">
                  <c:v>86.8</c:v>
                </c:pt>
                <c:pt idx="868">
                  <c:v>86.9</c:v>
                </c:pt>
                <c:pt idx="869">
                  <c:v>87</c:v>
                </c:pt>
                <c:pt idx="870">
                  <c:v>87.1</c:v>
                </c:pt>
                <c:pt idx="871">
                  <c:v>87.2</c:v>
                </c:pt>
                <c:pt idx="872">
                  <c:v>87.3</c:v>
                </c:pt>
                <c:pt idx="873">
                  <c:v>87.4</c:v>
                </c:pt>
                <c:pt idx="874">
                  <c:v>87.5</c:v>
                </c:pt>
                <c:pt idx="875">
                  <c:v>87.6</c:v>
                </c:pt>
                <c:pt idx="876">
                  <c:v>87.7</c:v>
                </c:pt>
                <c:pt idx="877">
                  <c:v>87.8</c:v>
                </c:pt>
                <c:pt idx="878">
                  <c:v>87.9</c:v>
                </c:pt>
                <c:pt idx="879">
                  <c:v>88</c:v>
                </c:pt>
                <c:pt idx="880">
                  <c:v>88.1</c:v>
                </c:pt>
                <c:pt idx="881">
                  <c:v>88.2</c:v>
                </c:pt>
                <c:pt idx="882">
                  <c:v>88.3</c:v>
                </c:pt>
                <c:pt idx="883">
                  <c:v>88.4</c:v>
                </c:pt>
                <c:pt idx="884">
                  <c:v>88.5</c:v>
                </c:pt>
                <c:pt idx="885">
                  <c:v>88.6</c:v>
                </c:pt>
                <c:pt idx="886">
                  <c:v>88.7</c:v>
                </c:pt>
                <c:pt idx="887">
                  <c:v>88.8</c:v>
                </c:pt>
                <c:pt idx="888">
                  <c:v>88.9</c:v>
                </c:pt>
                <c:pt idx="889">
                  <c:v>89</c:v>
                </c:pt>
                <c:pt idx="890">
                  <c:v>89.1</c:v>
                </c:pt>
                <c:pt idx="891">
                  <c:v>89.2</c:v>
                </c:pt>
                <c:pt idx="892">
                  <c:v>89.3</c:v>
                </c:pt>
                <c:pt idx="893">
                  <c:v>89.4</c:v>
                </c:pt>
                <c:pt idx="894">
                  <c:v>89.5</c:v>
                </c:pt>
                <c:pt idx="895">
                  <c:v>89.6</c:v>
                </c:pt>
                <c:pt idx="896">
                  <c:v>89.7</c:v>
                </c:pt>
                <c:pt idx="897">
                  <c:v>89.8</c:v>
                </c:pt>
                <c:pt idx="898">
                  <c:v>89.9</c:v>
                </c:pt>
                <c:pt idx="899">
                  <c:v>90</c:v>
                </c:pt>
              </c:numCache>
            </c:numRef>
          </c:xVal>
          <c:yVal>
            <c:numRef>
              <c:f>theta!$B$1:$B$900</c:f>
              <c:numCache>
                <c:formatCode>General</c:formatCode>
                <c:ptCount val="900"/>
                <c:pt idx="0">
                  <c:v>3514</c:v>
                </c:pt>
                <c:pt idx="1">
                  <c:v>7007</c:v>
                </c:pt>
                <c:pt idx="2">
                  <c:v>10511</c:v>
                </c:pt>
                <c:pt idx="3">
                  <c:v>14192</c:v>
                </c:pt>
                <c:pt idx="4">
                  <c:v>17697</c:v>
                </c:pt>
                <c:pt idx="5">
                  <c:v>21647</c:v>
                </c:pt>
                <c:pt idx="6">
                  <c:v>25418</c:v>
                </c:pt>
                <c:pt idx="7">
                  <c:v>28682</c:v>
                </c:pt>
                <c:pt idx="8">
                  <c:v>32703</c:v>
                </c:pt>
                <c:pt idx="9">
                  <c:v>36368</c:v>
                </c:pt>
                <c:pt idx="10">
                  <c:v>39825</c:v>
                </c:pt>
                <c:pt idx="11">
                  <c:v>43726</c:v>
                </c:pt>
                <c:pt idx="12">
                  <c:v>47562</c:v>
                </c:pt>
                <c:pt idx="13">
                  <c:v>51232</c:v>
                </c:pt>
                <c:pt idx="14">
                  <c:v>54833</c:v>
                </c:pt>
                <c:pt idx="15">
                  <c:v>58327</c:v>
                </c:pt>
                <c:pt idx="16">
                  <c:v>61833</c:v>
                </c:pt>
                <c:pt idx="17">
                  <c:v>65666</c:v>
                </c:pt>
                <c:pt idx="18">
                  <c:v>68840</c:v>
                </c:pt>
                <c:pt idx="19">
                  <c:v>73363</c:v>
                </c:pt>
                <c:pt idx="20">
                  <c:v>76704</c:v>
                </c:pt>
                <c:pt idx="21">
                  <c:v>79918</c:v>
                </c:pt>
                <c:pt idx="22">
                  <c:v>84561</c:v>
                </c:pt>
                <c:pt idx="23">
                  <c:v>88003</c:v>
                </c:pt>
                <c:pt idx="24">
                  <c:v>91274</c:v>
                </c:pt>
                <c:pt idx="25">
                  <c:v>95408</c:v>
                </c:pt>
                <c:pt idx="26">
                  <c:v>98658</c:v>
                </c:pt>
                <c:pt idx="27">
                  <c:v>102569</c:v>
                </c:pt>
                <c:pt idx="28">
                  <c:v>106293</c:v>
                </c:pt>
                <c:pt idx="29">
                  <c:v>110027</c:v>
                </c:pt>
                <c:pt idx="30">
                  <c:v>113439</c:v>
                </c:pt>
                <c:pt idx="31">
                  <c:v>117802</c:v>
                </c:pt>
                <c:pt idx="32">
                  <c:v>121551</c:v>
                </c:pt>
                <c:pt idx="33">
                  <c:v>125304</c:v>
                </c:pt>
                <c:pt idx="34">
                  <c:v>129708</c:v>
                </c:pt>
                <c:pt idx="35">
                  <c:v>133641</c:v>
                </c:pt>
                <c:pt idx="36">
                  <c:v>137460</c:v>
                </c:pt>
                <c:pt idx="37">
                  <c:v>141617</c:v>
                </c:pt>
                <c:pt idx="38">
                  <c:v>145422</c:v>
                </c:pt>
                <c:pt idx="39">
                  <c:v>150105</c:v>
                </c:pt>
                <c:pt idx="40">
                  <c:v>154412</c:v>
                </c:pt>
                <c:pt idx="41">
                  <c:v>157708</c:v>
                </c:pt>
                <c:pt idx="42">
                  <c:v>161841</c:v>
                </c:pt>
                <c:pt idx="43">
                  <c:v>166069</c:v>
                </c:pt>
                <c:pt idx="44">
                  <c:v>170348</c:v>
                </c:pt>
                <c:pt idx="45">
                  <c:v>174229</c:v>
                </c:pt>
                <c:pt idx="46">
                  <c:v>178869</c:v>
                </c:pt>
                <c:pt idx="47">
                  <c:v>183028</c:v>
                </c:pt>
                <c:pt idx="48">
                  <c:v>187435</c:v>
                </c:pt>
                <c:pt idx="49">
                  <c:v>190589</c:v>
                </c:pt>
                <c:pt idx="50">
                  <c:v>194586</c:v>
                </c:pt>
                <c:pt idx="51">
                  <c:v>199425</c:v>
                </c:pt>
                <c:pt idx="52">
                  <c:v>204108</c:v>
                </c:pt>
                <c:pt idx="53">
                  <c:v>208710</c:v>
                </c:pt>
                <c:pt idx="54">
                  <c:v>212403</c:v>
                </c:pt>
                <c:pt idx="55">
                  <c:v>216414</c:v>
                </c:pt>
                <c:pt idx="56">
                  <c:v>221096</c:v>
                </c:pt>
                <c:pt idx="57">
                  <c:v>224853</c:v>
                </c:pt>
                <c:pt idx="58">
                  <c:v>230142</c:v>
                </c:pt>
                <c:pt idx="59">
                  <c:v>234418</c:v>
                </c:pt>
                <c:pt idx="60">
                  <c:v>238750</c:v>
                </c:pt>
                <c:pt idx="61">
                  <c:v>242552</c:v>
                </c:pt>
                <c:pt idx="62">
                  <c:v>247085</c:v>
                </c:pt>
                <c:pt idx="63">
                  <c:v>251473</c:v>
                </c:pt>
                <c:pt idx="64">
                  <c:v>255964</c:v>
                </c:pt>
                <c:pt idx="65">
                  <c:v>259868</c:v>
                </c:pt>
                <c:pt idx="66">
                  <c:v>264573</c:v>
                </c:pt>
                <c:pt idx="67">
                  <c:v>268031</c:v>
                </c:pt>
                <c:pt idx="68">
                  <c:v>272209</c:v>
                </c:pt>
                <c:pt idx="69">
                  <c:v>277281</c:v>
                </c:pt>
                <c:pt idx="70">
                  <c:v>280760</c:v>
                </c:pt>
                <c:pt idx="71">
                  <c:v>284852</c:v>
                </c:pt>
                <c:pt idx="72">
                  <c:v>290537</c:v>
                </c:pt>
                <c:pt idx="73">
                  <c:v>293660</c:v>
                </c:pt>
                <c:pt idx="74">
                  <c:v>297873</c:v>
                </c:pt>
                <c:pt idx="75">
                  <c:v>302120</c:v>
                </c:pt>
                <c:pt idx="76">
                  <c:v>305920</c:v>
                </c:pt>
                <c:pt idx="77">
                  <c:v>310184</c:v>
                </c:pt>
                <c:pt idx="78">
                  <c:v>314910</c:v>
                </c:pt>
                <c:pt idx="79">
                  <c:v>319095</c:v>
                </c:pt>
                <c:pt idx="80">
                  <c:v>322174</c:v>
                </c:pt>
                <c:pt idx="81">
                  <c:v>326488</c:v>
                </c:pt>
                <c:pt idx="82">
                  <c:v>329689</c:v>
                </c:pt>
                <c:pt idx="83">
                  <c:v>334634</c:v>
                </c:pt>
                <c:pt idx="84">
                  <c:v>339035</c:v>
                </c:pt>
                <c:pt idx="85">
                  <c:v>342385</c:v>
                </c:pt>
                <c:pt idx="86">
                  <c:v>346233</c:v>
                </c:pt>
                <c:pt idx="87">
                  <c:v>350885</c:v>
                </c:pt>
                <c:pt idx="88">
                  <c:v>354189</c:v>
                </c:pt>
                <c:pt idx="89">
                  <c:v>358077</c:v>
                </c:pt>
                <c:pt idx="90">
                  <c:v>363153</c:v>
                </c:pt>
                <c:pt idx="91">
                  <c:v>367220</c:v>
                </c:pt>
                <c:pt idx="92">
                  <c:v>369921</c:v>
                </c:pt>
                <c:pt idx="93">
                  <c:v>374366</c:v>
                </c:pt>
                <c:pt idx="94">
                  <c:v>378279</c:v>
                </c:pt>
                <c:pt idx="95">
                  <c:v>382591</c:v>
                </c:pt>
                <c:pt idx="96">
                  <c:v>386295</c:v>
                </c:pt>
                <c:pt idx="97">
                  <c:v>390016</c:v>
                </c:pt>
                <c:pt idx="98">
                  <c:v>393570</c:v>
                </c:pt>
                <c:pt idx="99">
                  <c:v>397512</c:v>
                </c:pt>
                <c:pt idx="100">
                  <c:v>401330</c:v>
                </c:pt>
                <c:pt idx="101">
                  <c:v>406069</c:v>
                </c:pt>
                <c:pt idx="102">
                  <c:v>408279</c:v>
                </c:pt>
                <c:pt idx="103">
                  <c:v>412793</c:v>
                </c:pt>
                <c:pt idx="104">
                  <c:v>416747</c:v>
                </c:pt>
                <c:pt idx="105">
                  <c:v>418993</c:v>
                </c:pt>
                <c:pt idx="106">
                  <c:v>424856</c:v>
                </c:pt>
                <c:pt idx="107">
                  <c:v>425724</c:v>
                </c:pt>
                <c:pt idx="108">
                  <c:v>431003</c:v>
                </c:pt>
                <c:pt idx="109">
                  <c:v>432937</c:v>
                </c:pt>
                <c:pt idx="110">
                  <c:v>438382</c:v>
                </c:pt>
                <c:pt idx="111">
                  <c:v>440418</c:v>
                </c:pt>
                <c:pt idx="112">
                  <c:v>444982</c:v>
                </c:pt>
                <c:pt idx="113">
                  <c:v>447356</c:v>
                </c:pt>
                <c:pt idx="114">
                  <c:v>452157</c:v>
                </c:pt>
                <c:pt idx="115">
                  <c:v>455768</c:v>
                </c:pt>
                <c:pt idx="116">
                  <c:v>456922</c:v>
                </c:pt>
                <c:pt idx="117">
                  <c:v>460490</c:v>
                </c:pt>
                <c:pt idx="118">
                  <c:v>464411</c:v>
                </c:pt>
                <c:pt idx="119">
                  <c:v>468286</c:v>
                </c:pt>
                <c:pt idx="120">
                  <c:v>471195</c:v>
                </c:pt>
                <c:pt idx="121">
                  <c:v>474696</c:v>
                </c:pt>
                <c:pt idx="122">
                  <c:v>478414</c:v>
                </c:pt>
                <c:pt idx="123">
                  <c:v>481451</c:v>
                </c:pt>
                <c:pt idx="124">
                  <c:v>484092</c:v>
                </c:pt>
                <c:pt idx="125">
                  <c:v>485769</c:v>
                </c:pt>
                <c:pt idx="126">
                  <c:v>489429</c:v>
                </c:pt>
                <c:pt idx="127">
                  <c:v>492646</c:v>
                </c:pt>
                <c:pt idx="128">
                  <c:v>494766</c:v>
                </c:pt>
                <c:pt idx="129">
                  <c:v>498800</c:v>
                </c:pt>
                <c:pt idx="130">
                  <c:v>503023</c:v>
                </c:pt>
                <c:pt idx="131">
                  <c:v>503549</c:v>
                </c:pt>
                <c:pt idx="132">
                  <c:v>508772</c:v>
                </c:pt>
                <c:pt idx="133">
                  <c:v>511105</c:v>
                </c:pt>
                <c:pt idx="134">
                  <c:v>513497</c:v>
                </c:pt>
                <c:pt idx="135">
                  <c:v>517270</c:v>
                </c:pt>
                <c:pt idx="136">
                  <c:v>519956</c:v>
                </c:pt>
                <c:pt idx="137">
                  <c:v>522625</c:v>
                </c:pt>
                <c:pt idx="138">
                  <c:v>524356</c:v>
                </c:pt>
                <c:pt idx="139">
                  <c:v>528978</c:v>
                </c:pt>
                <c:pt idx="140">
                  <c:v>532531</c:v>
                </c:pt>
                <c:pt idx="141">
                  <c:v>535802</c:v>
                </c:pt>
                <c:pt idx="142">
                  <c:v>536828</c:v>
                </c:pt>
                <c:pt idx="143">
                  <c:v>540162</c:v>
                </c:pt>
                <c:pt idx="144">
                  <c:v>543015</c:v>
                </c:pt>
                <c:pt idx="145">
                  <c:v>545636</c:v>
                </c:pt>
                <c:pt idx="146">
                  <c:v>549022</c:v>
                </c:pt>
                <c:pt idx="147">
                  <c:v>552682</c:v>
                </c:pt>
                <c:pt idx="148">
                  <c:v>555481</c:v>
                </c:pt>
                <c:pt idx="149">
                  <c:v>556300</c:v>
                </c:pt>
                <c:pt idx="150">
                  <c:v>559460</c:v>
                </c:pt>
                <c:pt idx="151">
                  <c:v>562791</c:v>
                </c:pt>
                <c:pt idx="152">
                  <c:v>565298</c:v>
                </c:pt>
                <c:pt idx="153">
                  <c:v>568801</c:v>
                </c:pt>
                <c:pt idx="154">
                  <c:v>570648</c:v>
                </c:pt>
                <c:pt idx="155">
                  <c:v>572388</c:v>
                </c:pt>
                <c:pt idx="156">
                  <c:v>577329</c:v>
                </c:pt>
                <c:pt idx="157">
                  <c:v>579074</c:v>
                </c:pt>
                <c:pt idx="158">
                  <c:v>582334</c:v>
                </c:pt>
                <c:pt idx="159">
                  <c:v>584938</c:v>
                </c:pt>
                <c:pt idx="160">
                  <c:v>588292</c:v>
                </c:pt>
                <c:pt idx="161">
                  <c:v>589895</c:v>
                </c:pt>
                <c:pt idx="162">
                  <c:v>591669</c:v>
                </c:pt>
                <c:pt idx="163">
                  <c:v>595451</c:v>
                </c:pt>
                <c:pt idx="164">
                  <c:v>597187</c:v>
                </c:pt>
                <c:pt idx="165">
                  <c:v>599848</c:v>
                </c:pt>
                <c:pt idx="166">
                  <c:v>604313</c:v>
                </c:pt>
                <c:pt idx="167">
                  <c:v>605517</c:v>
                </c:pt>
                <c:pt idx="168">
                  <c:v>608875</c:v>
                </c:pt>
                <c:pt idx="169">
                  <c:v>611389</c:v>
                </c:pt>
                <c:pt idx="170">
                  <c:v>613853</c:v>
                </c:pt>
                <c:pt idx="171">
                  <c:v>616590</c:v>
                </c:pt>
                <c:pt idx="172">
                  <c:v>619121</c:v>
                </c:pt>
                <c:pt idx="173">
                  <c:v>621636</c:v>
                </c:pt>
                <c:pt idx="174">
                  <c:v>623024</c:v>
                </c:pt>
                <c:pt idx="175">
                  <c:v>627648</c:v>
                </c:pt>
                <c:pt idx="176">
                  <c:v>629646</c:v>
                </c:pt>
                <c:pt idx="177">
                  <c:v>630360</c:v>
                </c:pt>
                <c:pt idx="178">
                  <c:v>634596</c:v>
                </c:pt>
                <c:pt idx="179">
                  <c:v>635468</c:v>
                </c:pt>
                <c:pt idx="180">
                  <c:v>637736</c:v>
                </c:pt>
                <c:pt idx="181">
                  <c:v>640466</c:v>
                </c:pt>
                <c:pt idx="182">
                  <c:v>642871</c:v>
                </c:pt>
                <c:pt idx="183">
                  <c:v>645619</c:v>
                </c:pt>
                <c:pt idx="184">
                  <c:v>648854</c:v>
                </c:pt>
                <c:pt idx="185">
                  <c:v>651959</c:v>
                </c:pt>
                <c:pt idx="186">
                  <c:v>653150</c:v>
                </c:pt>
                <c:pt idx="187">
                  <c:v>658178</c:v>
                </c:pt>
                <c:pt idx="188">
                  <c:v>659839</c:v>
                </c:pt>
                <c:pt idx="189">
                  <c:v>661831</c:v>
                </c:pt>
                <c:pt idx="190">
                  <c:v>663960</c:v>
                </c:pt>
                <c:pt idx="191">
                  <c:v>667376</c:v>
                </c:pt>
                <c:pt idx="192">
                  <c:v>667483</c:v>
                </c:pt>
                <c:pt idx="193">
                  <c:v>669307</c:v>
                </c:pt>
                <c:pt idx="194">
                  <c:v>673489</c:v>
                </c:pt>
                <c:pt idx="195">
                  <c:v>676297</c:v>
                </c:pt>
                <c:pt idx="196">
                  <c:v>676524</c:v>
                </c:pt>
                <c:pt idx="197">
                  <c:v>680329</c:v>
                </c:pt>
                <c:pt idx="198">
                  <c:v>683135</c:v>
                </c:pt>
                <c:pt idx="199">
                  <c:v>684049</c:v>
                </c:pt>
                <c:pt idx="200">
                  <c:v>686251</c:v>
                </c:pt>
                <c:pt idx="201">
                  <c:v>688025</c:v>
                </c:pt>
                <c:pt idx="202">
                  <c:v>691432</c:v>
                </c:pt>
                <c:pt idx="203">
                  <c:v>694058</c:v>
                </c:pt>
                <c:pt idx="204">
                  <c:v>695592</c:v>
                </c:pt>
                <c:pt idx="205">
                  <c:v>699061</c:v>
                </c:pt>
                <c:pt idx="206">
                  <c:v>699552</c:v>
                </c:pt>
                <c:pt idx="207">
                  <c:v>703246</c:v>
                </c:pt>
                <c:pt idx="208">
                  <c:v>706573</c:v>
                </c:pt>
                <c:pt idx="209">
                  <c:v>708077</c:v>
                </c:pt>
                <c:pt idx="210">
                  <c:v>709910</c:v>
                </c:pt>
                <c:pt idx="211">
                  <c:v>712284</c:v>
                </c:pt>
                <c:pt idx="212">
                  <c:v>714604</c:v>
                </c:pt>
                <c:pt idx="213">
                  <c:v>717883</c:v>
                </c:pt>
                <c:pt idx="214">
                  <c:v>719893</c:v>
                </c:pt>
                <c:pt idx="215">
                  <c:v>721835</c:v>
                </c:pt>
                <c:pt idx="216">
                  <c:v>724730</c:v>
                </c:pt>
                <c:pt idx="217">
                  <c:v>726362</c:v>
                </c:pt>
                <c:pt idx="218">
                  <c:v>725930</c:v>
                </c:pt>
                <c:pt idx="219">
                  <c:v>730563</c:v>
                </c:pt>
                <c:pt idx="220">
                  <c:v>732109</c:v>
                </c:pt>
                <c:pt idx="221">
                  <c:v>734790</c:v>
                </c:pt>
                <c:pt idx="222">
                  <c:v>736080</c:v>
                </c:pt>
                <c:pt idx="223">
                  <c:v>739180</c:v>
                </c:pt>
                <c:pt idx="224">
                  <c:v>742250</c:v>
                </c:pt>
                <c:pt idx="225">
                  <c:v>744257</c:v>
                </c:pt>
                <c:pt idx="226">
                  <c:v>745116</c:v>
                </c:pt>
                <c:pt idx="227">
                  <c:v>748188</c:v>
                </c:pt>
                <c:pt idx="228">
                  <c:v>750800</c:v>
                </c:pt>
                <c:pt idx="229">
                  <c:v>752682</c:v>
                </c:pt>
                <c:pt idx="230">
                  <c:v>753606</c:v>
                </c:pt>
                <c:pt idx="231">
                  <c:v>757421</c:v>
                </c:pt>
                <c:pt idx="232">
                  <c:v>757904</c:v>
                </c:pt>
                <c:pt idx="233">
                  <c:v>760891</c:v>
                </c:pt>
                <c:pt idx="234">
                  <c:v>763803</c:v>
                </c:pt>
                <c:pt idx="235">
                  <c:v>764754</c:v>
                </c:pt>
                <c:pt idx="236">
                  <c:v>765691</c:v>
                </c:pt>
                <c:pt idx="237">
                  <c:v>768451</c:v>
                </c:pt>
                <c:pt idx="238">
                  <c:v>770569</c:v>
                </c:pt>
                <c:pt idx="239">
                  <c:v>773969</c:v>
                </c:pt>
                <c:pt idx="240">
                  <c:v>774538</c:v>
                </c:pt>
                <c:pt idx="241">
                  <c:v>777252</c:v>
                </c:pt>
                <c:pt idx="242">
                  <c:v>778928</c:v>
                </c:pt>
                <c:pt idx="243">
                  <c:v>780126</c:v>
                </c:pt>
                <c:pt idx="244">
                  <c:v>782512</c:v>
                </c:pt>
                <c:pt idx="245">
                  <c:v>783723</c:v>
                </c:pt>
                <c:pt idx="246">
                  <c:v>787905</c:v>
                </c:pt>
                <c:pt idx="247">
                  <c:v>789806</c:v>
                </c:pt>
                <c:pt idx="248">
                  <c:v>792167</c:v>
                </c:pt>
                <c:pt idx="249">
                  <c:v>793296</c:v>
                </c:pt>
                <c:pt idx="250">
                  <c:v>795110</c:v>
                </c:pt>
                <c:pt idx="251">
                  <c:v>797513</c:v>
                </c:pt>
                <c:pt idx="252">
                  <c:v>800701</c:v>
                </c:pt>
                <c:pt idx="253">
                  <c:v>800990</c:v>
                </c:pt>
                <c:pt idx="254">
                  <c:v>803502</c:v>
                </c:pt>
                <c:pt idx="255">
                  <c:v>806375</c:v>
                </c:pt>
                <c:pt idx="256">
                  <c:v>809399</c:v>
                </c:pt>
                <c:pt idx="257">
                  <c:v>809290</c:v>
                </c:pt>
                <c:pt idx="258">
                  <c:v>811405</c:v>
                </c:pt>
                <c:pt idx="259">
                  <c:v>815233</c:v>
                </c:pt>
                <c:pt idx="260">
                  <c:v>814187</c:v>
                </c:pt>
                <c:pt idx="261">
                  <c:v>816756</c:v>
                </c:pt>
                <c:pt idx="262">
                  <c:v>817701</c:v>
                </c:pt>
                <c:pt idx="263">
                  <c:v>823293</c:v>
                </c:pt>
                <c:pt idx="264">
                  <c:v>822985</c:v>
                </c:pt>
                <c:pt idx="265">
                  <c:v>824558</c:v>
                </c:pt>
                <c:pt idx="266">
                  <c:v>826712</c:v>
                </c:pt>
                <c:pt idx="267">
                  <c:v>828625</c:v>
                </c:pt>
                <c:pt idx="268">
                  <c:v>832015</c:v>
                </c:pt>
                <c:pt idx="269">
                  <c:v>832713</c:v>
                </c:pt>
                <c:pt idx="270">
                  <c:v>834719</c:v>
                </c:pt>
                <c:pt idx="271">
                  <c:v>837243</c:v>
                </c:pt>
                <c:pt idx="272">
                  <c:v>838451</c:v>
                </c:pt>
                <c:pt idx="273">
                  <c:v>839393</c:v>
                </c:pt>
                <c:pt idx="274">
                  <c:v>843256</c:v>
                </c:pt>
                <c:pt idx="275">
                  <c:v>845306</c:v>
                </c:pt>
                <c:pt idx="276">
                  <c:v>847367</c:v>
                </c:pt>
                <c:pt idx="277">
                  <c:v>846887</c:v>
                </c:pt>
                <c:pt idx="278">
                  <c:v>849490</c:v>
                </c:pt>
                <c:pt idx="279">
                  <c:v>852096</c:v>
                </c:pt>
                <c:pt idx="280">
                  <c:v>854515</c:v>
                </c:pt>
                <c:pt idx="281">
                  <c:v>854965</c:v>
                </c:pt>
                <c:pt idx="282">
                  <c:v>855772</c:v>
                </c:pt>
                <c:pt idx="283">
                  <c:v>858733</c:v>
                </c:pt>
                <c:pt idx="284">
                  <c:v>861552</c:v>
                </c:pt>
                <c:pt idx="285">
                  <c:v>863033</c:v>
                </c:pt>
                <c:pt idx="286">
                  <c:v>863626</c:v>
                </c:pt>
                <c:pt idx="287">
                  <c:v>866067</c:v>
                </c:pt>
                <c:pt idx="288">
                  <c:v>867401</c:v>
                </c:pt>
                <c:pt idx="289">
                  <c:v>869761</c:v>
                </c:pt>
                <c:pt idx="290">
                  <c:v>871910</c:v>
                </c:pt>
                <c:pt idx="291">
                  <c:v>874717</c:v>
                </c:pt>
                <c:pt idx="292">
                  <c:v>876765</c:v>
                </c:pt>
                <c:pt idx="293">
                  <c:v>878213</c:v>
                </c:pt>
                <c:pt idx="294">
                  <c:v>877935</c:v>
                </c:pt>
                <c:pt idx="295">
                  <c:v>881676</c:v>
                </c:pt>
                <c:pt idx="296">
                  <c:v>883059</c:v>
                </c:pt>
                <c:pt idx="297">
                  <c:v>883142</c:v>
                </c:pt>
                <c:pt idx="298">
                  <c:v>885952</c:v>
                </c:pt>
                <c:pt idx="299">
                  <c:v>885889</c:v>
                </c:pt>
                <c:pt idx="300">
                  <c:v>890062</c:v>
                </c:pt>
                <c:pt idx="301">
                  <c:v>890181</c:v>
                </c:pt>
                <c:pt idx="302">
                  <c:v>892508</c:v>
                </c:pt>
                <c:pt idx="303">
                  <c:v>893838</c:v>
                </c:pt>
                <c:pt idx="304">
                  <c:v>896749</c:v>
                </c:pt>
                <c:pt idx="305">
                  <c:v>898362</c:v>
                </c:pt>
                <c:pt idx="306">
                  <c:v>898782</c:v>
                </c:pt>
                <c:pt idx="307">
                  <c:v>901748</c:v>
                </c:pt>
                <c:pt idx="308">
                  <c:v>903287</c:v>
                </c:pt>
                <c:pt idx="309">
                  <c:v>904222</c:v>
                </c:pt>
                <c:pt idx="310">
                  <c:v>906038</c:v>
                </c:pt>
                <c:pt idx="311">
                  <c:v>906118</c:v>
                </c:pt>
                <c:pt idx="312">
                  <c:v>911091</c:v>
                </c:pt>
                <c:pt idx="313">
                  <c:v>910830</c:v>
                </c:pt>
                <c:pt idx="314">
                  <c:v>911526</c:v>
                </c:pt>
                <c:pt idx="315">
                  <c:v>911160</c:v>
                </c:pt>
                <c:pt idx="316">
                  <c:v>915444</c:v>
                </c:pt>
                <c:pt idx="317">
                  <c:v>917004</c:v>
                </c:pt>
                <c:pt idx="318">
                  <c:v>919498</c:v>
                </c:pt>
                <c:pt idx="319">
                  <c:v>921466</c:v>
                </c:pt>
                <c:pt idx="320">
                  <c:v>924199</c:v>
                </c:pt>
                <c:pt idx="321">
                  <c:v>924041</c:v>
                </c:pt>
                <c:pt idx="322">
                  <c:v>926084</c:v>
                </c:pt>
                <c:pt idx="323">
                  <c:v>926980</c:v>
                </c:pt>
                <c:pt idx="324">
                  <c:v>929478</c:v>
                </c:pt>
                <c:pt idx="325">
                  <c:v>932613</c:v>
                </c:pt>
                <c:pt idx="326">
                  <c:v>933409</c:v>
                </c:pt>
                <c:pt idx="327">
                  <c:v>933616</c:v>
                </c:pt>
                <c:pt idx="328">
                  <c:v>937046</c:v>
                </c:pt>
                <c:pt idx="329">
                  <c:v>936260</c:v>
                </c:pt>
                <c:pt idx="330">
                  <c:v>937461</c:v>
                </c:pt>
                <c:pt idx="331">
                  <c:v>939678</c:v>
                </c:pt>
                <c:pt idx="332">
                  <c:v>941057</c:v>
                </c:pt>
                <c:pt idx="333">
                  <c:v>943073</c:v>
                </c:pt>
                <c:pt idx="334">
                  <c:v>946603</c:v>
                </c:pt>
                <c:pt idx="335">
                  <c:v>946480</c:v>
                </c:pt>
                <c:pt idx="336">
                  <c:v>949277</c:v>
                </c:pt>
                <c:pt idx="337">
                  <c:v>949639</c:v>
                </c:pt>
                <c:pt idx="338">
                  <c:v>951485</c:v>
                </c:pt>
                <c:pt idx="339">
                  <c:v>953843</c:v>
                </c:pt>
                <c:pt idx="340">
                  <c:v>955089</c:v>
                </c:pt>
                <c:pt idx="341">
                  <c:v>957481</c:v>
                </c:pt>
                <c:pt idx="342">
                  <c:v>955888</c:v>
                </c:pt>
                <c:pt idx="343">
                  <c:v>958210</c:v>
                </c:pt>
                <c:pt idx="344">
                  <c:v>960940</c:v>
                </c:pt>
                <c:pt idx="345">
                  <c:v>964100</c:v>
                </c:pt>
                <c:pt idx="346">
                  <c:v>963579</c:v>
                </c:pt>
                <c:pt idx="347">
                  <c:v>966357</c:v>
                </c:pt>
                <c:pt idx="348">
                  <c:v>967440</c:v>
                </c:pt>
                <c:pt idx="349">
                  <c:v>968253</c:v>
                </c:pt>
                <c:pt idx="350">
                  <c:v>970148</c:v>
                </c:pt>
                <c:pt idx="351">
                  <c:v>970725</c:v>
                </c:pt>
                <c:pt idx="352">
                  <c:v>973499</c:v>
                </c:pt>
                <c:pt idx="353">
                  <c:v>975669</c:v>
                </c:pt>
                <c:pt idx="354">
                  <c:v>974817</c:v>
                </c:pt>
                <c:pt idx="355">
                  <c:v>978508</c:v>
                </c:pt>
                <c:pt idx="356">
                  <c:v>978910</c:v>
                </c:pt>
                <c:pt idx="357">
                  <c:v>981405</c:v>
                </c:pt>
                <c:pt idx="358">
                  <c:v>982414</c:v>
                </c:pt>
                <c:pt idx="359">
                  <c:v>984502</c:v>
                </c:pt>
                <c:pt idx="360">
                  <c:v>984694</c:v>
                </c:pt>
                <c:pt idx="361">
                  <c:v>987322</c:v>
                </c:pt>
                <c:pt idx="362">
                  <c:v>987927</c:v>
                </c:pt>
                <c:pt idx="363">
                  <c:v>992822</c:v>
                </c:pt>
                <c:pt idx="364">
                  <c:v>990063</c:v>
                </c:pt>
                <c:pt idx="365">
                  <c:v>992825</c:v>
                </c:pt>
                <c:pt idx="366">
                  <c:v>993292</c:v>
                </c:pt>
                <c:pt idx="367">
                  <c:v>994306</c:v>
                </c:pt>
                <c:pt idx="368">
                  <c:v>996610</c:v>
                </c:pt>
                <c:pt idx="369">
                  <c:v>999299</c:v>
                </c:pt>
                <c:pt idx="370">
                  <c:v>999768</c:v>
                </c:pt>
                <c:pt idx="371">
                  <c:v>999906</c:v>
                </c:pt>
                <c:pt idx="372">
                  <c:v>1000607</c:v>
                </c:pt>
                <c:pt idx="373">
                  <c:v>1002628</c:v>
                </c:pt>
                <c:pt idx="374">
                  <c:v>1005001</c:v>
                </c:pt>
                <c:pt idx="375">
                  <c:v>1006788</c:v>
                </c:pt>
                <c:pt idx="376">
                  <c:v>1007066</c:v>
                </c:pt>
                <c:pt idx="377">
                  <c:v>1010894</c:v>
                </c:pt>
                <c:pt idx="378">
                  <c:v>1009956</c:v>
                </c:pt>
                <c:pt idx="379">
                  <c:v>1013483</c:v>
                </c:pt>
                <c:pt idx="380">
                  <c:v>1014801</c:v>
                </c:pt>
                <c:pt idx="381">
                  <c:v>1014750</c:v>
                </c:pt>
                <c:pt idx="382">
                  <c:v>1016379</c:v>
                </c:pt>
                <c:pt idx="383">
                  <c:v>1017518</c:v>
                </c:pt>
                <c:pt idx="384">
                  <c:v>1020310</c:v>
                </c:pt>
                <c:pt idx="385">
                  <c:v>1020251</c:v>
                </c:pt>
                <c:pt idx="386">
                  <c:v>1020809</c:v>
                </c:pt>
                <c:pt idx="387">
                  <c:v>1022838</c:v>
                </c:pt>
                <c:pt idx="388">
                  <c:v>1024006</c:v>
                </c:pt>
                <c:pt idx="389">
                  <c:v>1026590</c:v>
                </c:pt>
                <c:pt idx="390">
                  <c:v>1031343</c:v>
                </c:pt>
                <c:pt idx="391">
                  <c:v>1029308</c:v>
                </c:pt>
                <c:pt idx="392">
                  <c:v>1030000</c:v>
                </c:pt>
                <c:pt idx="393">
                  <c:v>1031221</c:v>
                </c:pt>
                <c:pt idx="394">
                  <c:v>1033756</c:v>
                </c:pt>
                <c:pt idx="395">
                  <c:v>1033787</c:v>
                </c:pt>
                <c:pt idx="396">
                  <c:v>1034972</c:v>
                </c:pt>
                <c:pt idx="397">
                  <c:v>1034647</c:v>
                </c:pt>
                <c:pt idx="398">
                  <c:v>1038335</c:v>
                </c:pt>
                <c:pt idx="399">
                  <c:v>1039648</c:v>
                </c:pt>
                <c:pt idx="400">
                  <c:v>1039814</c:v>
                </c:pt>
                <c:pt idx="401">
                  <c:v>1041895</c:v>
                </c:pt>
                <c:pt idx="402">
                  <c:v>1043237</c:v>
                </c:pt>
                <c:pt idx="403">
                  <c:v>1045618</c:v>
                </c:pt>
                <c:pt idx="404">
                  <c:v>1043460</c:v>
                </c:pt>
                <c:pt idx="405">
                  <c:v>1045795</c:v>
                </c:pt>
                <c:pt idx="406">
                  <c:v>1047452</c:v>
                </c:pt>
                <c:pt idx="407">
                  <c:v>1048688</c:v>
                </c:pt>
                <c:pt idx="408">
                  <c:v>1051228</c:v>
                </c:pt>
                <c:pt idx="409">
                  <c:v>1051100</c:v>
                </c:pt>
                <c:pt idx="410">
                  <c:v>1054259</c:v>
                </c:pt>
                <c:pt idx="411">
                  <c:v>1054913</c:v>
                </c:pt>
                <c:pt idx="412">
                  <c:v>1055127</c:v>
                </c:pt>
                <c:pt idx="413">
                  <c:v>1057998</c:v>
                </c:pt>
                <c:pt idx="414">
                  <c:v>1056522</c:v>
                </c:pt>
                <c:pt idx="415">
                  <c:v>1061204</c:v>
                </c:pt>
                <c:pt idx="416">
                  <c:v>1062382</c:v>
                </c:pt>
                <c:pt idx="417">
                  <c:v>1063239</c:v>
                </c:pt>
                <c:pt idx="418">
                  <c:v>1064727</c:v>
                </c:pt>
                <c:pt idx="419">
                  <c:v>1066619</c:v>
                </c:pt>
                <c:pt idx="420">
                  <c:v>1066620</c:v>
                </c:pt>
                <c:pt idx="421">
                  <c:v>1067783</c:v>
                </c:pt>
                <c:pt idx="422">
                  <c:v>1068437</c:v>
                </c:pt>
                <c:pt idx="423">
                  <c:v>1073017</c:v>
                </c:pt>
                <c:pt idx="424">
                  <c:v>1072531</c:v>
                </c:pt>
                <c:pt idx="425">
                  <c:v>1072774</c:v>
                </c:pt>
                <c:pt idx="426">
                  <c:v>1074709</c:v>
                </c:pt>
                <c:pt idx="427">
                  <c:v>1074844</c:v>
                </c:pt>
                <c:pt idx="428">
                  <c:v>1076093</c:v>
                </c:pt>
                <c:pt idx="429">
                  <c:v>1074060</c:v>
                </c:pt>
                <c:pt idx="430">
                  <c:v>1079284</c:v>
                </c:pt>
                <c:pt idx="431">
                  <c:v>1078948</c:v>
                </c:pt>
                <c:pt idx="432">
                  <c:v>1080387</c:v>
                </c:pt>
                <c:pt idx="433">
                  <c:v>1081127</c:v>
                </c:pt>
                <c:pt idx="434">
                  <c:v>1083647</c:v>
                </c:pt>
                <c:pt idx="435">
                  <c:v>1084224</c:v>
                </c:pt>
                <c:pt idx="436">
                  <c:v>1083717</c:v>
                </c:pt>
                <c:pt idx="437">
                  <c:v>1085780</c:v>
                </c:pt>
                <c:pt idx="438">
                  <c:v>1087923</c:v>
                </c:pt>
                <c:pt idx="439">
                  <c:v>1087386</c:v>
                </c:pt>
                <c:pt idx="440">
                  <c:v>1092879</c:v>
                </c:pt>
                <c:pt idx="441">
                  <c:v>1091223</c:v>
                </c:pt>
                <c:pt idx="442">
                  <c:v>1092541</c:v>
                </c:pt>
                <c:pt idx="443">
                  <c:v>1093183</c:v>
                </c:pt>
                <c:pt idx="444">
                  <c:v>1094610</c:v>
                </c:pt>
                <c:pt idx="445">
                  <c:v>1096660</c:v>
                </c:pt>
                <c:pt idx="446">
                  <c:v>1096351</c:v>
                </c:pt>
                <c:pt idx="447">
                  <c:v>1097740</c:v>
                </c:pt>
                <c:pt idx="448">
                  <c:v>1100233</c:v>
                </c:pt>
                <c:pt idx="449">
                  <c:v>1099997</c:v>
                </c:pt>
                <c:pt idx="450">
                  <c:v>1102759</c:v>
                </c:pt>
                <c:pt idx="451">
                  <c:v>1103551</c:v>
                </c:pt>
                <c:pt idx="452">
                  <c:v>1101386</c:v>
                </c:pt>
                <c:pt idx="453">
                  <c:v>1104344</c:v>
                </c:pt>
                <c:pt idx="454">
                  <c:v>1106184</c:v>
                </c:pt>
                <c:pt idx="455">
                  <c:v>1107485</c:v>
                </c:pt>
                <c:pt idx="456">
                  <c:v>1108164</c:v>
                </c:pt>
                <c:pt idx="457">
                  <c:v>1107508</c:v>
                </c:pt>
                <c:pt idx="458">
                  <c:v>1110504</c:v>
                </c:pt>
                <c:pt idx="459">
                  <c:v>1110759</c:v>
                </c:pt>
                <c:pt idx="460">
                  <c:v>1112020</c:v>
                </c:pt>
                <c:pt idx="461">
                  <c:v>1114350</c:v>
                </c:pt>
                <c:pt idx="462">
                  <c:v>1113898</c:v>
                </c:pt>
                <c:pt idx="463">
                  <c:v>1117278</c:v>
                </c:pt>
                <c:pt idx="464">
                  <c:v>1118297</c:v>
                </c:pt>
                <c:pt idx="465">
                  <c:v>1115747</c:v>
                </c:pt>
                <c:pt idx="466">
                  <c:v>1117720</c:v>
                </c:pt>
                <c:pt idx="467">
                  <c:v>1119774</c:v>
                </c:pt>
                <c:pt idx="468">
                  <c:v>1122033</c:v>
                </c:pt>
                <c:pt idx="469">
                  <c:v>1119766</c:v>
                </c:pt>
                <c:pt idx="470">
                  <c:v>1124743</c:v>
                </c:pt>
                <c:pt idx="471">
                  <c:v>1123364</c:v>
                </c:pt>
                <c:pt idx="472">
                  <c:v>1125943</c:v>
                </c:pt>
                <c:pt idx="473">
                  <c:v>1126532</c:v>
                </c:pt>
                <c:pt idx="474">
                  <c:v>1128655</c:v>
                </c:pt>
                <c:pt idx="475">
                  <c:v>1129552</c:v>
                </c:pt>
                <c:pt idx="476">
                  <c:v>1130133</c:v>
                </c:pt>
                <c:pt idx="477">
                  <c:v>1131238</c:v>
                </c:pt>
                <c:pt idx="478">
                  <c:v>1131170</c:v>
                </c:pt>
                <c:pt idx="479">
                  <c:v>1132324</c:v>
                </c:pt>
                <c:pt idx="480">
                  <c:v>1130876</c:v>
                </c:pt>
                <c:pt idx="481">
                  <c:v>1132771</c:v>
                </c:pt>
                <c:pt idx="482">
                  <c:v>1135784</c:v>
                </c:pt>
                <c:pt idx="483">
                  <c:v>1136023</c:v>
                </c:pt>
                <c:pt idx="484">
                  <c:v>1137328</c:v>
                </c:pt>
                <c:pt idx="485">
                  <c:v>1138318</c:v>
                </c:pt>
                <c:pt idx="486">
                  <c:v>1138794</c:v>
                </c:pt>
                <c:pt idx="487">
                  <c:v>1142336</c:v>
                </c:pt>
                <c:pt idx="488">
                  <c:v>1142421</c:v>
                </c:pt>
                <c:pt idx="489">
                  <c:v>1143012</c:v>
                </c:pt>
                <c:pt idx="490">
                  <c:v>1144091</c:v>
                </c:pt>
                <c:pt idx="491">
                  <c:v>1146017</c:v>
                </c:pt>
                <c:pt idx="492">
                  <c:v>1147367</c:v>
                </c:pt>
                <c:pt idx="493">
                  <c:v>1148399</c:v>
                </c:pt>
                <c:pt idx="494">
                  <c:v>1146532</c:v>
                </c:pt>
                <c:pt idx="495">
                  <c:v>1149314</c:v>
                </c:pt>
                <c:pt idx="496">
                  <c:v>1149377</c:v>
                </c:pt>
                <c:pt idx="497">
                  <c:v>1151195</c:v>
                </c:pt>
                <c:pt idx="498">
                  <c:v>1151493</c:v>
                </c:pt>
                <c:pt idx="499">
                  <c:v>1152203</c:v>
                </c:pt>
                <c:pt idx="500">
                  <c:v>1153960</c:v>
                </c:pt>
                <c:pt idx="501">
                  <c:v>1153719</c:v>
                </c:pt>
                <c:pt idx="502">
                  <c:v>1156772</c:v>
                </c:pt>
                <c:pt idx="503">
                  <c:v>1156512</c:v>
                </c:pt>
                <c:pt idx="504">
                  <c:v>1158069</c:v>
                </c:pt>
                <c:pt idx="505">
                  <c:v>1159638</c:v>
                </c:pt>
                <c:pt idx="506">
                  <c:v>1159684</c:v>
                </c:pt>
                <c:pt idx="507">
                  <c:v>1160820</c:v>
                </c:pt>
                <c:pt idx="508">
                  <c:v>1162418</c:v>
                </c:pt>
                <c:pt idx="509">
                  <c:v>1164004</c:v>
                </c:pt>
                <c:pt idx="510">
                  <c:v>1163413</c:v>
                </c:pt>
                <c:pt idx="511">
                  <c:v>1163408</c:v>
                </c:pt>
                <c:pt idx="512">
                  <c:v>1164982</c:v>
                </c:pt>
                <c:pt idx="513">
                  <c:v>1168283</c:v>
                </c:pt>
                <c:pt idx="514">
                  <c:v>1167057</c:v>
                </c:pt>
                <c:pt idx="515">
                  <c:v>1167937</c:v>
                </c:pt>
                <c:pt idx="516">
                  <c:v>1168441</c:v>
                </c:pt>
                <c:pt idx="517">
                  <c:v>1169383</c:v>
                </c:pt>
                <c:pt idx="518">
                  <c:v>1172466</c:v>
                </c:pt>
                <c:pt idx="519">
                  <c:v>1171194</c:v>
                </c:pt>
                <c:pt idx="520">
                  <c:v>1174854</c:v>
                </c:pt>
                <c:pt idx="521">
                  <c:v>1173769</c:v>
                </c:pt>
                <c:pt idx="522">
                  <c:v>1175253</c:v>
                </c:pt>
                <c:pt idx="523">
                  <c:v>1176739</c:v>
                </c:pt>
                <c:pt idx="524">
                  <c:v>1176874</c:v>
                </c:pt>
                <c:pt idx="525">
                  <c:v>1176895</c:v>
                </c:pt>
                <c:pt idx="526">
                  <c:v>1178278</c:v>
                </c:pt>
                <c:pt idx="527">
                  <c:v>1181564</c:v>
                </c:pt>
                <c:pt idx="528">
                  <c:v>1180007</c:v>
                </c:pt>
                <c:pt idx="529">
                  <c:v>1182677</c:v>
                </c:pt>
                <c:pt idx="530">
                  <c:v>1181472</c:v>
                </c:pt>
                <c:pt idx="531">
                  <c:v>1183030</c:v>
                </c:pt>
                <c:pt idx="532">
                  <c:v>1181557</c:v>
                </c:pt>
                <c:pt idx="533">
                  <c:v>1182457</c:v>
                </c:pt>
                <c:pt idx="534">
                  <c:v>1186850</c:v>
                </c:pt>
                <c:pt idx="535">
                  <c:v>1187347</c:v>
                </c:pt>
                <c:pt idx="536">
                  <c:v>1187159</c:v>
                </c:pt>
                <c:pt idx="537">
                  <c:v>1187428</c:v>
                </c:pt>
                <c:pt idx="538">
                  <c:v>1189347</c:v>
                </c:pt>
                <c:pt idx="539">
                  <c:v>1191552</c:v>
                </c:pt>
                <c:pt idx="540">
                  <c:v>1190812</c:v>
                </c:pt>
                <c:pt idx="541">
                  <c:v>1191991</c:v>
                </c:pt>
                <c:pt idx="542">
                  <c:v>1193212</c:v>
                </c:pt>
                <c:pt idx="543">
                  <c:v>1191752</c:v>
                </c:pt>
                <c:pt idx="544">
                  <c:v>1193938</c:v>
                </c:pt>
                <c:pt idx="545">
                  <c:v>1193396</c:v>
                </c:pt>
                <c:pt idx="546">
                  <c:v>1195749</c:v>
                </c:pt>
                <c:pt idx="547">
                  <c:v>1196222</c:v>
                </c:pt>
                <c:pt idx="548">
                  <c:v>1197213</c:v>
                </c:pt>
                <c:pt idx="549">
                  <c:v>1199240</c:v>
                </c:pt>
                <c:pt idx="550">
                  <c:v>1200360</c:v>
                </c:pt>
                <c:pt idx="551">
                  <c:v>1202373</c:v>
                </c:pt>
                <c:pt idx="552">
                  <c:v>1202349</c:v>
                </c:pt>
                <c:pt idx="553">
                  <c:v>1202661</c:v>
                </c:pt>
                <c:pt idx="554">
                  <c:v>1205117</c:v>
                </c:pt>
                <c:pt idx="555">
                  <c:v>1205101</c:v>
                </c:pt>
                <c:pt idx="556">
                  <c:v>1206239</c:v>
                </c:pt>
                <c:pt idx="557">
                  <c:v>1205941</c:v>
                </c:pt>
                <c:pt idx="558">
                  <c:v>1207249</c:v>
                </c:pt>
                <c:pt idx="559">
                  <c:v>1207317</c:v>
                </c:pt>
                <c:pt idx="560">
                  <c:v>1208764</c:v>
                </c:pt>
                <c:pt idx="561">
                  <c:v>1209231</c:v>
                </c:pt>
                <c:pt idx="562">
                  <c:v>1209168</c:v>
                </c:pt>
                <c:pt idx="563">
                  <c:v>1211284</c:v>
                </c:pt>
                <c:pt idx="564">
                  <c:v>1211700</c:v>
                </c:pt>
                <c:pt idx="565">
                  <c:v>1212896</c:v>
                </c:pt>
                <c:pt idx="566">
                  <c:v>1213619</c:v>
                </c:pt>
                <c:pt idx="567">
                  <c:v>1214845</c:v>
                </c:pt>
                <c:pt idx="568">
                  <c:v>1216501</c:v>
                </c:pt>
                <c:pt idx="569">
                  <c:v>1214597</c:v>
                </c:pt>
                <c:pt idx="570">
                  <c:v>1217192</c:v>
                </c:pt>
                <c:pt idx="571">
                  <c:v>1219330</c:v>
                </c:pt>
                <c:pt idx="572">
                  <c:v>1219029</c:v>
                </c:pt>
                <c:pt idx="573">
                  <c:v>1216370</c:v>
                </c:pt>
                <c:pt idx="574">
                  <c:v>1219525</c:v>
                </c:pt>
                <c:pt idx="575">
                  <c:v>1220938</c:v>
                </c:pt>
                <c:pt idx="576">
                  <c:v>1221676</c:v>
                </c:pt>
                <c:pt idx="577">
                  <c:v>1224871</c:v>
                </c:pt>
                <c:pt idx="578">
                  <c:v>1222333</c:v>
                </c:pt>
                <c:pt idx="579">
                  <c:v>1223799</c:v>
                </c:pt>
                <c:pt idx="580">
                  <c:v>1226329</c:v>
                </c:pt>
                <c:pt idx="581">
                  <c:v>1225441</c:v>
                </c:pt>
                <c:pt idx="582">
                  <c:v>1225901</c:v>
                </c:pt>
                <c:pt idx="583">
                  <c:v>1225102</c:v>
                </c:pt>
                <c:pt idx="584">
                  <c:v>1226992</c:v>
                </c:pt>
                <c:pt idx="585">
                  <c:v>1227279</c:v>
                </c:pt>
                <c:pt idx="586">
                  <c:v>1229359</c:v>
                </c:pt>
                <c:pt idx="587">
                  <c:v>1229998</c:v>
                </c:pt>
                <c:pt idx="588">
                  <c:v>1229469</c:v>
                </c:pt>
                <c:pt idx="589">
                  <c:v>1231426</c:v>
                </c:pt>
                <c:pt idx="590">
                  <c:v>1234016</c:v>
                </c:pt>
                <c:pt idx="591">
                  <c:v>1232624</c:v>
                </c:pt>
                <c:pt idx="592">
                  <c:v>1233286</c:v>
                </c:pt>
                <c:pt idx="593">
                  <c:v>1235599</c:v>
                </c:pt>
                <c:pt idx="594">
                  <c:v>1236757</c:v>
                </c:pt>
                <c:pt idx="595">
                  <c:v>1235827</c:v>
                </c:pt>
                <c:pt idx="596">
                  <c:v>1236609</c:v>
                </c:pt>
                <c:pt idx="597">
                  <c:v>1239674</c:v>
                </c:pt>
                <c:pt idx="598">
                  <c:v>1238944</c:v>
                </c:pt>
                <c:pt idx="599">
                  <c:v>1238595</c:v>
                </c:pt>
                <c:pt idx="600">
                  <c:v>1240605</c:v>
                </c:pt>
                <c:pt idx="601">
                  <c:v>1242346</c:v>
                </c:pt>
                <c:pt idx="602">
                  <c:v>1242911</c:v>
                </c:pt>
                <c:pt idx="603">
                  <c:v>1241919</c:v>
                </c:pt>
                <c:pt idx="604">
                  <c:v>1242874</c:v>
                </c:pt>
                <c:pt idx="605">
                  <c:v>1242491</c:v>
                </c:pt>
                <c:pt idx="606">
                  <c:v>1244628</c:v>
                </c:pt>
                <c:pt idx="607">
                  <c:v>1243027</c:v>
                </c:pt>
                <c:pt idx="608">
                  <c:v>1246450</c:v>
                </c:pt>
                <c:pt idx="609">
                  <c:v>1245629</c:v>
                </c:pt>
                <c:pt idx="610">
                  <c:v>1246641</c:v>
                </c:pt>
                <c:pt idx="611">
                  <c:v>1245749</c:v>
                </c:pt>
                <c:pt idx="612">
                  <c:v>1249084</c:v>
                </c:pt>
                <c:pt idx="613">
                  <c:v>1248081</c:v>
                </c:pt>
                <c:pt idx="614">
                  <c:v>1250545</c:v>
                </c:pt>
                <c:pt idx="615">
                  <c:v>1251943</c:v>
                </c:pt>
                <c:pt idx="616">
                  <c:v>1252011</c:v>
                </c:pt>
                <c:pt idx="617">
                  <c:v>1253945</c:v>
                </c:pt>
                <c:pt idx="618">
                  <c:v>1252854</c:v>
                </c:pt>
                <c:pt idx="619">
                  <c:v>1253975</c:v>
                </c:pt>
                <c:pt idx="620">
                  <c:v>1252422</c:v>
                </c:pt>
                <c:pt idx="621">
                  <c:v>1255736</c:v>
                </c:pt>
                <c:pt idx="622">
                  <c:v>1254558</c:v>
                </c:pt>
                <c:pt idx="623">
                  <c:v>1257137</c:v>
                </c:pt>
                <c:pt idx="624">
                  <c:v>1256374</c:v>
                </c:pt>
                <c:pt idx="625">
                  <c:v>1256374</c:v>
                </c:pt>
                <c:pt idx="626">
                  <c:v>1258944</c:v>
                </c:pt>
                <c:pt idx="627">
                  <c:v>1256719</c:v>
                </c:pt>
                <c:pt idx="628">
                  <c:v>1257542</c:v>
                </c:pt>
                <c:pt idx="629">
                  <c:v>1258820</c:v>
                </c:pt>
                <c:pt idx="630">
                  <c:v>1262951</c:v>
                </c:pt>
                <c:pt idx="631">
                  <c:v>1261628</c:v>
                </c:pt>
                <c:pt idx="632">
                  <c:v>1259831</c:v>
                </c:pt>
                <c:pt idx="633">
                  <c:v>1264895</c:v>
                </c:pt>
                <c:pt idx="634">
                  <c:v>1265189</c:v>
                </c:pt>
                <c:pt idx="635">
                  <c:v>1265168</c:v>
                </c:pt>
                <c:pt idx="636">
                  <c:v>1263965</c:v>
                </c:pt>
                <c:pt idx="637">
                  <c:v>1263370</c:v>
                </c:pt>
                <c:pt idx="638">
                  <c:v>1265878</c:v>
                </c:pt>
                <c:pt idx="639">
                  <c:v>1266746</c:v>
                </c:pt>
                <c:pt idx="640">
                  <c:v>1267447</c:v>
                </c:pt>
                <c:pt idx="641">
                  <c:v>1266976</c:v>
                </c:pt>
                <c:pt idx="642">
                  <c:v>1267569</c:v>
                </c:pt>
                <c:pt idx="643">
                  <c:v>1268122</c:v>
                </c:pt>
                <c:pt idx="644">
                  <c:v>1267964</c:v>
                </c:pt>
                <c:pt idx="645">
                  <c:v>1269494</c:v>
                </c:pt>
                <c:pt idx="646">
                  <c:v>1270010</c:v>
                </c:pt>
                <c:pt idx="647">
                  <c:v>1271332</c:v>
                </c:pt>
                <c:pt idx="648">
                  <c:v>1272797</c:v>
                </c:pt>
                <c:pt idx="649">
                  <c:v>1274240</c:v>
                </c:pt>
                <c:pt idx="650">
                  <c:v>1272799</c:v>
                </c:pt>
                <c:pt idx="651">
                  <c:v>1275945</c:v>
                </c:pt>
                <c:pt idx="652">
                  <c:v>1274586</c:v>
                </c:pt>
                <c:pt idx="653">
                  <c:v>1275013</c:v>
                </c:pt>
                <c:pt idx="654">
                  <c:v>1275669</c:v>
                </c:pt>
                <c:pt idx="655">
                  <c:v>1274848</c:v>
                </c:pt>
                <c:pt idx="656">
                  <c:v>1277808</c:v>
                </c:pt>
                <c:pt idx="657">
                  <c:v>1281114</c:v>
                </c:pt>
                <c:pt idx="658">
                  <c:v>1277295</c:v>
                </c:pt>
                <c:pt idx="659">
                  <c:v>1278692</c:v>
                </c:pt>
                <c:pt idx="660">
                  <c:v>1279703</c:v>
                </c:pt>
                <c:pt idx="661">
                  <c:v>1281510</c:v>
                </c:pt>
                <c:pt idx="662">
                  <c:v>1279743</c:v>
                </c:pt>
                <c:pt idx="663">
                  <c:v>1282811</c:v>
                </c:pt>
                <c:pt idx="664">
                  <c:v>1283133</c:v>
                </c:pt>
                <c:pt idx="665">
                  <c:v>1283190</c:v>
                </c:pt>
                <c:pt idx="666">
                  <c:v>1284292</c:v>
                </c:pt>
                <c:pt idx="667">
                  <c:v>1285279</c:v>
                </c:pt>
                <c:pt idx="668">
                  <c:v>1283016</c:v>
                </c:pt>
                <c:pt idx="669">
                  <c:v>1283747</c:v>
                </c:pt>
                <c:pt idx="670">
                  <c:v>1285900</c:v>
                </c:pt>
                <c:pt idx="671">
                  <c:v>1286777</c:v>
                </c:pt>
                <c:pt idx="672">
                  <c:v>1284639</c:v>
                </c:pt>
                <c:pt idx="673">
                  <c:v>1288269</c:v>
                </c:pt>
                <c:pt idx="674">
                  <c:v>1288540</c:v>
                </c:pt>
                <c:pt idx="675">
                  <c:v>1287799</c:v>
                </c:pt>
                <c:pt idx="676">
                  <c:v>1289199</c:v>
                </c:pt>
                <c:pt idx="677">
                  <c:v>1288666</c:v>
                </c:pt>
                <c:pt idx="678">
                  <c:v>1291499</c:v>
                </c:pt>
                <c:pt idx="679">
                  <c:v>1292666</c:v>
                </c:pt>
                <c:pt idx="680">
                  <c:v>1291220</c:v>
                </c:pt>
                <c:pt idx="681">
                  <c:v>1293054</c:v>
                </c:pt>
                <c:pt idx="682">
                  <c:v>1293367</c:v>
                </c:pt>
                <c:pt idx="683">
                  <c:v>1292848</c:v>
                </c:pt>
                <c:pt idx="684">
                  <c:v>1290987</c:v>
                </c:pt>
                <c:pt idx="685">
                  <c:v>1295044</c:v>
                </c:pt>
                <c:pt idx="686">
                  <c:v>1295198</c:v>
                </c:pt>
                <c:pt idx="687">
                  <c:v>1298283</c:v>
                </c:pt>
                <c:pt idx="688">
                  <c:v>1296441</c:v>
                </c:pt>
                <c:pt idx="689">
                  <c:v>1295796</c:v>
                </c:pt>
                <c:pt idx="690">
                  <c:v>1297293</c:v>
                </c:pt>
                <c:pt idx="691">
                  <c:v>1298736</c:v>
                </c:pt>
                <c:pt idx="692">
                  <c:v>1297325</c:v>
                </c:pt>
                <c:pt idx="693">
                  <c:v>1298498</c:v>
                </c:pt>
                <c:pt idx="694">
                  <c:v>1296534</c:v>
                </c:pt>
                <c:pt idx="695">
                  <c:v>1299127</c:v>
                </c:pt>
                <c:pt idx="696">
                  <c:v>1300352</c:v>
                </c:pt>
                <c:pt idx="697">
                  <c:v>1299496</c:v>
                </c:pt>
                <c:pt idx="698">
                  <c:v>1300816</c:v>
                </c:pt>
                <c:pt idx="699">
                  <c:v>1302478</c:v>
                </c:pt>
                <c:pt idx="700">
                  <c:v>1302435</c:v>
                </c:pt>
                <c:pt idx="701">
                  <c:v>1304346</c:v>
                </c:pt>
                <c:pt idx="702">
                  <c:v>1301888</c:v>
                </c:pt>
                <c:pt idx="703">
                  <c:v>1304220</c:v>
                </c:pt>
                <c:pt idx="704">
                  <c:v>1304141</c:v>
                </c:pt>
                <c:pt idx="705">
                  <c:v>1303824</c:v>
                </c:pt>
                <c:pt idx="706">
                  <c:v>1304069</c:v>
                </c:pt>
                <c:pt idx="707">
                  <c:v>1303924</c:v>
                </c:pt>
                <c:pt idx="708">
                  <c:v>1306173</c:v>
                </c:pt>
                <c:pt idx="709">
                  <c:v>1305614</c:v>
                </c:pt>
                <c:pt idx="710">
                  <c:v>1306353</c:v>
                </c:pt>
                <c:pt idx="711">
                  <c:v>1307703</c:v>
                </c:pt>
                <c:pt idx="712">
                  <c:v>1307551</c:v>
                </c:pt>
                <c:pt idx="713">
                  <c:v>1308796</c:v>
                </c:pt>
                <c:pt idx="714">
                  <c:v>1309486</c:v>
                </c:pt>
                <c:pt idx="715">
                  <c:v>1310852</c:v>
                </c:pt>
                <c:pt idx="716">
                  <c:v>1311251</c:v>
                </c:pt>
                <c:pt idx="717">
                  <c:v>1310881</c:v>
                </c:pt>
                <c:pt idx="718">
                  <c:v>1312381</c:v>
                </c:pt>
                <c:pt idx="719">
                  <c:v>1310809</c:v>
                </c:pt>
                <c:pt idx="720">
                  <c:v>1310547</c:v>
                </c:pt>
                <c:pt idx="721">
                  <c:v>1312275</c:v>
                </c:pt>
                <c:pt idx="722">
                  <c:v>1313944</c:v>
                </c:pt>
                <c:pt idx="723">
                  <c:v>1312470</c:v>
                </c:pt>
                <c:pt idx="724">
                  <c:v>1314229</c:v>
                </c:pt>
                <c:pt idx="725">
                  <c:v>1312256</c:v>
                </c:pt>
                <c:pt idx="726">
                  <c:v>1315890</c:v>
                </c:pt>
                <c:pt idx="727">
                  <c:v>1314526</c:v>
                </c:pt>
                <c:pt idx="728">
                  <c:v>1314718</c:v>
                </c:pt>
                <c:pt idx="729">
                  <c:v>1316457</c:v>
                </c:pt>
                <c:pt idx="730">
                  <c:v>1315218</c:v>
                </c:pt>
                <c:pt idx="731">
                  <c:v>1316324</c:v>
                </c:pt>
                <c:pt idx="732">
                  <c:v>1317160</c:v>
                </c:pt>
                <c:pt idx="733">
                  <c:v>1319942</c:v>
                </c:pt>
                <c:pt idx="734">
                  <c:v>1315295</c:v>
                </c:pt>
                <c:pt idx="735">
                  <c:v>1319336</c:v>
                </c:pt>
                <c:pt idx="736">
                  <c:v>1320230</c:v>
                </c:pt>
                <c:pt idx="737">
                  <c:v>1318867</c:v>
                </c:pt>
                <c:pt idx="738">
                  <c:v>1320615</c:v>
                </c:pt>
                <c:pt idx="739">
                  <c:v>1319283</c:v>
                </c:pt>
                <c:pt idx="740">
                  <c:v>1318251</c:v>
                </c:pt>
                <c:pt idx="741">
                  <c:v>1319259</c:v>
                </c:pt>
                <c:pt idx="742">
                  <c:v>1321256</c:v>
                </c:pt>
                <c:pt idx="743">
                  <c:v>1321622</c:v>
                </c:pt>
                <c:pt idx="744">
                  <c:v>1322565</c:v>
                </c:pt>
                <c:pt idx="745">
                  <c:v>1323624</c:v>
                </c:pt>
                <c:pt idx="746">
                  <c:v>1324842</c:v>
                </c:pt>
                <c:pt idx="747">
                  <c:v>1323419</c:v>
                </c:pt>
                <c:pt idx="748">
                  <c:v>1323341</c:v>
                </c:pt>
                <c:pt idx="749">
                  <c:v>1323295</c:v>
                </c:pt>
                <c:pt idx="750">
                  <c:v>1323679</c:v>
                </c:pt>
                <c:pt idx="751">
                  <c:v>1324098</c:v>
                </c:pt>
                <c:pt idx="752">
                  <c:v>1325191</c:v>
                </c:pt>
                <c:pt idx="753">
                  <c:v>1326992</c:v>
                </c:pt>
                <c:pt idx="754">
                  <c:v>1325817</c:v>
                </c:pt>
                <c:pt idx="755">
                  <c:v>1328464</c:v>
                </c:pt>
                <c:pt idx="756">
                  <c:v>1326663</c:v>
                </c:pt>
                <c:pt idx="757">
                  <c:v>1327348</c:v>
                </c:pt>
                <c:pt idx="758">
                  <c:v>1327227</c:v>
                </c:pt>
                <c:pt idx="759">
                  <c:v>1327839</c:v>
                </c:pt>
                <c:pt idx="760">
                  <c:v>1327003</c:v>
                </c:pt>
                <c:pt idx="761">
                  <c:v>1329766</c:v>
                </c:pt>
                <c:pt idx="762">
                  <c:v>1329367</c:v>
                </c:pt>
                <c:pt idx="763">
                  <c:v>1329553</c:v>
                </c:pt>
                <c:pt idx="764">
                  <c:v>1329602</c:v>
                </c:pt>
                <c:pt idx="765">
                  <c:v>1329174</c:v>
                </c:pt>
                <c:pt idx="766">
                  <c:v>1330652</c:v>
                </c:pt>
                <c:pt idx="767">
                  <c:v>1329894</c:v>
                </c:pt>
                <c:pt idx="768">
                  <c:v>1328969</c:v>
                </c:pt>
                <c:pt idx="769">
                  <c:v>1329065</c:v>
                </c:pt>
                <c:pt idx="770">
                  <c:v>1330510</c:v>
                </c:pt>
                <c:pt idx="771">
                  <c:v>1331926</c:v>
                </c:pt>
                <c:pt idx="772">
                  <c:v>1332546</c:v>
                </c:pt>
                <c:pt idx="773">
                  <c:v>1333461</c:v>
                </c:pt>
                <c:pt idx="774">
                  <c:v>1333528</c:v>
                </c:pt>
                <c:pt idx="775">
                  <c:v>1333149</c:v>
                </c:pt>
                <c:pt idx="776">
                  <c:v>1333720</c:v>
                </c:pt>
                <c:pt idx="777">
                  <c:v>1333852</c:v>
                </c:pt>
                <c:pt idx="778">
                  <c:v>1335331</c:v>
                </c:pt>
                <c:pt idx="779">
                  <c:v>1333785</c:v>
                </c:pt>
                <c:pt idx="780">
                  <c:v>1334067</c:v>
                </c:pt>
                <c:pt idx="781">
                  <c:v>1334893</c:v>
                </c:pt>
                <c:pt idx="782">
                  <c:v>1333565</c:v>
                </c:pt>
                <c:pt idx="783">
                  <c:v>1336299</c:v>
                </c:pt>
                <c:pt idx="784">
                  <c:v>1337330</c:v>
                </c:pt>
                <c:pt idx="785">
                  <c:v>1337280</c:v>
                </c:pt>
                <c:pt idx="786">
                  <c:v>1333866</c:v>
                </c:pt>
                <c:pt idx="787">
                  <c:v>1337836</c:v>
                </c:pt>
                <c:pt idx="788">
                  <c:v>1337811</c:v>
                </c:pt>
                <c:pt idx="789">
                  <c:v>1338651</c:v>
                </c:pt>
                <c:pt idx="790">
                  <c:v>1338946</c:v>
                </c:pt>
                <c:pt idx="791">
                  <c:v>1338573</c:v>
                </c:pt>
                <c:pt idx="792">
                  <c:v>1337881</c:v>
                </c:pt>
                <c:pt idx="793">
                  <c:v>1339580</c:v>
                </c:pt>
                <c:pt idx="794">
                  <c:v>1337876</c:v>
                </c:pt>
                <c:pt idx="795">
                  <c:v>1339192</c:v>
                </c:pt>
                <c:pt idx="796">
                  <c:v>1341291</c:v>
                </c:pt>
                <c:pt idx="797">
                  <c:v>1340839</c:v>
                </c:pt>
                <c:pt idx="798">
                  <c:v>1339552</c:v>
                </c:pt>
                <c:pt idx="799">
                  <c:v>1340515</c:v>
                </c:pt>
                <c:pt idx="800">
                  <c:v>1338946</c:v>
                </c:pt>
                <c:pt idx="801">
                  <c:v>1341988</c:v>
                </c:pt>
                <c:pt idx="802">
                  <c:v>1341476</c:v>
                </c:pt>
                <c:pt idx="803">
                  <c:v>1341426</c:v>
                </c:pt>
                <c:pt idx="804">
                  <c:v>1340785</c:v>
                </c:pt>
                <c:pt idx="805">
                  <c:v>1343444</c:v>
                </c:pt>
                <c:pt idx="806">
                  <c:v>1343754</c:v>
                </c:pt>
                <c:pt idx="807">
                  <c:v>1343150</c:v>
                </c:pt>
                <c:pt idx="808">
                  <c:v>1341999</c:v>
                </c:pt>
                <c:pt idx="809">
                  <c:v>1343206</c:v>
                </c:pt>
                <c:pt idx="810">
                  <c:v>1345174</c:v>
                </c:pt>
                <c:pt idx="811">
                  <c:v>1343814</c:v>
                </c:pt>
                <c:pt idx="812">
                  <c:v>1343560</c:v>
                </c:pt>
                <c:pt idx="813">
                  <c:v>1344311</c:v>
                </c:pt>
                <c:pt idx="814">
                  <c:v>1342651</c:v>
                </c:pt>
                <c:pt idx="815">
                  <c:v>1345832</c:v>
                </c:pt>
                <c:pt idx="816">
                  <c:v>1344582</c:v>
                </c:pt>
                <c:pt idx="817">
                  <c:v>1344357</c:v>
                </c:pt>
                <c:pt idx="818">
                  <c:v>1344833</c:v>
                </c:pt>
                <c:pt idx="819">
                  <c:v>1344984</c:v>
                </c:pt>
                <c:pt idx="820">
                  <c:v>1346733</c:v>
                </c:pt>
                <c:pt idx="821">
                  <c:v>1343824</c:v>
                </c:pt>
                <c:pt idx="822">
                  <c:v>1345688</c:v>
                </c:pt>
                <c:pt idx="823">
                  <c:v>1344597</c:v>
                </c:pt>
                <c:pt idx="824">
                  <c:v>1346844</c:v>
                </c:pt>
                <c:pt idx="825">
                  <c:v>1346274</c:v>
                </c:pt>
                <c:pt idx="826">
                  <c:v>1347179</c:v>
                </c:pt>
                <c:pt idx="827">
                  <c:v>1348574</c:v>
                </c:pt>
                <c:pt idx="828">
                  <c:v>1346071</c:v>
                </c:pt>
                <c:pt idx="829">
                  <c:v>1347207</c:v>
                </c:pt>
                <c:pt idx="830">
                  <c:v>1347285</c:v>
                </c:pt>
                <c:pt idx="831">
                  <c:v>1348096</c:v>
                </c:pt>
                <c:pt idx="832">
                  <c:v>1345558</c:v>
                </c:pt>
                <c:pt idx="833">
                  <c:v>1350068</c:v>
                </c:pt>
                <c:pt idx="834">
                  <c:v>1347292</c:v>
                </c:pt>
                <c:pt idx="835">
                  <c:v>1347866</c:v>
                </c:pt>
                <c:pt idx="836">
                  <c:v>1348851</c:v>
                </c:pt>
                <c:pt idx="837">
                  <c:v>1349063</c:v>
                </c:pt>
                <c:pt idx="838">
                  <c:v>1348432</c:v>
                </c:pt>
                <c:pt idx="839">
                  <c:v>1349527</c:v>
                </c:pt>
                <c:pt idx="840">
                  <c:v>1350424</c:v>
                </c:pt>
                <c:pt idx="841">
                  <c:v>1348899</c:v>
                </c:pt>
                <c:pt idx="842">
                  <c:v>1348337</c:v>
                </c:pt>
                <c:pt idx="843">
                  <c:v>1350065</c:v>
                </c:pt>
                <c:pt idx="844">
                  <c:v>1351188</c:v>
                </c:pt>
                <c:pt idx="845">
                  <c:v>1350911</c:v>
                </c:pt>
                <c:pt idx="846">
                  <c:v>1350777</c:v>
                </c:pt>
                <c:pt idx="847">
                  <c:v>1350609</c:v>
                </c:pt>
                <c:pt idx="848">
                  <c:v>1349488</c:v>
                </c:pt>
                <c:pt idx="849">
                  <c:v>1347189</c:v>
                </c:pt>
                <c:pt idx="850">
                  <c:v>1349332</c:v>
                </c:pt>
                <c:pt idx="851">
                  <c:v>1351915</c:v>
                </c:pt>
                <c:pt idx="852">
                  <c:v>1351587</c:v>
                </c:pt>
                <c:pt idx="853">
                  <c:v>1350812</c:v>
                </c:pt>
                <c:pt idx="854">
                  <c:v>1352551</c:v>
                </c:pt>
                <c:pt idx="855">
                  <c:v>1350679</c:v>
                </c:pt>
                <c:pt idx="856">
                  <c:v>1349469</c:v>
                </c:pt>
                <c:pt idx="857">
                  <c:v>1350781</c:v>
                </c:pt>
                <c:pt idx="858">
                  <c:v>1352940</c:v>
                </c:pt>
                <c:pt idx="859">
                  <c:v>1353794</c:v>
                </c:pt>
                <c:pt idx="860">
                  <c:v>1353383</c:v>
                </c:pt>
                <c:pt idx="861">
                  <c:v>1354005</c:v>
                </c:pt>
                <c:pt idx="862">
                  <c:v>1351091</c:v>
                </c:pt>
                <c:pt idx="863">
                  <c:v>1350911</c:v>
                </c:pt>
                <c:pt idx="864">
                  <c:v>1352333</c:v>
                </c:pt>
                <c:pt idx="865">
                  <c:v>1352340</c:v>
                </c:pt>
                <c:pt idx="866">
                  <c:v>1352603</c:v>
                </c:pt>
                <c:pt idx="867">
                  <c:v>1351486</c:v>
                </c:pt>
                <c:pt idx="868">
                  <c:v>1351918</c:v>
                </c:pt>
                <c:pt idx="869">
                  <c:v>1353273</c:v>
                </c:pt>
                <c:pt idx="870">
                  <c:v>1352764</c:v>
                </c:pt>
                <c:pt idx="871">
                  <c:v>1353119</c:v>
                </c:pt>
                <c:pt idx="872">
                  <c:v>1353739</c:v>
                </c:pt>
                <c:pt idx="873">
                  <c:v>1354296</c:v>
                </c:pt>
                <c:pt idx="874">
                  <c:v>1354084</c:v>
                </c:pt>
                <c:pt idx="875">
                  <c:v>1353415</c:v>
                </c:pt>
                <c:pt idx="876">
                  <c:v>1352490</c:v>
                </c:pt>
                <c:pt idx="877">
                  <c:v>1352837</c:v>
                </c:pt>
                <c:pt idx="878">
                  <c:v>1353007</c:v>
                </c:pt>
                <c:pt idx="879">
                  <c:v>1353747</c:v>
                </c:pt>
                <c:pt idx="880">
                  <c:v>1354993</c:v>
                </c:pt>
                <c:pt idx="881">
                  <c:v>1350837</c:v>
                </c:pt>
                <c:pt idx="882">
                  <c:v>1355182</c:v>
                </c:pt>
                <c:pt idx="883">
                  <c:v>1354986</c:v>
                </c:pt>
                <c:pt idx="884">
                  <c:v>1354569</c:v>
                </c:pt>
                <c:pt idx="885">
                  <c:v>1354622</c:v>
                </c:pt>
                <c:pt idx="886">
                  <c:v>1353152</c:v>
                </c:pt>
                <c:pt idx="887">
                  <c:v>1354383</c:v>
                </c:pt>
                <c:pt idx="888">
                  <c:v>1355032</c:v>
                </c:pt>
                <c:pt idx="889">
                  <c:v>1354649</c:v>
                </c:pt>
                <c:pt idx="890">
                  <c:v>1353868</c:v>
                </c:pt>
                <c:pt idx="891">
                  <c:v>1354440</c:v>
                </c:pt>
                <c:pt idx="892">
                  <c:v>1354511</c:v>
                </c:pt>
                <c:pt idx="893">
                  <c:v>1354171</c:v>
                </c:pt>
                <c:pt idx="894">
                  <c:v>1354562</c:v>
                </c:pt>
                <c:pt idx="895">
                  <c:v>1355595</c:v>
                </c:pt>
                <c:pt idx="896">
                  <c:v>1356402</c:v>
                </c:pt>
                <c:pt idx="897">
                  <c:v>1354979</c:v>
                </c:pt>
                <c:pt idx="898">
                  <c:v>1356680</c:v>
                </c:pt>
                <c:pt idx="899">
                  <c:v>1356325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041552"/>
        <c:axId val="174042112"/>
      </c:scatterChart>
      <c:valAx>
        <c:axId val="17404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Angle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4042112"/>
        <c:crosses val="autoZero"/>
        <c:crossBetween val="midCat"/>
      </c:valAx>
      <c:valAx>
        <c:axId val="174042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600" dirty="0"/>
                  <a:t>Count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174041552"/>
        <c:crosses val="autoZero"/>
        <c:crossBetween val="midCat"/>
        <c:majorUnit val="150000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variance!$B$8:$B$22</c:f>
              <c:strCache>
                <c:ptCount val="1"/>
                <c:pt idx="0">
                  <c:v>0 1.01425E+13 6.10652E+12 4.39016E+12 6.46593E+12 1.01928E+13 1.00701E+13 8.3031E+12 8.40534E+12 1.03342E+13 1.80005E+13 1.34408E+13 1.52178E+13 1.07679E+13 9.75831E+12</c:v>
                </c:pt>
              </c:strCache>
            </c:strRef>
          </c:tx>
          <c:xVal>
            <c:numRef>
              <c:f>variance!$A$8:$A$34</c:f>
              <c:numCache>
                <c:formatCode>General</c:formatCode>
                <c:ptCount val="27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</c:numCache>
            </c:numRef>
          </c:xVal>
          <c:yVal>
            <c:numRef>
              <c:f>variance!$B$8:$B$34</c:f>
              <c:numCache>
                <c:formatCode>General</c:formatCode>
                <c:ptCount val="27"/>
                <c:pt idx="0">
                  <c:v>0</c:v>
                </c:pt>
                <c:pt idx="1">
                  <c:v>10142475065714</c:v>
                </c:pt>
                <c:pt idx="2">
                  <c:v>6106518876345</c:v>
                </c:pt>
                <c:pt idx="3">
                  <c:v>4390164771524</c:v>
                </c:pt>
                <c:pt idx="4">
                  <c:v>6465932786736</c:v>
                </c:pt>
                <c:pt idx="5">
                  <c:v>10192769187443</c:v>
                </c:pt>
                <c:pt idx="6">
                  <c:v>10070124045882</c:v>
                </c:pt>
                <c:pt idx="7">
                  <c:v>8303096629922</c:v>
                </c:pt>
                <c:pt idx="8">
                  <c:v>8405339241391</c:v>
                </c:pt>
                <c:pt idx="9">
                  <c:v>10334154894595</c:v>
                </c:pt>
                <c:pt idx="10">
                  <c:v>18000496696101</c:v>
                </c:pt>
                <c:pt idx="11">
                  <c:v>13440778073902</c:v>
                </c:pt>
                <c:pt idx="12">
                  <c:v>15217829270912</c:v>
                </c:pt>
                <c:pt idx="13">
                  <c:v>10767903272678</c:v>
                </c:pt>
                <c:pt idx="14">
                  <c:v>9758312687490</c:v>
                </c:pt>
                <c:pt idx="15">
                  <c:v>15323091148509</c:v>
                </c:pt>
                <c:pt idx="16">
                  <c:v>19671811280185</c:v>
                </c:pt>
                <c:pt idx="17">
                  <c:v>17234692398367</c:v>
                </c:pt>
                <c:pt idx="18">
                  <c:v>17901053387279</c:v>
                </c:pt>
                <c:pt idx="19">
                  <c:v>15648857619806</c:v>
                </c:pt>
                <c:pt idx="20">
                  <c:v>19869553727192</c:v>
                </c:pt>
                <c:pt idx="21">
                  <c:v>18715572889041</c:v>
                </c:pt>
                <c:pt idx="22">
                  <c:v>22099951272900</c:v>
                </c:pt>
                <c:pt idx="23">
                  <c:v>11935978412431</c:v>
                </c:pt>
                <c:pt idx="24">
                  <c:v>22245520185796</c:v>
                </c:pt>
                <c:pt idx="25">
                  <c:v>19012195169840</c:v>
                </c:pt>
                <c:pt idx="26">
                  <c:v>23704978466320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655632"/>
        <c:axId val="173656192"/>
      </c:scatterChart>
      <c:valAx>
        <c:axId val="173655632"/>
        <c:scaling>
          <c:orientation val="minMax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Bins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3656192"/>
        <c:crosses val="autoZero"/>
        <c:crossBetween val="midCat"/>
        <c:majorUnit val="1"/>
      </c:valAx>
      <c:valAx>
        <c:axId val="173656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Variance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365563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xVal>
            <c:numRef>
              <c:f>variance!$A$6:$A$32</c:f>
              <c:numCache>
                <c:formatCode>General</c:formatCode>
                <c:ptCount val="27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</c:numCache>
            </c:numRef>
          </c:xVal>
          <c:yVal>
            <c:numRef>
              <c:f>variance!$B$6:$B$31</c:f>
              <c:numCache>
                <c:formatCode>General</c:formatCode>
                <c:ptCount val="26"/>
                <c:pt idx="0">
                  <c:v>0</c:v>
                </c:pt>
                <c:pt idx="1">
                  <c:v>3317176112864</c:v>
                </c:pt>
                <c:pt idx="2">
                  <c:v>5661272690269</c:v>
                </c:pt>
                <c:pt idx="3">
                  <c:v>3977638854662</c:v>
                </c:pt>
                <c:pt idx="4">
                  <c:v>3569650865463</c:v>
                </c:pt>
                <c:pt idx="5">
                  <c:v>8357236150672</c:v>
                </c:pt>
                <c:pt idx="6">
                  <c:v>7899934458024</c:v>
                </c:pt>
                <c:pt idx="7">
                  <c:v>4187624911345</c:v>
                </c:pt>
                <c:pt idx="8">
                  <c:v>5112423261754</c:v>
                </c:pt>
                <c:pt idx="9">
                  <c:v>7077763781895</c:v>
                </c:pt>
                <c:pt idx="10">
                  <c:v>8327698745456</c:v>
                </c:pt>
                <c:pt idx="11">
                  <c:v>5166036497586</c:v>
                </c:pt>
                <c:pt idx="12">
                  <c:v>7296021796333</c:v>
                </c:pt>
                <c:pt idx="13">
                  <c:v>5394671732709</c:v>
                </c:pt>
                <c:pt idx="14">
                  <c:v>8248493054280</c:v>
                </c:pt>
                <c:pt idx="15">
                  <c:v>5419731746685</c:v>
                </c:pt>
                <c:pt idx="16">
                  <c:v>7224274439578</c:v>
                </c:pt>
                <c:pt idx="17">
                  <c:v>7769477580303</c:v>
                </c:pt>
                <c:pt idx="18">
                  <c:v>10200499589759</c:v>
                </c:pt>
                <c:pt idx="19">
                  <c:v>9552129483912</c:v>
                </c:pt>
                <c:pt idx="20">
                  <c:v>9092167100833</c:v>
                </c:pt>
                <c:pt idx="21">
                  <c:v>10354247385465</c:v>
                </c:pt>
                <c:pt idx="22">
                  <c:v>11730306984003</c:v>
                </c:pt>
                <c:pt idx="23">
                  <c:v>11575440763143</c:v>
                </c:pt>
                <c:pt idx="24">
                  <c:v>11536385129403</c:v>
                </c:pt>
                <c:pt idx="25">
                  <c:v>11609859943991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658992"/>
        <c:axId val="173659552"/>
      </c:scatterChart>
      <c:valAx>
        <c:axId val="173658992"/>
        <c:scaling>
          <c:orientation val="minMax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Bins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3659552"/>
        <c:crosses val="autoZero"/>
        <c:crossBetween val="midCat"/>
        <c:majorUnit val="1"/>
      </c:valAx>
      <c:valAx>
        <c:axId val="1736595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Variance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365899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C8C1F-1FDF-48F7-BF63-EF24747C2A5A}" type="doc">
      <dgm:prSet loTypeId="urn:microsoft.com/office/officeart/2005/8/layout/vList2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2497F0A-9F49-4CA5-A94A-68DBBD2A9425}">
      <dgm:prSet custT="1"/>
      <dgm:spPr/>
      <dgm:t>
        <a:bodyPr/>
        <a:lstStyle/>
        <a:p>
          <a:pPr algn="ctr" rtl="0"/>
          <a:r>
            <a:rPr lang="en-US" sz="3600" b="1" dirty="0" smtClean="0">
              <a:latin typeface="+mj-lt"/>
            </a:rPr>
            <a:t>Protein 3D Structure Comparison using Triangular Spatial Relationships </a:t>
          </a:r>
          <a:endParaRPr lang="en-US" sz="3600" dirty="0">
            <a:latin typeface="+mj-lt"/>
          </a:endParaRPr>
        </a:p>
      </dgm:t>
    </dgm:pt>
    <dgm:pt modelId="{D5388572-D0A4-4EC3-9007-5D6CCFF47B34}" type="parTrans" cxnId="{4826BE11-A279-473E-80E1-387ED795D36B}">
      <dgm:prSet/>
      <dgm:spPr/>
      <dgm:t>
        <a:bodyPr/>
        <a:lstStyle/>
        <a:p>
          <a:pPr algn="ctr"/>
          <a:endParaRPr lang="en-US" sz="3200">
            <a:latin typeface="+mj-lt"/>
          </a:endParaRPr>
        </a:p>
      </dgm:t>
    </dgm:pt>
    <dgm:pt modelId="{D4DE3998-C34A-4145-B822-CDECCC628933}" type="sibTrans" cxnId="{4826BE11-A279-473E-80E1-387ED795D36B}">
      <dgm:prSet/>
      <dgm:spPr/>
      <dgm:t>
        <a:bodyPr/>
        <a:lstStyle/>
        <a:p>
          <a:pPr algn="ctr"/>
          <a:endParaRPr lang="en-US" sz="3200">
            <a:latin typeface="+mj-lt"/>
          </a:endParaRPr>
        </a:p>
      </dgm:t>
    </dgm:pt>
    <dgm:pt modelId="{EED5E4D1-A0F4-4042-A54A-6AC9D390D542}" type="pres">
      <dgm:prSet presAssocID="{170C8C1F-1FDF-48F7-BF63-EF24747C2A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1D7767-46A3-42FD-963C-C15065131E53}" type="pres">
      <dgm:prSet presAssocID="{12497F0A-9F49-4CA5-A94A-68DBBD2A9425}" presName="parentText" presStyleLbl="node1" presStyleIdx="0" presStyleCnt="1" custScaleY="294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6BE11-A279-473E-80E1-387ED795D36B}" srcId="{170C8C1F-1FDF-48F7-BF63-EF24747C2A5A}" destId="{12497F0A-9F49-4CA5-A94A-68DBBD2A9425}" srcOrd="0" destOrd="0" parTransId="{D5388572-D0A4-4EC3-9007-5D6CCFF47B34}" sibTransId="{D4DE3998-C34A-4145-B822-CDECCC628933}"/>
    <dgm:cxn modelId="{A942BA45-082A-448F-93A1-6E5AABA8CC69}" type="presOf" srcId="{170C8C1F-1FDF-48F7-BF63-EF24747C2A5A}" destId="{EED5E4D1-A0F4-4042-A54A-6AC9D390D542}" srcOrd="0" destOrd="0" presId="urn:microsoft.com/office/officeart/2005/8/layout/vList2"/>
    <dgm:cxn modelId="{E5D52C30-09E3-4402-B4B2-5DF3F13096BB}" type="presOf" srcId="{12497F0A-9F49-4CA5-A94A-68DBBD2A9425}" destId="{FF1D7767-46A3-42FD-963C-C15065131E53}" srcOrd="0" destOrd="0" presId="urn:microsoft.com/office/officeart/2005/8/layout/vList2"/>
    <dgm:cxn modelId="{8050A9CF-C243-4D26-AC52-41CB8165F557}" type="presParOf" srcId="{EED5E4D1-A0F4-4042-A54A-6AC9D390D542}" destId="{FF1D7767-46A3-42FD-963C-C15065131E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A9CDE1-231B-4CC1-BF97-232010511DA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9AAA767-BD2A-42BC-8683-E7D25F9E12D8}">
      <dgm:prSet custT="1"/>
      <dgm:spPr/>
      <dgm:t>
        <a:bodyPr/>
        <a:lstStyle/>
        <a:p>
          <a:pPr algn="ctr" rtl="0"/>
          <a:r>
            <a:rPr lang="en-US" sz="4000" dirty="0" smtClean="0"/>
            <a:t>Triangular Spatial Relationships for protein 3D structure</a:t>
          </a:r>
          <a:endParaRPr lang="en-US" sz="4000" dirty="0"/>
        </a:p>
      </dgm:t>
    </dgm:pt>
    <dgm:pt modelId="{D3CBDA9A-3D4C-4AC3-8734-25CF4D6EF21B}" type="parTrans" cxnId="{36F9703B-3EAA-4531-9DFC-C9CF6F2A57AD}">
      <dgm:prSet/>
      <dgm:spPr/>
      <dgm:t>
        <a:bodyPr/>
        <a:lstStyle/>
        <a:p>
          <a:endParaRPr lang="en-US"/>
        </a:p>
      </dgm:t>
    </dgm:pt>
    <dgm:pt modelId="{21D07E28-8347-44C4-85BC-95581D984542}" type="sibTrans" cxnId="{36F9703B-3EAA-4531-9DFC-C9CF6F2A57AD}">
      <dgm:prSet/>
      <dgm:spPr/>
      <dgm:t>
        <a:bodyPr/>
        <a:lstStyle/>
        <a:p>
          <a:endParaRPr lang="en-US"/>
        </a:p>
      </dgm:t>
    </dgm:pt>
    <dgm:pt modelId="{958D4899-38B1-4545-B719-8A6C2D157C2C}" type="pres">
      <dgm:prSet presAssocID="{B7A9CDE1-231B-4CC1-BF97-232010511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35B96-E335-4DA5-8906-12E21564B965}" type="pres">
      <dgm:prSet presAssocID="{19AAA767-BD2A-42BC-8683-E7D25F9E12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1D760-96AD-44BB-B750-0EA79B1188A5}" type="presOf" srcId="{19AAA767-BD2A-42BC-8683-E7D25F9E12D8}" destId="{F2435B96-E335-4DA5-8906-12E21564B965}" srcOrd="0" destOrd="0" presId="urn:microsoft.com/office/officeart/2005/8/layout/vList2"/>
    <dgm:cxn modelId="{36F9703B-3EAA-4531-9DFC-C9CF6F2A57AD}" srcId="{B7A9CDE1-231B-4CC1-BF97-232010511DAC}" destId="{19AAA767-BD2A-42BC-8683-E7D25F9E12D8}" srcOrd="0" destOrd="0" parTransId="{D3CBDA9A-3D4C-4AC3-8734-25CF4D6EF21B}" sibTransId="{21D07E28-8347-44C4-85BC-95581D984542}"/>
    <dgm:cxn modelId="{F8105AA1-97B9-4AFC-AB41-D85F8E99DEAB}" type="presOf" srcId="{B7A9CDE1-231B-4CC1-BF97-232010511DAC}" destId="{958D4899-38B1-4545-B719-8A6C2D157C2C}" srcOrd="0" destOrd="0" presId="urn:microsoft.com/office/officeart/2005/8/layout/vList2"/>
    <dgm:cxn modelId="{36629CE0-14FF-4F86-9FDA-13C4EB3A8415}" type="presParOf" srcId="{958D4899-38B1-4545-B719-8A6C2D157C2C}" destId="{F2435B96-E335-4DA5-8906-12E21564B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2C4DF4-528B-4CAD-9977-57AAF8221B34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B12AAE-EE76-42AD-8331-5372C3C57B2E}">
      <dgm:prSet custT="1"/>
      <dgm:spPr/>
      <dgm:t>
        <a:bodyPr/>
        <a:lstStyle/>
        <a:p>
          <a:pPr rtl="0"/>
          <a:r>
            <a:rPr lang="en-US" sz="2400" dirty="0" smtClean="0"/>
            <a:t>Information extraction from data </a:t>
          </a:r>
          <a:endParaRPr lang="en-US" sz="2400" dirty="0"/>
        </a:p>
      </dgm:t>
    </dgm:pt>
    <dgm:pt modelId="{37CDE4A9-F8A4-4468-B4BE-DD6872180030}" type="parTrans" cxnId="{7957AA84-32C2-45BA-B9A5-54FB555D1019}">
      <dgm:prSet/>
      <dgm:spPr/>
      <dgm:t>
        <a:bodyPr/>
        <a:lstStyle/>
        <a:p>
          <a:endParaRPr lang="en-US" sz="1800"/>
        </a:p>
      </dgm:t>
    </dgm:pt>
    <dgm:pt modelId="{FE9791F7-F12C-4E25-93A4-8F2E108C9A31}" type="sibTrans" cxnId="{7957AA84-32C2-45BA-B9A5-54FB555D1019}">
      <dgm:prSet custT="1"/>
      <dgm:spPr/>
      <dgm:t>
        <a:bodyPr/>
        <a:lstStyle/>
        <a:p>
          <a:endParaRPr lang="en-US" sz="2400"/>
        </a:p>
      </dgm:t>
    </dgm:pt>
    <dgm:pt modelId="{CF88EBE4-5127-4F15-9C9D-DC4DAEF86689}">
      <dgm:prSet custT="1"/>
      <dgm:spPr/>
      <dgm:t>
        <a:bodyPr/>
        <a:lstStyle/>
        <a:p>
          <a:pPr rtl="0"/>
          <a:r>
            <a:rPr lang="en-US" sz="2400" dirty="0" smtClean="0"/>
            <a:t>Quintuples Generation</a:t>
          </a:r>
          <a:endParaRPr lang="en-US" sz="2400" dirty="0"/>
        </a:p>
      </dgm:t>
    </dgm:pt>
    <dgm:pt modelId="{BE93BC83-EF79-444E-9AC9-BF0EBF82DE35}" type="parTrans" cxnId="{25A3AE39-7D0B-419A-BA0C-2999F4024EC2}">
      <dgm:prSet/>
      <dgm:spPr/>
      <dgm:t>
        <a:bodyPr/>
        <a:lstStyle/>
        <a:p>
          <a:endParaRPr lang="en-US" sz="1800"/>
        </a:p>
      </dgm:t>
    </dgm:pt>
    <dgm:pt modelId="{67AB431E-47A3-412D-8E60-6B72BB0BDB7C}" type="sibTrans" cxnId="{25A3AE39-7D0B-419A-BA0C-2999F4024EC2}">
      <dgm:prSet custT="1"/>
      <dgm:spPr/>
      <dgm:t>
        <a:bodyPr/>
        <a:lstStyle/>
        <a:p>
          <a:endParaRPr lang="en-US" sz="2400"/>
        </a:p>
      </dgm:t>
    </dgm:pt>
    <dgm:pt modelId="{0032F246-EEDF-446C-9D05-4011783CA0C9}">
      <dgm:prSet custT="1"/>
      <dgm:spPr/>
      <dgm:t>
        <a:bodyPr/>
        <a:lstStyle/>
        <a:p>
          <a:pPr rtl="0"/>
          <a:r>
            <a:rPr lang="en-US" sz="2400" dirty="0" smtClean="0"/>
            <a:t>Key calculation</a:t>
          </a:r>
          <a:endParaRPr lang="en-US" sz="2400" dirty="0"/>
        </a:p>
      </dgm:t>
    </dgm:pt>
    <dgm:pt modelId="{FEC1B571-43CA-4A86-9317-3A2E274C2AE0}" type="parTrans" cxnId="{CABFA203-5359-42F2-B1FA-7C3272155413}">
      <dgm:prSet/>
      <dgm:spPr/>
      <dgm:t>
        <a:bodyPr/>
        <a:lstStyle/>
        <a:p>
          <a:endParaRPr lang="en-US" sz="1800"/>
        </a:p>
      </dgm:t>
    </dgm:pt>
    <dgm:pt modelId="{4820A6FC-8AC6-40EF-89C1-A8980F683D92}" type="sibTrans" cxnId="{CABFA203-5359-42F2-B1FA-7C3272155413}">
      <dgm:prSet/>
      <dgm:spPr/>
      <dgm:t>
        <a:bodyPr/>
        <a:lstStyle/>
        <a:p>
          <a:endParaRPr lang="en-US" sz="1800"/>
        </a:p>
      </dgm:t>
    </dgm:pt>
    <dgm:pt modelId="{6C7AD2C9-114C-4D99-840E-60AA545DFB34}" type="pres">
      <dgm:prSet presAssocID="{C72C4DF4-528B-4CAD-9977-57AAF8221B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F54DB-6B26-49D0-A1F7-D8861B5D6EBC}" type="pres">
      <dgm:prSet presAssocID="{C72C4DF4-528B-4CAD-9977-57AAF8221B34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AEA502A2-0EAD-4234-B375-810045B9D224}" type="pres">
      <dgm:prSet presAssocID="{C72C4DF4-528B-4CAD-9977-57AAF8221B34}" presName="ThreeNodes_1" presStyleLbl="node1" presStyleIdx="0" presStyleCnt="3" custLinFactNeighborX="1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037CC-F85C-496B-B912-B8E07E78385A}" type="pres">
      <dgm:prSet presAssocID="{C72C4DF4-528B-4CAD-9977-57AAF8221B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41E45-75CA-405D-88EA-01083F1BD3A8}" type="pres">
      <dgm:prSet presAssocID="{C72C4DF4-528B-4CAD-9977-57AAF8221B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EC5B5-9983-4373-AF06-F21EFB60E673}" type="pres">
      <dgm:prSet presAssocID="{C72C4DF4-528B-4CAD-9977-57AAF8221B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31119-0F9A-4891-BEAB-B4EE9C579241}" type="pres">
      <dgm:prSet presAssocID="{C72C4DF4-528B-4CAD-9977-57AAF8221B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13E76-F920-40C4-9EB7-563A8F817A80}" type="pres">
      <dgm:prSet presAssocID="{C72C4DF4-528B-4CAD-9977-57AAF8221B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C15B1-C369-4A00-8FE1-5D9B7BA89873}" type="pres">
      <dgm:prSet presAssocID="{C72C4DF4-528B-4CAD-9977-57AAF8221B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B5584-4F09-4F9A-9438-796DE98A278B}" type="pres">
      <dgm:prSet presAssocID="{C72C4DF4-528B-4CAD-9977-57AAF8221B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3AE39-7D0B-419A-BA0C-2999F4024EC2}" srcId="{C72C4DF4-528B-4CAD-9977-57AAF8221B34}" destId="{CF88EBE4-5127-4F15-9C9D-DC4DAEF86689}" srcOrd="1" destOrd="0" parTransId="{BE93BC83-EF79-444E-9AC9-BF0EBF82DE35}" sibTransId="{67AB431E-47A3-412D-8E60-6B72BB0BDB7C}"/>
    <dgm:cxn modelId="{528DE45D-A033-4998-AFEE-20FDED80BBCB}" type="presOf" srcId="{0032F246-EEDF-446C-9D05-4011783CA0C9}" destId="{FE041E45-75CA-405D-88EA-01083F1BD3A8}" srcOrd="0" destOrd="0" presId="urn:microsoft.com/office/officeart/2005/8/layout/vProcess5"/>
    <dgm:cxn modelId="{CABFA203-5359-42F2-B1FA-7C3272155413}" srcId="{C72C4DF4-528B-4CAD-9977-57AAF8221B34}" destId="{0032F246-EEDF-446C-9D05-4011783CA0C9}" srcOrd="2" destOrd="0" parTransId="{FEC1B571-43CA-4A86-9317-3A2E274C2AE0}" sibTransId="{4820A6FC-8AC6-40EF-89C1-A8980F683D92}"/>
    <dgm:cxn modelId="{7E0F5165-F035-413D-BDED-8F1BD2A3ACA2}" type="presOf" srcId="{0032F246-EEDF-446C-9D05-4011783CA0C9}" destId="{644B5584-4F09-4F9A-9438-796DE98A278B}" srcOrd="1" destOrd="0" presId="urn:microsoft.com/office/officeart/2005/8/layout/vProcess5"/>
    <dgm:cxn modelId="{809ABA47-66E9-4D7B-A5A6-C9ACD6598C5E}" type="presOf" srcId="{DDB12AAE-EE76-42AD-8331-5372C3C57B2E}" destId="{AEA502A2-0EAD-4234-B375-810045B9D224}" srcOrd="0" destOrd="0" presId="urn:microsoft.com/office/officeart/2005/8/layout/vProcess5"/>
    <dgm:cxn modelId="{E262FA7A-4290-4315-BC7A-8008D44DA49B}" type="presOf" srcId="{CF88EBE4-5127-4F15-9C9D-DC4DAEF86689}" destId="{012C15B1-C369-4A00-8FE1-5D9B7BA89873}" srcOrd="1" destOrd="0" presId="urn:microsoft.com/office/officeart/2005/8/layout/vProcess5"/>
    <dgm:cxn modelId="{50AA29E2-AFD8-43F3-856D-6C0E4CD04CD2}" type="presOf" srcId="{FE9791F7-F12C-4E25-93A4-8F2E108C9A31}" destId="{EE2EC5B5-9983-4373-AF06-F21EFB60E673}" srcOrd="0" destOrd="0" presId="urn:microsoft.com/office/officeart/2005/8/layout/vProcess5"/>
    <dgm:cxn modelId="{3379223A-9DC2-4675-93C5-653B32DB4FEB}" type="presOf" srcId="{C72C4DF4-528B-4CAD-9977-57AAF8221B34}" destId="{6C7AD2C9-114C-4D99-840E-60AA545DFB34}" srcOrd="0" destOrd="0" presId="urn:microsoft.com/office/officeart/2005/8/layout/vProcess5"/>
    <dgm:cxn modelId="{7957AA84-32C2-45BA-B9A5-54FB555D1019}" srcId="{C72C4DF4-528B-4CAD-9977-57AAF8221B34}" destId="{DDB12AAE-EE76-42AD-8331-5372C3C57B2E}" srcOrd="0" destOrd="0" parTransId="{37CDE4A9-F8A4-4468-B4BE-DD6872180030}" sibTransId="{FE9791F7-F12C-4E25-93A4-8F2E108C9A31}"/>
    <dgm:cxn modelId="{AB2298E0-39FF-49EB-838F-E9616032A6CF}" type="presOf" srcId="{67AB431E-47A3-412D-8E60-6B72BB0BDB7C}" destId="{A3531119-0F9A-4891-BEAB-B4EE9C579241}" srcOrd="0" destOrd="0" presId="urn:microsoft.com/office/officeart/2005/8/layout/vProcess5"/>
    <dgm:cxn modelId="{C61C8EBE-F61B-4CE9-9788-F30D7E1EBF29}" type="presOf" srcId="{CF88EBE4-5127-4F15-9C9D-DC4DAEF86689}" destId="{AD6037CC-F85C-496B-B912-B8E07E78385A}" srcOrd="0" destOrd="0" presId="urn:microsoft.com/office/officeart/2005/8/layout/vProcess5"/>
    <dgm:cxn modelId="{DBBECACA-73CA-48E1-AC4F-FD1A8D1648BC}" type="presOf" srcId="{DDB12AAE-EE76-42AD-8331-5372C3C57B2E}" destId="{21D13E76-F920-40C4-9EB7-563A8F817A80}" srcOrd="1" destOrd="0" presId="urn:microsoft.com/office/officeart/2005/8/layout/vProcess5"/>
    <dgm:cxn modelId="{663044D8-E65B-469E-B35F-9AE6865A91A0}" type="presParOf" srcId="{6C7AD2C9-114C-4D99-840E-60AA545DFB34}" destId="{03BF54DB-6B26-49D0-A1F7-D8861B5D6EBC}" srcOrd="0" destOrd="0" presId="urn:microsoft.com/office/officeart/2005/8/layout/vProcess5"/>
    <dgm:cxn modelId="{F99775EA-2736-4970-ADF2-BCB6B03D0733}" type="presParOf" srcId="{6C7AD2C9-114C-4D99-840E-60AA545DFB34}" destId="{AEA502A2-0EAD-4234-B375-810045B9D224}" srcOrd="1" destOrd="0" presId="urn:microsoft.com/office/officeart/2005/8/layout/vProcess5"/>
    <dgm:cxn modelId="{5FFA648C-003E-468B-9A7A-6A5B30A5A56D}" type="presParOf" srcId="{6C7AD2C9-114C-4D99-840E-60AA545DFB34}" destId="{AD6037CC-F85C-496B-B912-B8E07E78385A}" srcOrd="2" destOrd="0" presId="urn:microsoft.com/office/officeart/2005/8/layout/vProcess5"/>
    <dgm:cxn modelId="{5FCCD767-4C80-4B0B-B5F8-4025F9806EF8}" type="presParOf" srcId="{6C7AD2C9-114C-4D99-840E-60AA545DFB34}" destId="{FE041E45-75CA-405D-88EA-01083F1BD3A8}" srcOrd="3" destOrd="0" presId="urn:microsoft.com/office/officeart/2005/8/layout/vProcess5"/>
    <dgm:cxn modelId="{C11AC0C0-F4BE-4A47-ADF6-667160F5ACC6}" type="presParOf" srcId="{6C7AD2C9-114C-4D99-840E-60AA545DFB34}" destId="{EE2EC5B5-9983-4373-AF06-F21EFB60E673}" srcOrd="4" destOrd="0" presId="urn:microsoft.com/office/officeart/2005/8/layout/vProcess5"/>
    <dgm:cxn modelId="{5EC28C3D-A721-4E7B-9EA5-199FFE3295F7}" type="presParOf" srcId="{6C7AD2C9-114C-4D99-840E-60AA545DFB34}" destId="{A3531119-0F9A-4891-BEAB-B4EE9C579241}" srcOrd="5" destOrd="0" presId="urn:microsoft.com/office/officeart/2005/8/layout/vProcess5"/>
    <dgm:cxn modelId="{47569053-EC8E-43E4-BB6A-5110BB8D62CF}" type="presParOf" srcId="{6C7AD2C9-114C-4D99-840E-60AA545DFB34}" destId="{21D13E76-F920-40C4-9EB7-563A8F817A80}" srcOrd="6" destOrd="0" presId="urn:microsoft.com/office/officeart/2005/8/layout/vProcess5"/>
    <dgm:cxn modelId="{64850F4C-6827-4F4F-A6F1-35D55E50DF78}" type="presParOf" srcId="{6C7AD2C9-114C-4D99-840E-60AA545DFB34}" destId="{012C15B1-C369-4A00-8FE1-5D9B7BA89873}" srcOrd="7" destOrd="0" presId="urn:microsoft.com/office/officeart/2005/8/layout/vProcess5"/>
    <dgm:cxn modelId="{7E01F897-72E1-49D7-8165-913F09DB035E}" type="presParOf" srcId="{6C7AD2C9-114C-4D99-840E-60AA545DFB34}" destId="{644B5584-4F09-4F9A-9438-796DE98A27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C0AF02-34A3-4BF1-A679-90ED65B0F595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D5AD2B1-B6E1-4371-90C1-48AC00037DB5}">
      <dgm:prSet custT="1"/>
      <dgm:spPr/>
      <dgm:t>
        <a:bodyPr/>
        <a:lstStyle/>
        <a:p>
          <a:pPr algn="ctr" rtl="0"/>
          <a:r>
            <a:rPr lang="en-US" sz="4000" dirty="0" smtClean="0"/>
            <a:t>Computing keys</a:t>
          </a:r>
          <a:endParaRPr lang="en-US" sz="4000" dirty="0"/>
        </a:p>
      </dgm:t>
    </dgm:pt>
    <dgm:pt modelId="{E42A30FB-EBF0-446E-A855-64E51B0108A6}" type="parTrans" cxnId="{4454CCDD-B0AE-4236-B95C-B3FB4AE7738E}">
      <dgm:prSet/>
      <dgm:spPr/>
      <dgm:t>
        <a:bodyPr/>
        <a:lstStyle/>
        <a:p>
          <a:endParaRPr lang="en-US"/>
        </a:p>
      </dgm:t>
    </dgm:pt>
    <dgm:pt modelId="{46927821-ACEC-4291-A3C0-B81B587CE1BA}" type="sibTrans" cxnId="{4454CCDD-B0AE-4236-B95C-B3FB4AE7738E}">
      <dgm:prSet/>
      <dgm:spPr/>
      <dgm:t>
        <a:bodyPr/>
        <a:lstStyle/>
        <a:p>
          <a:endParaRPr lang="en-US"/>
        </a:p>
      </dgm:t>
    </dgm:pt>
    <dgm:pt modelId="{19D4C96D-36F0-4D3A-8671-38F3365C81BF}" type="pres">
      <dgm:prSet presAssocID="{EFC0AF02-34A3-4BF1-A679-90ED65B0F5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EB55F-2E20-4C60-B232-7922BCB4170D}" type="pres">
      <dgm:prSet presAssocID="{7D5AD2B1-B6E1-4371-90C1-48AC00037D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54E03-FBA2-4B2A-8D05-A23A02D2BEAF}" type="presOf" srcId="{EFC0AF02-34A3-4BF1-A679-90ED65B0F595}" destId="{19D4C96D-36F0-4D3A-8671-38F3365C81BF}" srcOrd="0" destOrd="0" presId="urn:microsoft.com/office/officeart/2005/8/layout/vList2"/>
    <dgm:cxn modelId="{4A3E63E2-4924-4C8E-A417-668CD1326249}" type="presOf" srcId="{7D5AD2B1-B6E1-4371-90C1-48AC00037DB5}" destId="{7F8EB55F-2E20-4C60-B232-7922BCB4170D}" srcOrd="0" destOrd="0" presId="urn:microsoft.com/office/officeart/2005/8/layout/vList2"/>
    <dgm:cxn modelId="{4454CCDD-B0AE-4236-B95C-B3FB4AE7738E}" srcId="{EFC0AF02-34A3-4BF1-A679-90ED65B0F595}" destId="{7D5AD2B1-B6E1-4371-90C1-48AC00037DB5}" srcOrd="0" destOrd="0" parTransId="{E42A30FB-EBF0-446E-A855-64E51B0108A6}" sibTransId="{46927821-ACEC-4291-A3C0-B81B587CE1BA}"/>
    <dgm:cxn modelId="{86AA8EE2-7C97-4772-B2AA-B775E1978276}" type="presParOf" srcId="{19D4C96D-36F0-4D3A-8671-38F3365C81BF}" destId="{7F8EB55F-2E20-4C60-B232-7922BCB417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6854C1-C823-4964-B7E7-EEF4D16076F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DD5457-1271-4345-A128-60A62EB8BB17}">
      <dgm:prSet/>
      <dgm:spPr/>
      <dgm:t>
        <a:bodyPr/>
        <a:lstStyle/>
        <a:p>
          <a:pPr rtl="0"/>
          <a:endParaRPr lang="en-US" dirty="0">
            <a:solidFill>
              <a:schemeClr val="tx1"/>
            </a:solidFill>
          </a:endParaRPr>
        </a:p>
      </dgm:t>
    </dgm:pt>
    <dgm:pt modelId="{846E6C3F-341A-41AE-A99B-79EED85D6758}" type="parTrans" cxnId="{B66A65EE-00C0-4854-9EBF-E9ED33D28EE4}">
      <dgm:prSet/>
      <dgm:spPr/>
      <dgm:t>
        <a:bodyPr/>
        <a:lstStyle/>
        <a:p>
          <a:endParaRPr lang="en-US"/>
        </a:p>
      </dgm:t>
    </dgm:pt>
    <dgm:pt modelId="{817A6C5E-2B7C-460E-BF68-90C6F38648A4}" type="sibTrans" cxnId="{B66A65EE-00C0-4854-9EBF-E9ED33D28EE4}">
      <dgm:prSet/>
      <dgm:spPr/>
      <dgm:t>
        <a:bodyPr/>
        <a:lstStyle/>
        <a:p>
          <a:endParaRPr lang="en-US"/>
        </a:p>
      </dgm:t>
    </dgm:pt>
    <dgm:pt modelId="{C174ECF0-9BC1-4032-AB9A-FB983ECFCBB8}">
      <dgm:prSet/>
      <dgm:spPr/>
      <dgm:t>
        <a:bodyPr/>
        <a:lstStyle/>
        <a:p>
          <a:pPr rtl="0"/>
          <a:endParaRPr lang="en-US" dirty="0"/>
        </a:p>
      </dgm:t>
    </dgm:pt>
    <dgm:pt modelId="{04E7B4AE-B052-4618-B63C-F2A22A440B2F}" type="parTrans" cxnId="{7BFC9527-7B75-4089-A582-97991DC781C2}">
      <dgm:prSet/>
      <dgm:spPr/>
      <dgm:t>
        <a:bodyPr/>
        <a:lstStyle/>
        <a:p>
          <a:endParaRPr lang="en-US"/>
        </a:p>
      </dgm:t>
    </dgm:pt>
    <dgm:pt modelId="{7F888660-907C-41D6-97C1-FC2AB8BB0B79}" type="sibTrans" cxnId="{7BFC9527-7B75-4089-A582-97991DC781C2}">
      <dgm:prSet/>
      <dgm:spPr/>
      <dgm:t>
        <a:bodyPr/>
        <a:lstStyle/>
        <a:p>
          <a:endParaRPr lang="en-US"/>
        </a:p>
      </dgm:t>
    </dgm:pt>
    <dgm:pt modelId="{CF4A3C3E-071B-48AB-A6B1-FF8A9C0E9E1C}">
      <dgm:prSet/>
      <dgm:spPr/>
      <dgm:t>
        <a:bodyPr/>
        <a:lstStyle/>
        <a:p>
          <a:pPr rtl="0"/>
          <a:r>
            <a:rPr lang="en-US" dirty="0" smtClean="0"/>
            <a:t>Protein Structure Information as available in </a:t>
          </a:r>
          <a:r>
            <a:rPr lang="en-US" b="1" dirty="0" smtClean="0"/>
            <a:t>PDB format</a:t>
          </a:r>
          <a:endParaRPr lang="en-US" b="1" dirty="0"/>
        </a:p>
      </dgm:t>
    </dgm:pt>
    <dgm:pt modelId="{2F6FD5FD-83ED-4CED-A21B-BC9881355EF2}" type="parTrans" cxnId="{A07703CF-9A4E-414D-95EB-B3746EBE8221}">
      <dgm:prSet/>
      <dgm:spPr/>
      <dgm:t>
        <a:bodyPr/>
        <a:lstStyle/>
        <a:p>
          <a:endParaRPr lang="en-US"/>
        </a:p>
      </dgm:t>
    </dgm:pt>
    <dgm:pt modelId="{55A16003-C364-498D-8484-35526BB1B751}" type="sibTrans" cxnId="{A07703CF-9A4E-414D-95EB-B3746EBE8221}">
      <dgm:prSet/>
      <dgm:spPr/>
      <dgm:t>
        <a:bodyPr/>
        <a:lstStyle/>
        <a:p>
          <a:endParaRPr lang="en-US"/>
        </a:p>
      </dgm:t>
    </dgm:pt>
    <dgm:pt modelId="{EE6936E4-FA15-4EE9-8D3A-0CAE9472F1C7}">
      <dgm:prSet/>
      <dgm:spPr/>
      <dgm:t>
        <a:bodyPr/>
        <a:lstStyle/>
        <a:p>
          <a:pPr rtl="0"/>
          <a:r>
            <a:rPr lang="en-US" b="1" dirty="0" smtClean="0"/>
            <a:t>Protein Data Bank</a:t>
          </a:r>
          <a:r>
            <a:rPr lang="en-US" dirty="0" smtClean="0"/>
            <a:t> (PDB) is a free world wide repository of protein </a:t>
          </a:r>
          <a:r>
            <a:rPr lang="en-US" dirty="0" smtClean="0"/>
            <a:t>structures </a:t>
          </a:r>
          <a:endParaRPr lang="en-US" dirty="0"/>
        </a:p>
      </dgm:t>
    </dgm:pt>
    <dgm:pt modelId="{1BF7AFF2-462E-4353-9EAE-34335D978A2F}" type="parTrans" cxnId="{DBB6756B-6357-4C28-971D-61D4DC34C6AF}">
      <dgm:prSet/>
      <dgm:spPr/>
      <dgm:t>
        <a:bodyPr/>
        <a:lstStyle/>
        <a:p>
          <a:endParaRPr lang="en-US"/>
        </a:p>
      </dgm:t>
    </dgm:pt>
    <dgm:pt modelId="{2CFCDF4F-4449-44F5-9171-681242128361}" type="sibTrans" cxnId="{DBB6756B-6357-4C28-971D-61D4DC34C6AF}">
      <dgm:prSet/>
      <dgm:spPr/>
      <dgm:t>
        <a:bodyPr/>
        <a:lstStyle/>
        <a:p>
          <a:endParaRPr lang="en-US"/>
        </a:p>
      </dgm:t>
    </dgm:pt>
    <dgm:pt modelId="{F2A72882-5C8C-44A5-88AA-CE58F4642BC9}" type="pres">
      <dgm:prSet presAssocID="{EA6854C1-C823-4964-B7E7-EEF4D16076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ACD5AC-3B48-4B04-B3B3-4604D2EA743C}" type="pres">
      <dgm:prSet presAssocID="{23DD5457-1271-4345-A128-60A62EB8BB17}" presName="composite" presStyleCnt="0"/>
      <dgm:spPr/>
      <dgm:t>
        <a:bodyPr/>
        <a:lstStyle/>
        <a:p>
          <a:endParaRPr lang="en-US"/>
        </a:p>
      </dgm:t>
    </dgm:pt>
    <dgm:pt modelId="{DF88AD9D-3C02-43DB-A95C-5DEED8C0777B}" type="pres">
      <dgm:prSet presAssocID="{23DD5457-1271-4345-A128-60A62EB8BB1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21AA8-1614-474D-AB47-E30ED7892646}" type="pres">
      <dgm:prSet presAssocID="{23DD5457-1271-4345-A128-60A62EB8BB1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0B1B4-EA3C-4B90-A5FB-432DDC376402}" type="pres">
      <dgm:prSet presAssocID="{817A6C5E-2B7C-460E-BF68-90C6F38648A4}" presName="sp" presStyleCnt="0"/>
      <dgm:spPr/>
      <dgm:t>
        <a:bodyPr/>
        <a:lstStyle/>
        <a:p>
          <a:endParaRPr lang="en-US"/>
        </a:p>
      </dgm:t>
    </dgm:pt>
    <dgm:pt modelId="{97E89222-25CB-4435-A869-3DB9BF1708CE}" type="pres">
      <dgm:prSet presAssocID="{C174ECF0-9BC1-4032-AB9A-FB983ECFCBB8}" presName="composite" presStyleCnt="0"/>
      <dgm:spPr/>
      <dgm:t>
        <a:bodyPr/>
        <a:lstStyle/>
        <a:p>
          <a:endParaRPr lang="en-US"/>
        </a:p>
      </dgm:t>
    </dgm:pt>
    <dgm:pt modelId="{3CCBA942-4B64-4F2E-8852-27B5D38BA5CD}" type="pres">
      <dgm:prSet presAssocID="{C174ECF0-9BC1-4032-AB9A-FB983ECFCBB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E08AF-D378-4DFE-A18E-A481179A9A06}" type="pres">
      <dgm:prSet presAssocID="{C174ECF0-9BC1-4032-AB9A-FB983ECFCBB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6756B-6357-4C28-971D-61D4DC34C6AF}" srcId="{C174ECF0-9BC1-4032-AB9A-FB983ECFCBB8}" destId="{EE6936E4-FA15-4EE9-8D3A-0CAE9472F1C7}" srcOrd="0" destOrd="0" parTransId="{1BF7AFF2-462E-4353-9EAE-34335D978A2F}" sibTransId="{2CFCDF4F-4449-44F5-9171-681242128361}"/>
    <dgm:cxn modelId="{8DB051FC-DF0D-4132-84AA-5ABDFE200AC0}" type="presOf" srcId="{C174ECF0-9BC1-4032-AB9A-FB983ECFCBB8}" destId="{3CCBA942-4B64-4F2E-8852-27B5D38BA5CD}" srcOrd="0" destOrd="0" presId="urn:microsoft.com/office/officeart/2005/8/layout/chevron2"/>
    <dgm:cxn modelId="{EB1ED53B-A2D2-4F7D-8948-604B5FE4BEA1}" type="presOf" srcId="{CF4A3C3E-071B-48AB-A6B1-FF8A9C0E9E1C}" destId="{D5721AA8-1614-474D-AB47-E30ED7892646}" srcOrd="0" destOrd="0" presId="urn:microsoft.com/office/officeart/2005/8/layout/chevron2"/>
    <dgm:cxn modelId="{7BFC9527-7B75-4089-A582-97991DC781C2}" srcId="{EA6854C1-C823-4964-B7E7-EEF4D16076FC}" destId="{C174ECF0-9BC1-4032-AB9A-FB983ECFCBB8}" srcOrd="1" destOrd="0" parTransId="{04E7B4AE-B052-4618-B63C-F2A22A440B2F}" sibTransId="{7F888660-907C-41D6-97C1-FC2AB8BB0B79}"/>
    <dgm:cxn modelId="{F5D63E0D-D527-4F0A-BFB1-F24479555340}" type="presOf" srcId="{EA6854C1-C823-4964-B7E7-EEF4D16076FC}" destId="{F2A72882-5C8C-44A5-88AA-CE58F4642BC9}" srcOrd="0" destOrd="0" presId="urn:microsoft.com/office/officeart/2005/8/layout/chevron2"/>
    <dgm:cxn modelId="{885973DC-0D99-44E9-ADC2-C7D18F6B8828}" type="presOf" srcId="{23DD5457-1271-4345-A128-60A62EB8BB17}" destId="{DF88AD9D-3C02-43DB-A95C-5DEED8C0777B}" srcOrd="0" destOrd="0" presId="urn:microsoft.com/office/officeart/2005/8/layout/chevron2"/>
    <dgm:cxn modelId="{99FFC0EA-D6FE-4C4D-9846-9A8C8F206845}" type="presOf" srcId="{EE6936E4-FA15-4EE9-8D3A-0CAE9472F1C7}" destId="{F46E08AF-D378-4DFE-A18E-A481179A9A06}" srcOrd="0" destOrd="0" presId="urn:microsoft.com/office/officeart/2005/8/layout/chevron2"/>
    <dgm:cxn modelId="{B66A65EE-00C0-4854-9EBF-E9ED33D28EE4}" srcId="{EA6854C1-C823-4964-B7E7-EEF4D16076FC}" destId="{23DD5457-1271-4345-A128-60A62EB8BB17}" srcOrd="0" destOrd="0" parTransId="{846E6C3F-341A-41AE-A99B-79EED85D6758}" sibTransId="{817A6C5E-2B7C-460E-BF68-90C6F38648A4}"/>
    <dgm:cxn modelId="{A07703CF-9A4E-414D-95EB-B3746EBE8221}" srcId="{23DD5457-1271-4345-A128-60A62EB8BB17}" destId="{CF4A3C3E-071B-48AB-A6B1-FF8A9C0E9E1C}" srcOrd="0" destOrd="0" parTransId="{2F6FD5FD-83ED-4CED-A21B-BC9881355EF2}" sibTransId="{55A16003-C364-498D-8484-35526BB1B751}"/>
    <dgm:cxn modelId="{BBC4448F-006F-4A89-A125-8F20E6268944}" type="presParOf" srcId="{F2A72882-5C8C-44A5-88AA-CE58F4642BC9}" destId="{6DACD5AC-3B48-4B04-B3B3-4604D2EA743C}" srcOrd="0" destOrd="0" presId="urn:microsoft.com/office/officeart/2005/8/layout/chevron2"/>
    <dgm:cxn modelId="{1E72418F-05D2-427F-8C0B-DD207784FA28}" type="presParOf" srcId="{6DACD5AC-3B48-4B04-B3B3-4604D2EA743C}" destId="{DF88AD9D-3C02-43DB-A95C-5DEED8C0777B}" srcOrd="0" destOrd="0" presId="urn:microsoft.com/office/officeart/2005/8/layout/chevron2"/>
    <dgm:cxn modelId="{0E24E1DD-F77C-4167-B766-E8BD9E2BAFA3}" type="presParOf" srcId="{6DACD5AC-3B48-4B04-B3B3-4604D2EA743C}" destId="{D5721AA8-1614-474D-AB47-E30ED7892646}" srcOrd="1" destOrd="0" presId="urn:microsoft.com/office/officeart/2005/8/layout/chevron2"/>
    <dgm:cxn modelId="{D358F062-DD58-4273-891F-880FA49AE23E}" type="presParOf" srcId="{F2A72882-5C8C-44A5-88AA-CE58F4642BC9}" destId="{C290B1B4-EA3C-4B90-A5FB-432DDC376402}" srcOrd="1" destOrd="0" presId="urn:microsoft.com/office/officeart/2005/8/layout/chevron2"/>
    <dgm:cxn modelId="{374A313F-6D04-4738-8B14-99E4FED90646}" type="presParOf" srcId="{F2A72882-5C8C-44A5-88AA-CE58F4642BC9}" destId="{97E89222-25CB-4435-A869-3DB9BF1708CE}" srcOrd="2" destOrd="0" presId="urn:microsoft.com/office/officeart/2005/8/layout/chevron2"/>
    <dgm:cxn modelId="{9050A0D0-2681-4484-BF9E-9BA09A990BB7}" type="presParOf" srcId="{97E89222-25CB-4435-A869-3DB9BF1708CE}" destId="{3CCBA942-4B64-4F2E-8852-27B5D38BA5CD}" srcOrd="0" destOrd="0" presId="urn:microsoft.com/office/officeart/2005/8/layout/chevron2"/>
    <dgm:cxn modelId="{8297BE45-23CD-4846-8F6D-461953637A3F}" type="presParOf" srcId="{97E89222-25CB-4435-A869-3DB9BF1708CE}" destId="{F46E08AF-D378-4DFE-A18E-A481179A9A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C1B0D7-ABAE-403D-A46A-F30F55A419FA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684488-08AA-4829-A200-B6631C015AC1}">
      <dgm:prSet custT="1"/>
      <dgm:spPr/>
      <dgm:t>
        <a:bodyPr/>
        <a:lstStyle/>
        <a:p>
          <a:pPr rtl="0"/>
          <a:r>
            <a:rPr lang="en-US" sz="2400" dirty="0" smtClean="0"/>
            <a:t>Choose a model– Usually first one is best</a:t>
          </a:r>
          <a:endParaRPr lang="en-US" sz="2400" dirty="0"/>
        </a:p>
      </dgm:t>
    </dgm:pt>
    <dgm:pt modelId="{643A9980-EF08-4964-A665-5478EB1CE546}" type="parTrans" cxnId="{91819F2F-9425-4CBD-843A-C937EAEE05C5}">
      <dgm:prSet/>
      <dgm:spPr/>
      <dgm:t>
        <a:bodyPr/>
        <a:lstStyle/>
        <a:p>
          <a:endParaRPr lang="en-US"/>
        </a:p>
      </dgm:t>
    </dgm:pt>
    <dgm:pt modelId="{0DA610FE-A341-4A9F-BBCA-95273F82A529}" type="sibTrans" cxnId="{91819F2F-9425-4CBD-843A-C937EAEE05C5}">
      <dgm:prSet/>
      <dgm:spPr/>
      <dgm:t>
        <a:bodyPr/>
        <a:lstStyle/>
        <a:p>
          <a:endParaRPr lang="en-US"/>
        </a:p>
      </dgm:t>
    </dgm:pt>
    <dgm:pt modelId="{9BC49025-5901-43A4-85CD-6041471B8BDA}">
      <dgm:prSet custT="1"/>
      <dgm:spPr/>
      <dgm:t>
        <a:bodyPr/>
        <a:lstStyle/>
        <a:p>
          <a:pPr rtl="0"/>
          <a:r>
            <a:rPr lang="en-US" sz="2400" dirty="0" smtClean="0"/>
            <a:t>Choose chain of interest from model</a:t>
          </a:r>
          <a:endParaRPr lang="en-US" sz="2400" dirty="0"/>
        </a:p>
      </dgm:t>
    </dgm:pt>
    <dgm:pt modelId="{2F71652A-8995-48E5-B314-8C5D55C4D083}" type="parTrans" cxnId="{E6C45376-6E90-4706-8D17-4143BDBA703D}">
      <dgm:prSet/>
      <dgm:spPr/>
      <dgm:t>
        <a:bodyPr/>
        <a:lstStyle/>
        <a:p>
          <a:endParaRPr lang="en-US"/>
        </a:p>
      </dgm:t>
    </dgm:pt>
    <dgm:pt modelId="{378CCFCF-2538-477E-9546-28D52F6D8AD2}" type="sibTrans" cxnId="{E6C45376-6E90-4706-8D17-4143BDBA703D}">
      <dgm:prSet/>
      <dgm:spPr/>
      <dgm:t>
        <a:bodyPr/>
        <a:lstStyle/>
        <a:p>
          <a:endParaRPr lang="en-US"/>
        </a:p>
      </dgm:t>
    </dgm:pt>
    <dgm:pt modelId="{C54A001B-DFAB-4A71-A235-1D3EE34430B4}">
      <dgm:prSet custT="1"/>
      <dgm:spPr/>
      <dgm:t>
        <a:bodyPr/>
        <a:lstStyle/>
        <a:p>
          <a:pPr rtl="0"/>
          <a:r>
            <a:rPr lang="en-US" sz="2400" dirty="0" smtClean="0"/>
            <a:t>Remove repeating coordinate information atoms/amino acids and ignore unavailable </a:t>
          </a:r>
          <a:endParaRPr lang="en-US" sz="2400" dirty="0"/>
        </a:p>
      </dgm:t>
    </dgm:pt>
    <dgm:pt modelId="{56D3DA9C-2F76-4C87-B00F-2657A2320783}" type="parTrans" cxnId="{1DD6B833-6A65-474E-8382-7AE3659647F1}">
      <dgm:prSet/>
      <dgm:spPr/>
      <dgm:t>
        <a:bodyPr/>
        <a:lstStyle/>
        <a:p>
          <a:endParaRPr lang="en-US"/>
        </a:p>
      </dgm:t>
    </dgm:pt>
    <dgm:pt modelId="{11A95D97-12EC-4197-BF74-6DD97009E160}" type="sibTrans" cxnId="{1DD6B833-6A65-474E-8382-7AE3659647F1}">
      <dgm:prSet/>
      <dgm:spPr/>
      <dgm:t>
        <a:bodyPr/>
        <a:lstStyle/>
        <a:p>
          <a:endParaRPr lang="en-US"/>
        </a:p>
      </dgm:t>
    </dgm:pt>
    <dgm:pt modelId="{27EF6850-61B2-4866-B65B-E1A16FB03B6E}">
      <dgm:prSet custT="1"/>
      <dgm:spPr/>
      <dgm:t>
        <a:bodyPr/>
        <a:lstStyle/>
        <a:p>
          <a:pPr rtl="0"/>
          <a:r>
            <a:rPr lang="en-US" sz="2400" dirty="0" smtClean="0"/>
            <a:t>Extract sequence information</a:t>
          </a:r>
          <a:endParaRPr lang="en-US" sz="2400" dirty="0"/>
        </a:p>
      </dgm:t>
    </dgm:pt>
    <dgm:pt modelId="{9673EFA2-E95A-489F-8CD8-FAA1FD2F7B8C}" type="parTrans" cxnId="{B48D7824-0A02-4E49-83A6-D57CC76E8A46}">
      <dgm:prSet/>
      <dgm:spPr/>
      <dgm:t>
        <a:bodyPr/>
        <a:lstStyle/>
        <a:p>
          <a:endParaRPr lang="en-US"/>
        </a:p>
      </dgm:t>
    </dgm:pt>
    <dgm:pt modelId="{83E040FA-2D05-40F4-8B96-C034E272AFCC}" type="sibTrans" cxnId="{B48D7824-0A02-4E49-83A6-D57CC76E8A46}">
      <dgm:prSet/>
      <dgm:spPr/>
      <dgm:t>
        <a:bodyPr/>
        <a:lstStyle/>
        <a:p>
          <a:endParaRPr lang="en-US"/>
        </a:p>
      </dgm:t>
    </dgm:pt>
    <dgm:pt modelId="{6CE47727-9290-42B6-A5E7-025E0E88F30D}">
      <dgm:prSet custT="1"/>
      <dgm:spPr/>
      <dgm:t>
        <a:bodyPr/>
        <a:lstStyle/>
        <a:p>
          <a:pPr rtl="0"/>
          <a:r>
            <a:rPr lang="en-US" sz="2400" dirty="0" smtClean="0"/>
            <a:t>Extract </a:t>
          </a:r>
          <a:r>
            <a:rPr lang="en-US" sz="2400" i="1" dirty="0" smtClean="0"/>
            <a:t>C</a:t>
          </a:r>
          <a:r>
            <a:rPr lang="el-GR" sz="2400" i="1" baseline="-25000" dirty="0" smtClean="0"/>
            <a:t>α</a:t>
          </a:r>
          <a:r>
            <a:rPr lang="en-US" sz="2400" dirty="0" smtClean="0"/>
            <a:t> atom (representing centroid) and its coordinates for sequence</a:t>
          </a:r>
          <a:endParaRPr lang="en-US" sz="2400" dirty="0"/>
        </a:p>
      </dgm:t>
    </dgm:pt>
    <dgm:pt modelId="{B177D218-8357-4102-959F-7D84AD4A6194}" type="parTrans" cxnId="{64711E91-4F89-41FD-9CF2-D4D7F121634E}">
      <dgm:prSet/>
      <dgm:spPr/>
      <dgm:t>
        <a:bodyPr/>
        <a:lstStyle/>
        <a:p>
          <a:endParaRPr lang="en-US"/>
        </a:p>
      </dgm:t>
    </dgm:pt>
    <dgm:pt modelId="{10A3B6E1-EDAE-4677-94EF-B3477C280171}" type="sibTrans" cxnId="{64711E91-4F89-41FD-9CF2-D4D7F121634E}">
      <dgm:prSet/>
      <dgm:spPr/>
      <dgm:t>
        <a:bodyPr/>
        <a:lstStyle/>
        <a:p>
          <a:endParaRPr lang="en-US"/>
        </a:p>
      </dgm:t>
    </dgm:pt>
    <dgm:pt modelId="{3B2C6B80-E475-4BAC-AC58-1F76DA7FC743}" type="pres">
      <dgm:prSet presAssocID="{F0C1B0D7-ABAE-403D-A46A-F30F55A419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CC4A89-59B3-4AF1-8E25-250B15EAAD24}" type="pres">
      <dgm:prSet presAssocID="{F0C1B0D7-ABAE-403D-A46A-F30F55A419FA}" presName="dummyMaxCanvas" presStyleCnt="0">
        <dgm:presLayoutVars/>
      </dgm:prSet>
      <dgm:spPr/>
    </dgm:pt>
    <dgm:pt modelId="{6B7132FA-EC83-4FC5-BD0D-85298773E9DD}" type="pres">
      <dgm:prSet presAssocID="{F0C1B0D7-ABAE-403D-A46A-F30F55A419F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CE86E-3C7D-4AB4-AD54-195896B1B55B}" type="pres">
      <dgm:prSet presAssocID="{F0C1B0D7-ABAE-403D-A46A-F30F55A419F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8EBD3-3548-4381-8E6B-633A8BB43FC2}" type="pres">
      <dgm:prSet presAssocID="{F0C1B0D7-ABAE-403D-A46A-F30F55A419F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CA842-FF98-4686-BA57-CB59CAEA6A96}" type="pres">
      <dgm:prSet presAssocID="{F0C1B0D7-ABAE-403D-A46A-F30F55A419F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36565-E521-4479-893E-C7B46ADE80B2}" type="pres">
      <dgm:prSet presAssocID="{F0C1B0D7-ABAE-403D-A46A-F30F55A419F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3BD11-8819-4F86-8F8B-64DFC1DE8435}" type="pres">
      <dgm:prSet presAssocID="{F0C1B0D7-ABAE-403D-A46A-F30F55A419F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76A47-51D1-4ECA-85D1-EC9121C8646E}" type="pres">
      <dgm:prSet presAssocID="{F0C1B0D7-ABAE-403D-A46A-F30F55A419F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8C71C-E474-487B-A3BC-C58B5C21AB12}" type="pres">
      <dgm:prSet presAssocID="{F0C1B0D7-ABAE-403D-A46A-F30F55A419F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4B11-B298-4B3A-AC3A-A2CC8085272C}" type="pres">
      <dgm:prSet presAssocID="{F0C1B0D7-ABAE-403D-A46A-F30F55A419F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2BC9D-7076-432C-8C5F-BEAD722D5A85}" type="pres">
      <dgm:prSet presAssocID="{F0C1B0D7-ABAE-403D-A46A-F30F55A419F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58FE4-3F25-4DE3-ADFD-CE3CF072EE7D}" type="pres">
      <dgm:prSet presAssocID="{F0C1B0D7-ABAE-403D-A46A-F30F55A419F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887A0-7D33-49BC-9C17-063220B7FB66}" type="pres">
      <dgm:prSet presAssocID="{F0C1B0D7-ABAE-403D-A46A-F30F55A419F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ACB97-6D77-437F-B0BE-992975BB5430}" type="pres">
      <dgm:prSet presAssocID="{F0C1B0D7-ABAE-403D-A46A-F30F55A419F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929D4-4DC2-4584-97F9-362105A06717}" type="pres">
      <dgm:prSet presAssocID="{F0C1B0D7-ABAE-403D-A46A-F30F55A419F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60E37-5DD0-48EF-8A75-28660D4D54D9}" type="presOf" srcId="{9BC49025-5901-43A4-85CD-6041471B8BDA}" destId="{B08CE86E-3C7D-4AB4-AD54-195896B1B55B}" srcOrd="0" destOrd="0" presId="urn:microsoft.com/office/officeart/2005/8/layout/vProcess5"/>
    <dgm:cxn modelId="{C1087215-65AD-4E01-B83E-272648307976}" type="presOf" srcId="{27EF6850-61B2-4866-B65B-E1A16FB03B6E}" destId="{C31ACB97-6D77-437F-B0BE-992975BB5430}" srcOrd="1" destOrd="0" presId="urn:microsoft.com/office/officeart/2005/8/layout/vProcess5"/>
    <dgm:cxn modelId="{B2CEEBD8-C32C-4967-B185-6214EBACD09B}" type="presOf" srcId="{F0C1B0D7-ABAE-403D-A46A-F30F55A419FA}" destId="{3B2C6B80-E475-4BAC-AC58-1F76DA7FC743}" srcOrd="0" destOrd="0" presId="urn:microsoft.com/office/officeart/2005/8/layout/vProcess5"/>
    <dgm:cxn modelId="{1DD6B833-6A65-474E-8382-7AE3659647F1}" srcId="{F0C1B0D7-ABAE-403D-A46A-F30F55A419FA}" destId="{C54A001B-DFAB-4A71-A235-1D3EE34430B4}" srcOrd="2" destOrd="0" parTransId="{56D3DA9C-2F76-4C87-B00F-2657A2320783}" sibTransId="{11A95D97-12EC-4197-BF74-6DD97009E160}"/>
    <dgm:cxn modelId="{5E8F0341-F92E-4287-9E4A-0E18DB122772}" type="presOf" srcId="{6CE47727-9290-42B6-A5E7-025E0E88F30D}" destId="{E59929D4-4DC2-4584-97F9-362105A06717}" srcOrd="1" destOrd="0" presId="urn:microsoft.com/office/officeart/2005/8/layout/vProcess5"/>
    <dgm:cxn modelId="{E9A641B3-8F00-4B29-9D14-B8F390E0A5F8}" type="presOf" srcId="{11A95D97-12EC-4197-BF74-6DD97009E160}" destId="{2368C71C-E474-487B-A3BC-C58B5C21AB12}" srcOrd="0" destOrd="0" presId="urn:microsoft.com/office/officeart/2005/8/layout/vProcess5"/>
    <dgm:cxn modelId="{C68DB38F-9592-4611-96A4-48EC44C8F035}" type="presOf" srcId="{0DA610FE-A341-4A9F-BBCA-95273F82A529}" destId="{64E3BD11-8819-4F86-8F8B-64DFC1DE8435}" srcOrd="0" destOrd="0" presId="urn:microsoft.com/office/officeart/2005/8/layout/vProcess5"/>
    <dgm:cxn modelId="{E6C45376-6E90-4706-8D17-4143BDBA703D}" srcId="{F0C1B0D7-ABAE-403D-A46A-F30F55A419FA}" destId="{9BC49025-5901-43A4-85CD-6041471B8BDA}" srcOrd="1" destOrd="0" parTransId="{2F71652A-8995-48E5-B314-8C5D55C4D083}" sibTransId="{378CCFCF-2538-477E-9546-28D52F6D8AD2}"/>
    <dgm:cxn modelId="{BD519D8D-35BB-41A1-A059-19BAA231D487}" type="presOf" srcId="{9BC49025-5901-43A4-85CD-6041471B8BDA}" destId="{5CB58FE4-3F25-4DE3-ADFD-CE3CF072EE7D}" srcOrd="1" destOrd="0" presId="urn:microsoft.com/office/officeart/2005/8/layout/vProcess5"/>
    <dgm:cxn modelId="{EA29C184-CCC1-40F1-86D8-BCA35BD5D6A8}" type="presOf" srcId="{F6684488-08AA-4829-A200-B6631C015AC1}" destId="{3BD2BC9D-7076-432C-8C5F-BEAD722D5A85}" srcOrd="1" destOrd="0" presId="urn:microsoft.com/office/officeart/2005/8/layout/vProcess5"/>
    <dgm:cxn modelId="{13B54A9D-EF6C-4DF3-971F-5E2B2CAACCCA}" type="presOf" srcId="{27EF6850-61B2-4866-B65B-E1A16FB03B6E}" destId="{E63CA842-FF98-4686-BA57-CB59CAEA6A96}" srcOrd="0" destOrd="0" presId="urn:microsoft.com/office/officeart/2005/8/layout/vProcess5"/>
    <dgm:cxn modelId="{FBC2247B-12BB-458F-BA91-6D3FE8452ED7}" type="presOf" srcId="{83E040FA-2D05-40F4-8B96-C034E272AFCC}" destId="{07414B11-B298-4B3A-AC3A-A2CC8085272C}" srcOrd="0" destOrd="0" presId="urn:microsoft.com/office/officeart/2005/8/layout/vProcess5"/>
    <dgm:cxn modelId="{B00E1A60-74DD-459B-8102-7ACF8D5EED9D}" type="presOf" srcId="{C54A001B-DFAB-4A71-A235-1D3EE34430B4}" destId="{DA4887A0-7D33-49BC-9C17-063220B7FB66}" srcOrd="1" destOrd="0" presId="urn:microsoft.com/office/officeart/2005/8/layout/vProcess5"/>
    <dgm:cxn modelId="{D072A007-084E-465D-A84A-7B46E6037AD8}" type="presOf" srcId="{6CE47727-9290-42B6-A5E7-025E0E88F30D}" destId="{8CA36565-E521-4479-893E-C7B46ADE80B2}" srcOrd="0" destOrd="0" presId="urn:microsoft.com/office/officeart/2005/8/layout/vProcess5"/>
    <dgm:cxn modelId="{F9F09CD2-0044-40DA-82B9-4335D6B17E51}" type="presOf" srcId="{F6684488-08AA-4829-A200-B6631C015AC1}" destId="{6B7132FA-EC83-4FC5-BD0D-85298773E9DD}" srcOrd="0" destOrd="0" presId="urn:microsoft.com/office/officeart/2005/8/layout/vProcess5"/>
    <dgm:cxn modelId="{91819F2F-9425-4CBD-843A-C937EAEE05C5}" srcId="{F0C1B0D7-ABAE-403D-A46A-F30F55A419FA}" destId="{F6684488-08AA-4829-A200-B6631C015AC1}" srcOrd="0" destOrd="0" parTransId="{643A9980-EF08-4964-A665-5478EB1CE546}" sibTransId="{0DA610FE-A341-4A9F-BBCA-95273F82A529}"/>
    <dgm:cxn modelId="{D733EDDC-0C15-4A10-B12A-ED0324CC0076}" type="presOf" srcId="{C54A001B-DFAB-4A71-A235-1D3EE34430B4}" destId="{23B8EBD3-3548-4381-8E6B-633A8BB43FC2}" srcOrd="0" destOrd="0" presId="urn:microsoft.com/office/officeart/2005/8/layout/vProcess5"/>
    <dgm:cxn modelId="{64711E91-4F89-41FD-9CF2-D4D7F121634E}" srcId="{F0C1B0D7-ABAE-403D-A46A-F30F55A419FA}" destId="{6CE47727-9290-42B6-A5E7-025E0E88F30D}" srcOrd="4" destOrd="0" parTransId="{B177D218-8357-4102-959F-7D84AD4A6194}" sibTransId="{10A3B6E1-EDAE-4677-94EF-B3477C280171}"/>
    <dgm:cxn modelId="{B48D7824-0A02-4E49-83A6-D57CC76E8A46}" srcId="{F0C1B0D7-ABAE-403D-A46A-F30F55A419FA}" destId="{27EF6850-61B2-4866-B65B-E1A16FB03B6E}" srcOrd="3" destOrd="0" parTransId="{9673EFA2-E95A-489F-8CD8-FAA1FD2F7B8C}" sibTransId="{83E040FA-2D05-40F4-8B96-C034E272AFCC}"/>
    <dgm:cxn modelId="{12FA3BA3-87C0-4E03-9953-C6B526F5D412}" type="presOf" srcId="{378CCFCF-2538-477E-9546-28D52F6D8AD2}" destId="{1EF76A47-51D1-4ECA-85D1-EC9121C8646E}" srcOrd="0" destOrd="0" presId="urn:microsoft.com/office/officeart/2005/8/layout/vProcess5"/>
    <dgm:cxn modelId="{0FD4A5D3-A249-42D0-BCA2-6C02C38C6146}" type="presParOf" srcId="{3B2C6B80-E475-4BAC-AC58-1F76DA7FC743}" destId="{94CC4A89-59B3-4AF1-8E25-250B15EAAD24}" srcOrd="0" destOrd="0" presId="urn:microsoft.com/office/officeart/2005/8/layout/vProcess5"/>
    <dgm:cxn modelId="{5E788890-CE2B-4786-86F6-84810587AAD0}" type="presParOf" srcId="{3B2C6B80-E475-4BAC-AC58-1F76DA7FC743}" destId="{6B7132FA-EC83-4FC5-BD0D-85298773E9DD}" srcOrd="1" destOrd="0" presId="urn:microsoft.com/office/officeart/2005/8/layout/vProcess5"/>
    <dgm:cxn modelId="{3BBFC0E4-6ABA-407B-8194-3D84E64062DF}" type="presParOf" srcId="{3B2C6B80-E475-4BAC-AC58-1F76DA7FC743}" destId="{B08CE86E-3C7D-4AB4-AD54-195896B1B55B}" srcOrd="2" destOrd="0" presId="urn:microsoft.com/office/officeart/2005/8/layout/vProcess5"/>
    <dgm:cxn modelId="{0414619D-AE5D-4047-926D-18729A3B608D}" type="presParOf" srcId="{3B2C6B80-E475-4BAC-AC58-1F76DA7FC743}" destId="{23B8EBD3-3548-4381-8E6B-633A8BB43FC2}" srcOrd="3" destOrd="0" presId="urn:microsoft.com/office/officeart/2005/8/layout/vProcess5"/>
    <dgm:cxn modelId="{CC4685DD-8627-4A32-B83A-7C8AE0148D7C}" type="presParOf" srcId="{3B2C6B80-E475-4BAC-AC58-1F76DA7FC743}" destId="{E63CA842-FF98-4686-BA57-CB59CAEA6A96}" srcOrd="4" destOrd="0" presId="urn:microsoft.com/office/officeart/2005/8/layout/vProcess5"/>
    <dgm:cxn modelId="{1BF80821-0A8E-4FDC-9578-4F6E9259EB6A}" type="presParOf" srcId="{3B2C6B80-E475-4BAC-AC58-1F76DA7FC743}" destId="{8CA36565-E521-4479-893E-C7B46ADE80B2}" srcOrd="5" destOrd="0" presId="urn:microsoft.com/office/officeart/2005/8/layout/vProcess5"/>
    <dgm:cxn modelId="{21CA4DAC-769A-4DDA-91E8-1A99CBFBFD5F}" type="presParOf" srcId="{3B2C6B80-E475-4BAC-AC58-1F76DA7FC743}" destId="{64E3BD11-8819-4F86-8F8B-64DFC1DE8435}" srcOrd="6" destOrd="0" presId="urn:microsoft.com/office/officeart/2005/8/layout/vProcess5"/>
    <dgm:cxn modelId="{6BE1C413-1AA6-4085-B06D-42985C1B5C6C}" type="presParOf" srcId="{3B2C6B80-E475-4BAC-AC58-1F76DA7FC743}" destId="{1EF76A47-51D1-4ECA-85D1-EC9121C8646E}" srcOrd="7" destOrd="0" presId="urn:microsoft.com/office/officeart/2005/8/layout/vProcess5"/>
    <dgm:cxn modelId="{3190BEB3-B099-4247-B91B-52120CC85AFE}" type="presParOf" srcId="{3B2C6B80-E475-4BAC-AC58-1F76DA7FC743}" destId="{2368C71C-E474-487B-A3BC-C58B5C21AB12}" srcOrd="8" destOrd="0" presId="urn:microsoft.com/office/officeart/2005/8/layout/vProcess5"/>
    <dgm:cxn modelId="{5AA9A0A5-1E70-4B9F-A518-67EFA0EF0AFA}" type="presParOf" srcId="{3B2C6B80-E475-4BAC-AC58-1F76DA7FC743}" destId="{07414B11-B298-4B3A-AC3A-A2CC8085272C}" srcOrd="9" destOrd="0" presId="urn:microsoft.com/office/officeart/2005/8/layout/vProcess5"/>
    <dgm:cxn modelId="{350FAD85-4285-4C74-B458-B2A6E55F8E0C}" type="presParOf" srcId="{3B2C6B80-E475-4BAC-AC58-1F76DA7FC743}" destId="{3BD2BC9D-7076-432C-8C5F-BEAD722D5A85}" srcOrd="10" destOrd="0" presId="urn:microsoft.com/office/officeart/2005/8/layout/vProcess5"/>
    <dgm:cxn modelId="{B24586FE-E40B-4234-A356-1FFD7C8182B3}" type="presParOf" srcId="{3B2C6B80-E475-4BAC-AC58-1F76DA7FC743}" destId="{5CB58FE4-3F25-4DE3-ADFD-CE3CF072EE7D}" srcOrd="11" destOrd="0" presId="urn:microsoft.com/office/officeart/2005/8/layout/vProcess5"/>
    <dgm:cxn modelId="{6C367BD6-56C8-40B3-9F6D-04357CC8A8F4}" type="presParOf" srcId="{3B2C6B80-E475-4BAC-AC58-1F76DA7FC743}" destId="{DA4887A0-7D33-49BC-9C17-063220B7FB66}" srcOrd="12" destOrd="0" presId="urn:microsoft.com/office/officeart/2005/8/layout/vProcess5"/>
    <dgm:cxn modelId="{F87C8C4C-176A-4EAE-9A2C-4405EF45D317}" type="presParOf" srcId="{3B2C6B80-E475-4BAC-AC58-1F76DA7FC743}" destId="{C31ACB97-6D77-437F-B0BE-992975BB5430}" srcOrd="13" destOrd="0" presId="urn:microsoft.com/office/officeart/2005/8/layout/vProcess5"/>
    <dgm:cxn modelId="{AC9A6F90-1C16-48AE-9AA8-45ABD9F98B02}" type="presParOf" srcId="{3B2C6B80-E475-4BAC-AC58-1F76DA7FC743}" destId="{E59929D4-4DC2-4584-97F9-362105A0671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C0AF02-34A3-4BF1-A679-90ED65B0F595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D5AD2B1-B6E1-4371-90C1-48AC00037DB5}">
      <dgm:prSet custT="1"/>
      <dgm:spPr/>
      <dgm:t>
        <a:bodyPr/>
        <a:lstStyle/>
        <a:p>
          <a:pPr algn="ctr" rtl="0"/>
          <a:r>
            <a:rPr lang="en-US" sz="4000" dirty="0" smtClean="0"/>
            <a:t>Computing keys</a:t>
          </a:r>
          <a:endParaRPr lang="en-US" sz="4000" dirty="0"/>
        </a:p>
      </dgm:t>
    </dgm:pt>
    <dgm:pt modelId="{E42A30FB-EBF0-446E-A855-64E51B0108A6}" type="parTrans" cxnId="{4454CCDD-B0AE-4236-B95C-B3FB4AE7738E}">
      <dgm:prSet/>
      <dgm:spPr/>
      <dgm:t>
        <a:bodyPr/>
        <a:lstStyle/>
        <a:p>
          <a:endParaRPr lang="en-US"/>
        </a:p>
      </dgm:t>
    </dgm:pt>
    <dgm:pt modelId="{46927821-ACEC-4291-A3C0-B81B587CE1BA}" type="sibTrans" cxnId="{4454CCDD-B0AE-4236-B95C-B3FB4AE7738E}">
      <dgm:prSet/>
      <dgm:spPr/>
      <dgm:t>
        <a:bodyPr/>
        <a:lstStyle/>
        <a:p>
          <a:endParaRPr lang="en-US"/>
        </a:p>
      </dgm:t>
    </dgm:pt>
    <dgm:pt modelId="{19D4C96D-36F0-4D3A-8671-38F3365C81BF}" type="pres">
      <dgm:prSet presAssocID="{EFC0AF02-34A3-4BF1-A679-90ED65B0F5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EB55F-2E20-4C60-B232-7922BCB4170D}" type="pres">
      <dgm:prSet presAssocID="{7D5AD2B1-B6E1-4371-90C1-48AC00037D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5B98CA-7E2A-43E5-B46F-C75C304ADEA1}" type="presOf" srcId="{EFC0AF02-34A3-4BF1-A679-90ED65B0F595}" destId="{19D4C96D-36F0-4D3A-8671-38F3365C81BF}" srcOrd="0" destOrd="0" presId="urn:microsoft.com/office/officeart/2005/8/layout/vList2"/>
    <dgm:cxn modelId="{2B7B3CCA-7E6B-42E9-A005-F28E8C5999F2}" type="presOf" srcId="{7D5AD2B1-B6E1-4371-90C1-48AC00037DB5}" destId="{7F8EB55F-2E20-4C60-B232-7922BCB4170D}" srcOrd="0" destOrd="0" presId="urn:microsoft.com/office/officeart/2005/8/layout/vList2"/>
    <dgm:cxn modelId="{4454CCDD-B0AE-4236-B95C-B3FB4AE7738E}" srcId="{EFC0AF02-34A3-4BF1-A679-90ED65B0F595}" destId="{7D5AD2B1-B6E1-4371-90C1-48AC00037DB5}" srcOrd="0" destOrd="0" parTransId="{E42A30FB-EBF0-446E-A855-64E51B0108A6}" sibTransId="{46927821-ACEC-4291-A3C0-B81B587CE1BA}"/>
    <dgm:cxn modelId="{D5365D17-4485-4857-8F79-49B9C2FD0761}" type="presParOf" srcId="{19D4C96D-36F0-4D3A-8671-38F3365C81BF}" destId="{7F8EB55F-2E20-4C60-B232-7922BCB417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C0AF02-34A3-4BF1-A679-90ED65B0F595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D5AD2B1-B6E1-4371-90C1-48AC00037DB5}">
      <dgm:prSet custT="1"/>
      <dgm:spPr/>
      <dgm:t>
        <a:bodyPr/>
        <a:lstStyle/>
        <a:p>
          <a:pPr algn="ctr" rtl="0"/>
          <a:r>
            <a:rPr lang="en-US" sz="4000" dirty="0" smtClean="0"/>
            <a:t>Computing keys</a:t>
          </a:r>
          <a:endParaRPr lang="en-US" sz="4000" dirty="0"/>
        </a:p>
      </dgm:t>
    </dgm:pt>
    <dgm:pt modelId="{E42A30FB-EBF0-446E-A855-64E51B0108A6}" type="parTrans" cxnId="{4454CCDD-B0AE-4236-B95C-B3FB4AE7738E}">
      <dgm:prSet/>
      <dgm:spPr/>
      <dgm:t>
        <a:bodyPr/>
        <a:lstStyle/>
        <a:p>
          <a:endParaRPr lang="en-US"/>
        </a:p>
      </dgm:t>
    </dgm:pt>
    <dgm:pt modelId="{46927821-ACEC-4291-A3C0-B81B587CE1BA}" type="sibTrans" cxnId="{4454CCDD-B0AE-4236-B95C-B3FB4AE7738E}">
      <dgm:prSet/>
      <dgm:spPr/>
      <dgm:t>
        <a:bodyPr/>
        <a:lstStyle/>
        <a:p>
          <a:endParaRPr lang="en-US"/>
        </a:p>
      </dgm:t>
    </dgm:pt>
    <dgm:pt modelId="{19D4C96D-36F0-4D3A-8671-38F3365C81BF}" type="pres">
      <dgm:prSet presAssocID="{EFC0AF02-34A3-4BF1-A679-90ED65B0F5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EB55F-2E20-4C60-B232-7922BCB4170D}" type="pres">
      <dgm:prSet presAssocID="{7D5AD2B1-B6E1-4371-90C1-48AC00037D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1D6FD-268F-421F-A5C9-AE0A4306CBF7}" type="presOf" srcId="{EFC0AF02-34A3-4BF1-A679-90ED65B0F595}" destId="{19D4C96D-36F0-4D3A-8671-38F3365C81BF}" srcOrd="0" destOrd="0" presId="urn:microsoft.com/office/officeart/2005/8/layout/vList2"/>
    <dgm:cxn modelId="{D1DE7ECE-ABE8-4A9A-B956-E49627CF3986}" type="presOf" srcId="{7D5AD2B1-B6E1-4371-90C1-48AC00037DB5}" destId="{7F8EB55F-2E20-4C60-B232-7922BCB4170D}" srcOrd="0" destOrd="0" presId="urn:microsoft.com/office/officeart/2005/8/layout/vList2"/>
    <dgm:cxn modelId="{4454CCDD-B0AE-4236-B95C-B3FB4AE7738E}" srcId="{EFC0AF02-34A3-4BF1-A679-90ED65B0F595}" destId="{7D5AD2B1-B6E1-4371-90C1-48AC00037DB5}" srcOrd="0" destOrd="0" parTransId="{E42A30FB-EBF0-446E-A855-64E51B0108A6}" sibTransId="{46927821-ACEC-4291-A3C0-B81B587CE1BA}"/>
    <dgm:cxn modelId="{FC1E9FD2-53C5-401D-8872-E2F802348F6E}" type="presParOf" srcId="{19D4C96D-36F0-4D3A-8671-38F3365C81BF}" destId="{7F8EB55F-2E20-4C60-B232-7922BCB417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C0AF02-34A3-4BF1-A679-90ED65B0F595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D5AD2B1-B6E1-4371-90C1-48AC00037DB5}">
      <dgm:prSet custT="1"/>
      <dgm:spPr/>
      <dgm:t>
        <a:bodyPr/>
        <a:lstStyle/>
        <a:p>
          <a:pPr algn="ctr" rtl="0"/>
          <a:r>
            <a:rPr lang="en-US" sz="4000" dirty="0" smtClean="0"/>
            <a:t>Triangular Spatial Relationships for protein 3D structure</a:t>
          </a:r>
          <a:endParaRPr lang="en-US" sz="4000" dirty="0"/>
        </a:p>
      </dgm:t>
    </dgm:pt>
    <dgm:pt modelId="{E42A30FB-EBF0-446E-A855-64E51B0108A6}" type="parTrans" cxnId="{4454CCDD-B0AE-4236-B95C-B3FB4AE7738E}">
      <dgm:prSet/>
      <dgm:spPr/>
      <dgm:t>
        <a:bodyPr/>
        <a:lstStyle/>
        <a:p>
          <a:endParaRPr lang="en-US"/>
        </a:p>
      </dgm:t>
    </dgm:pt>
    <dgm:pt modelId="{46927821-ACEC-4291-A3C0-B81B587CE1BA}" type="sibTrans" cxnId="{4454CCDD-B0AE-4236-B95C-B3FB4AE7738E}">
      <dgm:prSet/>
      <dgm:spPr/>
      <dgm:t>
        <a:bodyPr/>
        <a:lstStyle/>
        <a:p>
          <a:endParaRPr lang="en-US"/>
        </a:p>
      </dgm:t>
    </dgm:pt>
    <dgm:pt modelId="{19D4C96D-36F0-4D3A-8671-38F3365C81BF}" type="pres">
      <dgm:prSet presAssocID="{EFC0AF02-34A3-4BF1-A679-90ED65B0F5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EB55F-2E20-4C60-B232-7922BCB4170D}" type="pres">
      <dgm:prSet presAssocID="{7D5AD2B1-B6E1-4371-90C1-48AC00037D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19094C-DFD7-423D-959E-DE01AAE8A65D}" type="presOf" srcId="{7D5AD2B1-B6E1-4371-90C1-48AC00037DB5}" destId="{7F8EB55F-2E20-4C60-B232-7922BCB4170D}" srcOrd="0" destOrd="0" presId="urn:microsoft.com/office/officeart/2005/8/layout/vList2"/>
    <dgm:cxn modelId="{2B795A79-9A3E-4DA1-98B3-96FB72574F49}" type="presOf" srcId="{EFC0AF02-34A3-4BF1-A679-90ED65B0F595}" destId="{19D4C96D-36F0-4D3A-8671-38F3365C81BF}" srcOrd="0" destOrd="0" presId="urn:microsoft.com/office/officeart/2005/8/layout/vList2"/>
    <dgm:cxn modelId="{4454CCDD-B0AE-4236-B95C-B3FB4AE7738E}" srcId="{EFC0AF02-34A3-4BF1-A679-90ED65B0F595}" destId="{7D5AD2B1-B6E1-4371-90C1-48AC00037DB5}" srcOrd="0" destOrd="0" parTransId="{E42A30FB-EBF0-446E-A855-64E51B0108A6}" sibTransId="{46927821-ACEC-4291-A3C0-B81B587CE1BA}"/>
    <dgm:cxn modelId="{2576D69E-AB13-4398-84B7-68789109042E}" type="presParOf" srcId="{19D4C96D-36F0-4D3A-8671-38F3365C81BF}" destId="{7F8EB55F-2E20-4C60-B232-7922BCB417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7D4CEAC-555B-45DD-BD2B-035B60E1474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E0A8A7E-38A6-44F5-86A7-E6D74799CBAD}">
          <dgm:prSet/>
          <dgm:spPr/>
          <dgm:t>
            <a:bodyPr/>
            <a:lstStyle/>
            <a:p>
              <a:pPr rtl="0"/>
              <a:r>
                <a:rPr lang="en-US" dirty="0" smtClean="0"/>
                <a:t>Function</a:t>
              </a:r>
              <a:r>
                <a:rPr lang="en-US" b="1" dirty="0" smtClean="0"/>
                <a:t>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b="1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</m:e>
                    <m: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</m:sub>
                    <m: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sup>
                  </m:sSubSup>
                </m:oMath>
              </a14:m>
              <a:r>
                <a:rPr lang="en-US" dirty="0" smtClean="0"/>
                <a:t> is deterministic</a:t>
              </a:r>
              <a:endParaRPr lang="en-US" dirty="0"/>
            </a:p>
          </dgm:t>
        </dgm:pt>
      </mc:Choice>
      <mc:Fallback>
        <dgm:pt modelId="{DE0A8A7E-38A6-44F5-86A7-E6D74799CBAD}">
          <dgm:prSet/>
          <dgm:spPr/>
          <dgm:t>
            <a:bodyPr/>
            <a:lstStyle/>
            <a:p>
              <a:pPr rtl="0"/>
              <a:r>
                <a:rPr lang="en-US" dirty="0" smtClean="0"/>
                <a:t>Function</a:t>
              </a:r>
              <a:r>
                <a:rPr lang="en-US" b="1" dirty="0" smtClean="0"/>
                <a:t> </a:t>
              </a:r>
              <a:r>
                <a:rPr lang="en-US" b="1" i="0" smtClean="0">
                  <a:latin typeface="Cambria Math" panose="02040503050406030204" pitchFamily="18" charset="0"/>
                </a:rPr>
                <a:t>𝒇</a:t>
              </a:r>
              <a:r>
                <a:rPr lang="en-US" b="1" i="0" smtClean="0">
                  <a:latin typeface="Cambria Math" panose="02040503050406030204" pitchFamily="18" charset="0"/>
                </a:rPr>
                <a:t>_</a:t>
              </a:r>
              <a:r>
                <a:rPr lang="en-US" b="1" i="0" smtClean="0">
                  <a:latin typeface="Cambria Math" panose="02040503050406030204" pitchFamily="18" charset="0"/>
                </a:rPr>
                <a:t>𝟑𝑫^𝒔</a:t>
              </a:r>
              <a:r>
                <a:rPr lang="en-US" dirty="0" smtClean="0"/>
                <a:t> is deterministic</a:t>
              </a:r>
              <a:endParaRPr lang="en-US" dirty="0"/>
            </a:p>
          </dgm:t>
        </dgm:pt>
      </mc:Fallback>
    </mc:AlternateContent>
    <dgm:pt modelId="{DF12E6F8-725C-47AE-B4A5-6DB238993968}" type="parTrans" cxnId="{44519B82-A1D3-4869-BC62-BFAE433B2116}">
      <dgm:prSet/>
      <dgm:spPr/>
      <dgm:t>
        <a:bodyPr/>
        <a:lstStyle/>
        <a:p>
          <a:endParaRPr lang="en-US"/>
        </a:p>
      </dgm:t>
    </dgm:pt>
    <dgm:pt modelId="{C6EB66FF-8A0E-4DD0-BDFF-46967C9017DA}" type="sibTrans" cxnId="{44519B82-A1D3-4869-BC62-BFAE433B211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72A5E47E-562E-4093-BA63-6405DDF5CF22}">
          <dgm:prSet/>
          <dgm:spPr/>
          <dgm:t>
            <a:bodyPr/>
            <a:lstStyle/>
            <a:p>
              <a:pPr rtl="0"/>
              <a:r>
                <a:rPr lang="en-US" dirty="0" smtClean="0"/>
                <a:t>Key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b="1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</m:e>
                    <m: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</m:sub>
                    <m: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sup>
                  </m:sSubSup>
                </m:oMath>
              </a14:m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(Quintuple)</a:t>
              </a:r>
              <a:r>
                <a:rPr lang="en-US" dirty="0" smtClean="0"/>
                <a:t> is scale sensitive</a:t>
              </a:r>
              <a:endParaRPr lang="en-US" dirty="0"/>
            </a:p>
          </dgm:t>
        </dgm:pt>
      </mc:Choice>
      <mc:Fallback>
        <dgm:pt modelId="{72A5E47E-562E-4093-BA63-6405DDF5CF22}">
          <dgm:prSet/>
          <dgm:spPr/>
          <dgm:t>
            <a:bodyPr/>
            <a:lstStyle/>
            <a:p>
              <a:pPr rtl="0"/>
              <a:r>
                <a:rPr lang="en-US" dirty="0" smtClean="0"/>
                <a:t>Key </a:t>
              </a:r>
              <a:r>
                <a:rPr lang="en-US" b="1" i="0" smtClean="0">
                  <a:latin typeface="Cambria Math" panose="02040503050406030204" pitchFamily="18" charset="0"/>
                </a:rPr>
                <a:t>𝒇</a:t>
              </a:r>
              <a:r>
                <a:rPr lang="en-US" b="1" i="0" smtClean="0">
                  <a:latin typeface="Cambria Math" panose="02040503050406030204" pitchFamily="18" charset="0"/>
                </a:rPr>
                <a:t>_</a:t>
              </a:r>
              <a:r>
                <a:rPr lang="en-US" b="1" i="0" smtClean="0">
                  <a:latin typeface="Cambria Math" panose="02040503050406030204" pitchFamily="18" charset="0"/>
                </a:rPr>
                <a:t>𝟑𝑫^𝒔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(Quintuple)</a:t>
              </a:r>
              <a:r>
                <a:rPr lang="en-US" dirty="0" smtClean="0"/>
                <a:t> is scale sensitive</a:t>
              </a:r>
              <a:endParaRPr lang="en-US" dirty="0"/>
            </a:p>
          </dgm:t>
        </dgm:pt>
      </mc:Fallback>
    </mc:AlternateContent>
    <dgm:pt modelId="{4FAB7B36-C5C9-4BFC-8B20-C1EFBACCE932}" type="parTrans" cxnId="{9BA9564C-DA53-4817-B956-38FED9A3496F}">
      <dgm:prSet/>
      <dgm:spPr/>
      <dgm:t>
        <a:bodyPr/>
        <a:lstStyle/>
        <a:p>
          <a:endParaRPr lang="en-US"/>
        </a:p>
      </dgm:t>
    </dgm:pt>
    <dgm:pt modelId="{C46958CD-E0C6-4B94-ADEF-7011E0E3499A}" type="sibTrans" cxnId="{9BA9564C-DA53-4817-B956-38FED9A3496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18B86048-3FDC-4888-A7A8-572BED2B0A67}">
          <dgm:prSet/>
          <dgm:spPr/>
          <dgm:t>
            <a:bodyPr/>
            <a:lstStyle/>
            <a:p>
              <a:pPr rtl="0"/>
              <a:r>
                <a:rPr lang="en-US" dirty="0" smtClean="0"/>
                <a:t>Key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b="1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</m:e>
                    <m: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</m:sub>
                    <m: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sup>
                  </m:sSubSup>
                </m:oMath>
              </a14:m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(Quintuple)</a:t>
              </a:r>
              <a:r>
                <a:rPr lang="en-US" dirty="0" smtClean="0"/>
                <a:t> is rotation and translation invariant</a:t>
              </a:r>
              <a:endParaRPr lang="en-US" dirty="0"/>
            </a:p>
          </dgm:t>
        </dgm:pt>
      </mc:Choice>
      <mc:Fallback>
        <dgm:pt modelId="{18B86048-3FDC-4888-A7A8-572BED2B0A67}">
          <dgm:prSet/>
          <dgm:spPr/>
          <dgm:t>
            <a:bodyPr/>
            <a:lstStyle/>
            <a:p>
              <a:pPr rtl="0"/>
              <a:r>
                <a:rPr lang="en-US" dirty="0" smtClean="0"/>
                <a:t>Key </a:t>
              </a:r>
              <a:r>
                <a:rPr lang="en-US" b="1" i="0" smtClean="0">
                  <a:latin typeface="Cambria Math" panose="02040503050406030204" pitchFamily="18" charset="0"/>
                </a:rPr>
                <a:t>𝒇</a:t>
              </a:r>
              <a:r>
                <a:rPr lang="en-US" b="1" i="0" smtClean="0">
                  <a:latin typeface="Cambria Math" panose="02040503050406030204" pitchFamily="18" charset="0"/>
                </a:rPr>
                <a:t>_</a:t>
              </a:r>
              <a:r>
                <a:rPr lang="en-US" b="1" i="0" smtClean="0">
                  <a:latin typeface="Cambria Math" panose="02040503050406030204" pitchFamily="18" charset="0"/>
                </a:rPr>
                <a:t>𝟑𝑫^𝒔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(Quintuple)</a:t>
              </a:r>
              <a:r>
                <a:rPr lang="en-US" dirty="0" smtClean="0"/>
                <a:t> is rotation and translation invariant</a:t>
              </a:r>
              <a:endParaRPr lang="en-US" dirty="0"/>
            </a:p>
          </dgm:t>
        </dgm:pt>
      </mc:Fallback>
    </mc:AlternateContent>
    <dgm:pt modelId="{408C79F7-4379-4286-941A-331AF15EC6F2}" type="parTrans" cxnId="{06A693C8-81CA-42B4-BCEE-6CD1186F57C5}">
      <dgm:prSet/>
      <dgm:spPr/>
      <dgm:t>
        <a:bodyPr/>
        <a:lstStyle/>
        <a:p>
          <a:endParaRPr lang="en-US"/>
        </a:p>
      </dgm:t>
    </dgm:pt>
    <dgm:pt modelId="{01E06F8C-9575-4FEF-B656-E43563D91F96}" type="sibTrans" cxnId="{06A693C8-81CA-42B4-BCEE-6CD1186F57C5}">
      <dgm:prSet/>
      <dgm:spPr/>
      <dgm:t>
        <a:bodyPr/>
        <a:lstStyle/>
        <a:p>
          <a:endParaRPr lang="en-US"/>
        </a:p>
      </dgm:t>
    </dgm:pt>
    <dgm:pt modelId="{21B16543-A25D-4907-BAAB-200A0E3C6B18}" type="pres">
      <dgm:prSet presAssocID="{27D4CEAC-555B-45DD-BD2B-035B60E147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5F8A248-B149-48F5-A6CA-78B326536F02}" type="pres">
      <dgm:prSet presAssocID="{27D4CEAC-555B-45DD-BD2B-035B60E1474A}" presName="Name1" presStyleCnt="0"/>
      <dgm:spPr/>
      <dgm:t>
        <a:bodyPr/>
        <a:lstStyle/>
        <a:p>
          <a:endParaRPr lang="en-US"/>
        </a:p>
      </dgm:t>
    </dgm:pt>
    <dgm:pt modelId="{A3C9AFF9-52E8-477B-B6A6-31EF459B800C}" type="pres">
      <dgm:prSet presAssocID="{27D4CEAC-555B-45DD-BD2B-035B60E1474A}" presName="cycle" presStyleCnt="0"/>
      <dgm:spPr/>
      <dgm:t>
        <a:bodyPr/>
        <a:lstStyle/>
        <a:p>
          <a:endParaRPr lang="en-US"/>
        </a:p>
      </dgm:t>
    </dgm:pt>
    <dgm:pt modelId="{56978B57-FAC3-463A-A3D8-692C9F94F101}" type="pres">
      <dgm:prSet presAssocID="{27D4CEAC-555B-45DD-BD2B-035B60E1474A}" presName="srcNode" presStyleLbl="node1" presStyleIdx="0" presStyleCnt="3"/>
      <dgm:spPr/>
      <dgm:t>
        <a:bodyPr/>
        <a:lstStyle/>
        <a:p>
          <a:endParaRPr lang="en-US"/>
        </a:p>
      </dgm:t>
    </dgm:pt>
    <dgm:pt modelId="{E5766A44-B7B6-4482-85F2-6A73BBDD1BD3}" type="pres">
      <dgm:prSet presAssocID="{27D4CEAC-555B-45DD-BD2B-035B60E1474A}" presName="conn" presStyleLbl="parChTrans1D2" presStyleIdx="0" presStyleCnt="1"/>
      <dgm:spPr/>
      <dgm:t>
        <a:bodyPr/>
        <a:lstStyle/>
        <a:p>
          <a:endParaRPr lang="en-US"/>
        </a:p>
      </dgm:t>
    </dgm:pt>
    <dgm:pt modelId="{6AF412F2-30D5-4BCE-A31E-32877A974F98}" type="pres">
      <dgm:prSet presAssocID="{27D4CEAC-555B-45DD-BD2B-035B60E1474A}" presName="extraNode" presStyleLbl="node1" presStyleIdx="0" presStyleCnt="3"/>
      <dgm:spPr/>
      <dgm:t>
        <a:bodyPr/>
        <a:lstStyle/>
        <a:p>
          <a:endParaRPr lang="en-US"/>
        </a:p>
      </dgm:t>
    </dgm:pt>
    <dgm:pt modelId="{266D77F6-ED62-492F-811C-3A5E3331B723}" type="pres">
      <dgm:prSet presAssocID="{27D4CEAC-555B-45DD-BD2B-035B60E1474A}" presName="dstNode" presStyleLbl="node1" presStyleIdx="0" presStyleCnt="3"/>
      <dgm:spPr/>
      <dgm:t>
        <a:bodyPr/>
        <a:lstStyle/>
        <a:p>
          <a:endParaRPr lang="en-US"/>
        </a:p>
      </dgm:t>
    </dgm:pt>
    <dgm:pt modelId="{13B1D78E-1F6C-4BEA-B688-07891F0B9D3D}" type="pres">
      <dgm:prSet presAssocID="{DE0A8A7E-38A6-44F5-86A7-E6D74799CBA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AB58-91B4-41E5-888D-A3D784E4A26D}" type="pres">
      <dgm:prSet presAssocID="{DE0A8A7E-38A6-44F5-86A7-E6D74799CBAD}" presName="accent_1" presStyleCnt="0"/>
      <dgm:spPr/>
      <dgm:t>
        <a:bodyPr/>
        <a:lstStyle/>
        <a:p>
          <a:endParaRPr lang="en-US"/>
        </a:p>
      </dgm:t>
    </dgm:pt>
    <dgm:pt modelId="{896F0DD1-B777-4B6B-AFBA-28D6A909BA6E}" type="pres">
      <dgm:prSet presAssocID="{DE0A8A7E-38A6-44F5-86A7-E6D74799CBAD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43BBEA62-97FD-4B37-8B17-B2F2B7EFFAD8}" type="pres">
      <dgm:prSet presAssocID="{72A5E47E-562E-4093-BA63-6405DDF5CF2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B63A2-D9FD-4710-BEF2-6906743621E2}" type="pres">
      <dgm:prSet presAssocID="{72A5E47E-562E-4093-BA63-6405DDF5CF22}" presName="accent_2" presStyleCnt="0"/>
      <dgm:spPr/>
      <dgm:t>
        <a:bodyPr/>
        <a:lstStyle/>
        <a:p>
          <a:endParaRPr lang="en-US"/>
        </a:p>
      </dgm:t>
    </dgm:pt>
    <dgm:pt modelId="{92AEDF33-C151-437F-A3C3-41CA365BBEBA}" type="pres">
      <dgm:prSet presAssocID="{72A5E47E-562E-4093-BA63-6405DDF5CF22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A7925D38-D422-4E46-8774-1C199B7D9DA2}" type="pres">
      <dgm:prSet presAssocID="{18B86048-3FDC-4888-A7A8-572BED2B0A6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889ED-1144-4BB3-9AC1-C8AA375A24B5}" type="pres">
      <dgm:prSet presAssocID="{18B86048-3FDC-4888-A7A8-572BED2B0A67}" presName="accent_3" presStyleCnt="0"/>
      <dgm:spPr/>
      <dgm:t>
        <a:bodyPr/>
        <a:lstStyle/>
        <a:p>
          <a:endParaRPr lang="en-US"/>
        </a:p>
      </dgm:t>
    </dgm:pt>
    <dgm:pt modelId="{E3D6D4EE-18E5-43A1-AB4A-8825C3C4B741}" type="pres">
      <dgm:prSet presAssocID="{18B86048-3FDC-4888-A7A8-572BED2B0A67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06A693C8-81CA-42B4-BCEE-6CD1186F57C5}" srcId="{27D4CEAC-555B-45DD-BD2B-035B60E1474A}" destId="{18B86048-3FDC-4888-A7A8-572BED2B0A67}" srcOrd="2" destOrd="0" parTransId="{408C79F7-4379-4286-941A-331AF15EC6F2}" sibTransId="{01E06F8C-9575-4FEF-B656-E43563D91F96}"/>
    <dgm:cxn modelId="{A7452442-3494-47A2-87CD-B949F19B03D5}" type="presOf" srcId="{72A5E47E-562E-4093-BA63-6405DDF5CF22}" destId="{43BBEA62-97FD-4B37-8B17-B2F2B7EFFAD8}" srcOrd="0" destOrd="0" presId="urn:microsoft.com/office/officeart/2008/layout/VerticalCurvedList"/>
    <dgm:cxn modelId="{BA16141E-A689-477E-A7BC-4D92ED2E5F8C}" type="presOf" srcId="{27D4CEAC-555B-45DD-BD2B-035B60E1474A}" destId="{21B16543-A25D-4907-BAAB-200A0E3C6B18}" srcOrd="0" destOrd="0" presId="urn:microsoft.com/office/officeart/2008/layout/VerticalCurvedList"/>
    <dgm:cxn modelId="{6BE8CA84-D92B-4361-92E6-1C02B702425A}" type="presOf" srcId="{DE0A8A7E-38A6-44F5-86A7-E6D74799CBAD}" destId="{13B1D78E-1F6C-4BEA-B688-07891F0B9D3D}" srcOrd="0" destOrd="0" presId="urn:microsoft.com/office/officeart/2008/layout/VerticalCurvedList"/>
    <dgm:cxn modelId="{9BA9564C-DA53-4817-B956-38FED9A3496F}" srcId="{27D4CEAC-555B-45DD-BD2B-035B60E1474A}" destId="{72A5E47E-562E-4093-BA63-6405DDF5CF22}" srcOrd="1" destOrd="0" parTransId="{4FAB7B36-C5C9-4BFC-8B20-C1EFBACCE932}" sibTransId="{C46958CD-E0C6-4B94-ADEF-7011E0E3499A}"/>
    <dgm:cxn modelId="{44519B82-A1D3-4869-BC62-BFAE433B2116}" srcId="{27D4CEAC-555B-45DD-BD2B-035B60E1474A}" destId="{DE0A8A7E-38A6-44F5-86A7-E6D74799CBAD}" srcOrd="0" destOrd="0" parTransId="{DF12E6F8-725C-47AE-B4A5-6DB238993968}" sibTransId="{C6EB66FF-8A0E-4DD0-BDFF-46967C9017DA}"/>
    <dgm:cxn modelId="{A0AD4296-F69F-4D28-BB3D-22B741F37D7F}" type="presOf" srcId="{18B86048-3FDC-4888-A7A8-572BED2B0A67}" destId="{A7925D38-D422-4E46-8774-1C199B7D9DA2}" srcOrd="0" destOrd="0" presId="urn:microsoft.com/office/officeart/2008/layout/VerticalCurvedList"/>
    <dgm:cxn modelId="{0A6F9D46-A58C-4A23-9179-CC6EDEA4F72E}" type="presOf" srcId="{C6EB66FF-8A0E-4DD0-BDFF-46967C9017DA}" destId="{E5766A44-B7B6-4482-85F2-6A73BBDD1BD3}" srcOrd="0" destOrd="0" presId="urn:microsoft.com/office/officeart/2008/layout/VerticalCurvedList"/>
    <dgm:cxn modelId="{1320850D-D5F8-4729-BE0C-001E44E057E8}" type="presParOf" srcId="{21B16543-A25D-4907-BAAB-200A0E3C6B18}" destId="{85F8A248-B149-48F5-A6CA-78B326536F02}" srcOrd="0" destOrd="0" presId="urn:microsoft.com/office/officeart/2008/layout/VerticalCurvedList"/>
    <dgm:cxn modelId="{8AFACFE4-1B46-483D-A26F-6D7960C78501}" type="presParOf" srcId="{85F8A248-B149-48F5-A6CA-78B326536F02}" destId="{A3C9AFF9-52E8-477B-B6A6-31EF459B800C}" srcOrd="0" destOrd="0" presId="urn:microsoft.com/office/officeart/2008/layout/VerticalCurvedList"/>
    <dgm:cxn modelId="{BF7FC430-CE21-4BAB-86EB-CF982BBF3605}" type="presParOf" srcId="{A3C9AFF9-52E8-477B-B6A6-31EF459B800C}" destId="{56978B57-FAC3-463A-A3D8-692C9F94F101}" srcOrd="0" destOrd="0" presId="urn:microsoft.com/office/officeart/2008/layout/VerticalCurvedList"/>
    <dgm:cxn modelId="{ACFC2FD6-3D41-46AC-90E9-359D379AB858}" type="presParOf" srcId="{A3C9AFF9-52E8-477B-B6A6-31EF459B800C}" destId="{E5766A44-B7B6-4482-85F2-6A73BBDD1BD3}" srcOrd="1" destOrd="0" presId="urn:microsoft.com/office/officeart/2008/layout/VerticalCurvedList"/>
    <dgm:cxn modelId="{FFB95C82-2DA5-41D9-AA31-7F769210E7E7}" type="presParOf" srcId="{A3C9AFF9-52E8-477B-B6A6-31EF459B800C}" destId="{6AF412F2-30D5-4BCE-A31E-32877A974F98}" srcOrd="2" destOrd="0" presId="urn:microsoft.com/office/officeart/2008/layout/VerticalCurvedList"/>
    <dgm:cxn modelId="{0A483B2C-F721-4348-8C83-0F593EF0C4F1}" type="presParOf" srcId="{A3C9AFF9-52E8-477B-B6A6-31EF459B800C}" destId="{266D77F6-ED62-492F-811C-3A5E3331B723}" srcOrd="3" destOrd="0" presId="urn:microsoft.com/office/officeart/2008/layout/VerticalCurvedList"/>
    <dgm:cxn modelId="{059B7815-F203-4D48-A794-8A1C478AA834}" type="presParOf" srcId="{85F8A248-B149-48F5-A6CA-78B326536F02}" destId="{13B1D78E-1F6C-4BEA-B688-07891F0B9D3D}" srcOrd="1" destOrd="0" presId="urn:microsoft.com/office/officeart/2008/layout/VerticalCurvedList"/>
    <dgm:cxn modelId="{BE421F32-19B7-4D9F-8EAD-E39707D4570E}" type="presParOf" srcId="{85F8A248-B149-48F5-A6CA-78B326536F02}" destId="{7B51AB58-91B4-41E5-888D-A3D784E4A26D}" srcOrd="2" destOrd="0" presId="urn:microsoft.com/office/officeart/2008/layout/VerticalCurvedList"/>
    <dgm:cxn modelId="{CA1E3B50-4419-4F59-8EEA-0987B3660E4C}" type="presParOf" srcId="{7B51AB58-91B4-41E5-888D-A3D784E4A26D}" destId="{896F0DD1-B777-4B6B-AFBA-28D6A909BA6E}" srcOrd="0" destOrd="0" presId="urn:microsoft.com/office/officeart/2008/layout/VerticalCurvedList"/>
    <dgm:cxn modelId="{C312CFCE-EE4B-44BC-89B7-69CB45CD24E6}" type="presParOf" srcId="{85F8A248-B149-48F5-A6CA-78B326536F02}" destId="{43BBEA62-97FD-4B37-8B17-B2F2B7EFFAD8}" srcOrd="3" destOrd="0" presId="urn:microsoft.com/office/officeart/2008/layout/VerticalCurvedList"/>
    <dgm:cxn modelId="{CF586328-A8CB-4CB7-96A3-A4D02B114728}" type="presParOf" srcId="{85F8A248-B149-48F5-A6CA-78B326536F02}" destId="{5C8B63A2-D9FD-4710-BEF2-6906743621E2}" srcOrd="4" destOrd="0" presId="urn:microsoft.com/office/officeart/2008/layout/VerticalCurvedList"/>
    <dgm:cxn modelId="{D350FD79-71B7-41FE-A050-A28A7F832E2D}" type="presParOf" srcId="{5C8B63A2-D9FD-4710-BEF2-6906743621E2}" destId="{92AEDF33-C151-437F-A3C3-41CA365BBEBA}" srcOrd="0" destOrd="0" presId="urn:microsoft.com/office/officeart/2008/layout/VerticalCurvedList"/>
    <dgm:cxn modelId="{F4D750BD-9F47-408B-9D7D-787761DA2496}" type="presParOf" srcId="{85F8A248-B149-48F5-A6CA-78B326536F02}" destId="{A7925D38-D422-4E46-8774-1C199B7D9DA2}" srcOrd="5" destOrd="0" presId="urn:microsoft.com/office/officeart/2008/layout/VerticalCurvedList"/>
    <dgm:cxn modelId="{F77162F0-64F3-41A1-94E5-7C3DB75A0093}" type="presParOf" srcId="{85F8A248-B149-48F5-A6CA-78B326536F02}" destId="{B27889ED-1144-4BB3-9AC1-C8AA375A24B5}" srcOrd="6" destOrd="0" presId="urn:microsoft.com/office/officeart/2008/layout/VerticalCurvedList"/>
    <dgm:cxn modelId="{594BC42B-F41A-424F-B7A9-683B8427FB73}" type="presParOf" srcId="{B27889ED-1144-4BB3-9AC1-C8AA375A24B5}" destId="{E3D6D4EE-18E5-43A1-AB4A-8825C3C4B7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7D4CEAC-555B-45DD-BD2B-035B60E1474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0A8A7E-38A6-44F5-86A7-E6D74799CBAD}">
      <dgm:prSet/>
      <dgm:spPr>
        <a:blipFill rotWithShape="0">
          <a:blip xmlns:r="http://schemas.openxmlformats.org/officeDocument/2006/relationships" r:embed="rId1"/>
          <a:stretch>
            <a:fillRect b="-89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F12E6F8-725C-47AE-B4A5-6DB238993968}" type="parTrans" cxnId="{44519B82-A1D3-4869-BC62-BFAE433B2116}">
      <dgm:prSet/>
      <dgm:spPr/>
      <dgm:t>
        <a:bodyPr/>
        <a:lstStyle/>
        <a:p>
          <a:endParaRPr lang="en-US"/>
        </a:p>
      </dgm:t>
    </dgm:pt>
    <dgm:pt modelId="{C6EB66FF-8A0E-4DD0-BDFF-46967C9017DA}" type="sibTrans" cxnId="{44519B82-A1D3-4869-BC62-BFAE433B2116}">
      <dgm:prSet/>
      <dgm:spPr/>
      <dgm:t>
        <a:bodyPr/>
        <a:lstStyle/>
        <a:p>
          <a:endParaRPr lang="en-US"/>
        </a:p>
      </dgm:t>
    </dgm:pt>
    <dgm:pt modelId="{72A5E47E-562E-4093-BA63-6405DDF5CF22}">
      <dgm:prSet/>
      <dgm:spPr>
        <a:blipFill rotWithShape="0">
          <a:blip xmlns:r="http://schemas.openxmlformats.org/officeDocument/2006/relationships" r:embed="rId2"/>
          <a:stretch>
            <a:fillRect b="-89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FAB7B36-C5C9-4BFC-8B20-C1EFBACCE932}" type="parTrans" cxnId="{9BA9564C-DA53-4817-B956-38FED9A3496F}">
      <dgm:prSet/>
      <dgm:spPr/>
      <dgm:t>
        <a:bodyPr/>
        <a:lstStyle/>
        <a:p>
          <a:endParaRPr lang="en-US"/>
        </a:p>
      </dgm:t>
    </dgm:pt>
    <dgm:pt modelId="{C46958CD-E0C6-4B94-ADEF-7011E0E3499A}" type="sibTrans" cxnId="{9BA9564C-DA53-4817-B956-38FED9A3496F}">
      <dgm:prSet/>
      <dgm:spPr/>
      <dgm:t>
        <a:bodyPr/>
        <a:lstStyle/>
        <a:p>
          <a:endParaRPr lang="en-US"/>
        </a:p>
      </dgm:t>
    </dgm:pt>
    <dgm:pt modelId="{18B86048-3FDC-4888-A7A8-572BED2B0A67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08C79F7-4379-4286-941A-331AF15EC6F2}" type="parTrans" cxnId="{06A693C8-81CA-42B4-BCEE-6CD1186F57C5}">
      <dgm:prSet/>
      <dgm:spPr/>
      <dgm:t>
        <a:bodyPr/>
        <a:lstStyle/>
        <a:p>
          <a:endParaRPr lang="en-US"/>
        </a:p>
      </dgm:t>
    </dgm:pt>
    <dgm:pt modelId="{01E06F8C-9575-4FEF-B656-E43563D91F96}" type="sibTrans" cxnId="{06A693C8-81CA-42B4-BCEE-6CD1186F57C5}">
      <dgm:prSet/>
      <dgm:spPr/>
      <dgm:t>
        <a:bodyPr/>
        <a:lstStyle/>
        <a:p>
          <a:endParaRPr lang="en-US"/>
        </a:p>
      </dgm:t>
    </dgm:pt>
    <dgm:pt modelId="{21B16543-A25D-4907-BAAB-200A0E3C6B18}" type="pres">
      <dgm:prSet presAssocID="{27D4CEAC-555B-45DD-BD2B-035B60E147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5F8A248-B149-48F5-A6CA-78B326536F02}" type="pres">
      <dgm:prSet presAssocID="{27D4CEAC-555B-45DD-BD2B-035B60E1474A}" presName="Name1" presStyleCnt="0"/>
      <dgm:spPr/>
      <dgm:t>
        <a:bodyPr/>
        <a:lstStyle/>
        <a:p>
          <a:endParaRPr lang="en-US"/>
        </a:p>
      </dgm:t>
    </dgm:pt>
    <dgm:pt modelId="{A3C9AFF9-52E8-477B-B6A6-31EF459B800C}" type="pres">
      <dgm:prSet presAssocID="{27D4CEAC-555B-45DD-BD2B-035B60E1474A}" presName="cycle" presStyleCnt="0"/>
      <dgm:spPr/>
      <dgm:t>
        <a:bodyPr/>
        <a:lstStyle/>
        <a:p>
          <a:endParaRPr lang="en-US"/>
        </a:p>
      </dgm:t>
    </dgm:pt>
    <dgm:pt modelId="{56978B57-FAC3-463A-A3D8-692C9F94F101}" type="pres">
      <dgm:prSet presAssocID="{27D4CEAC-555B-45DD-BD2B-035B60E1474A}" presName="srcNode" presStyleLbl="node1" presStyleIdx="0" presStyleCnt="3"/>
      <dgm:spPr/>
      <dgm:t>
        <a:bodyPr/>
        <a:lstStyle/>
        <a:p>
          <a:endParaRPr lang="en-US"/>
        </a:p>
      </dgm:t>
    </dgm:pt>
    <dgm:pt modelId="{E5766A44-B7B6-4482-85F2-6A73BBDD1BD3}" type="pres">
      <dgm:prSet presAssocID="{27D4CEAC-555B-45DD-BD2B-035B60E1474A}" presName="conn" presStyleLbl="parChTrans1D2" presStyleIdx="0" presStyleCnt="1"/>
      <dgm:spPr/>
      <dgm:t>
        <a:bodyPr/>
        <a:lstStyle/>
        <a:p>
          <a:endParaRPr lang="en-US"/>
        </a:p>
      </dgm:t>
    </dgm:pt>
    <dgm:pt modelId="{6AF412F2-30D5-4BCE-A31E-32877A974F98}" type="pres">
      <dgm:prSet presAssocID="{27D4CEAC-555B-45DD-BD2B-035B60E1474A}" presName="extraNode" presStyleLbl="node1" presStyleIdx="0" presStyleCnt="3"/>
      <dgm:spPr/>
      <dgm:t>
        <a:bodyPr/>
        <a:lstStyle/>
        <a:p>
          <a:endParaRPr lang="en-US"/>
        </a:p>
      </dgm:t>
    </dgm:pt>
    <dgm:pt modelId="{266D77F6-ED62-492F-811C-3A5E3331B723}" type="pres">
      <dgm:prSet presAssocID="{27D4CEAC-555B-45DD-BD2B-035B60E1474A}" presName="dstNode" presStyleLbl="node1" presStyleIdx="0" presStyleCnt="3"/>
      <dgm:spPr/>
      <dgm:t>
        <a:bodyPr/>
        <a:lstStyle/>
        <a:p>
          <a:endParaRPr lang="en-US"/>
        </a:p>
      </dgm:t>
    </dgm:pt>
    <dgm:pt modelId="{13B1D78E-1F6C-4BEA-B688-07891F0B9D3D}" type="pres">
      <dgm:prSet presAssocID="{DE0A8A7E-38A6-44F5-86A7-E6D74799CBA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AB58-91B4-41E5-888D-A3D784E4A26D}" type="pres">
      <dgm:prSet presAssocID="{DE0A8A7E-38A6-44F5-86A7-E6D74799CBAD}" presName="accent_1" presStyleCnt="0"/>
      <dgm:spPr/>
      <dgm:t>
        <a:bodyPr/>
        <a:lstStyle/>
        <a:p>
          <a:endParaRPr lang="en-US"/>
        </a:p>
      </dgm:t>
    </dgm:pt>
    <dgm:pt modelId="{896F0DD1-B777-4B6B-AFBA-28D6A909BA6E}" type="pres">
      <dgm:prSet presAssocID="{DE0A8A7E-38A6-44F5-86A7-E6D74799CBAD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43BBEA62-97FD-4B37-8B17-B2F2B7EFFAD8}" type="pres">
      <dgm:prSet presAssocID="{72A5E47E-562E-4093-BA63-6405DDF5CF2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B63A2-D9FD-4710-BEF2-6906743621E2}" type="pres">
      <dgm:prSet presAssocID="{72A5E47E-562E-4093-BA63-6405DDF5CF22}" presName="accent_2" presStyleCnt="0"/>
      <dgm:spPr/>
      <dgm:t>
        <a:bodyPr/>
        <a:lstStyle/>
        <a:p>
          <a:endParaRPr lang="en-US"/>
        </a:p>
      </dgm:t>
    </dgm:pt>
    <dgm:pt modelId="{92AEDF33-C151-437F-A3C3-41CA365BBEBA}" type="pres">
      <dgm:prSet presAssocID="{72A5E47E-562E-4093-BA63-6405DDF5CF22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A7925D38-D422-4E46-8774-1C199B7D9DA2}" type="pres">
      <dgm:prSet presAssocID="{18B86048-3FDC-4888-A7A8-572BED2B0A6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889ED-1144-4BB3-9AC1-C8AA375A24B5}" type="pres">
      <dgm:prSet presAssocID="{18B86048-3FDC-4888-A7A8-572BED2B0A67}" presName="accent_3" presStyleCnt="0"/>
      <dgm:spPr/>
      <dgm:t>
        <a:bodyPr/>
        <a:lstStyle/>
        <a:p>
          <a:endParaRPr lang="en-US"/>
        </a:p>
      </dgm:t>
    </dgm:pt>
    <dgm:pt modelId="{E3D6D4EE-18E5-43A1-AB4A-8825C3C4B741}" type="pres">
      <dgm:prSet presAssocID="{18B86048-3FDC-4888-A7A8-572BED2B0A67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06A693C8-81CA-42B4-BCEE-6CD1186F57C5}" srcId="{27D4CEAC-555B-45DD-BD2B-035B60E1474A}" destId="{18B86048-3FDC-4888-A7A8-572BED2B0A67}" srcOrd="2" destOrd="0" parTransId="{408C79F7-4379-4286-941A-331AF15EC6F2}" sibTransId="{01E06F8C-9575-4FEF-B656-E43563D91F96}"/>
    <dgm:cxn modelId="{A7452442-3494-47A2-87CD-B949F19B03D5}" type="presOf" srcId="{72A5E47E-562E-4093-BA63-6405DDF5CF22}" destId="{43BBEA62-97FD-4B37-8B17-B2F2B7EFFAD8}" srcOrd="0" destOrd="0" presId="urn:microsoft.com/office/officeart/2008/layout/VerticalCurvedList"/>
    <dgm:cxn modelId="{BA16141E-A689-477E-A7BC-4D92ED2E5F8C}" type="presOf" srcId="{27D4CEAC-555B-45DD-BD2B-035B60E1474A}" destId="{21B16543-A25D-4907-BAAB-200A0E3C6B18}" srcOrd="0" destOrd="0" presId="urn:microsoft.com/office/officeart/2008/layout/VerticalCurvedList"/>
    <dgm:cxn modelId="{6BE8CA84-D92B-4361-92E6-1C02B702425A}" type="presOf" srcId="{DE0A8A7E-38A6-44F5-86A7-E6D74799CBAD}" destId="{13B1D78E-1F6C-4BEA-B688-07891F0B9D3D}" srcOrd="0" destOrd="0" presId="urn:microsoft.com/office/officeart/2008/layout/VerticalCurvedList"/>
    <dgm:cxn modelId="{9BA9564C-DA53-4817-B956-38FED9A3496F}" srcId="{27D4CEAC-555B-45DD-BD2B-035B60E1474A}" destId="{72A5E47E-562E-4093-BA63-6405DDF5CF22}" srcOrd="1" destOrd="0" parTransId="{4FAB7B36-C5C9-4BFC-8B20-C1EFBACCE932}" sibTransId="{C46958CD-E0C6-4B94-ADEF-7011E0E3499A}"/>
    <dgm:cxn modelId="{44519B82-A1D3-4869-BC62-BFAE433B2116}" srcId="{27D4CEAC-555B-45DD-BD2B-035B60E1474A}" destId="{DE0A8A7E-38A6-44F5-86A7-E6D74799CBAD}" srcOrd="0" destOrd="0" parTransId="{DF12E6F8-725C-47AE-B4A5-6DB238993968}" sibTransId="{C6EB66FF-8A0E-4DD0-BDFF-46967C9017DA}"/>
    <dgm:cxn modelId="{A0AD4296-F69F-4D28-BB3D-22B741F37D7F}" type="presOf" srcId="{18B86048-3FDC-4888-A7A8-572BED2B0A67}" destId="{A7925D38-D422-4E46-8774-1C199B7D9DA2}" srcOrd="0" destOrd="0" presId="urn:microsoft.com/office/officeart/2008/layout/VerticalCurvedList"/>
    <dgm:cxn modelId="{0A6F9D46-A58C-4A23-9179-CC6EDEA4F72E}" type="presOf" srcId="{C6EB66FF-8A0E-4DD0-BDFF-46967C9017DA}" destId="{E5766A44-B7B6-4482-85F2-6A73BBDD1BD3}" srcOrd="0" destOrd="0" presId="urn:microsoft.com/office/officeart/2008/layout/VerticalCurvedList"/>
    <dgm:cxn modelId="{1320850D-D5F8-4729-BE0C-001E44E057E8}" type="presParOf" srcId="{21B16543-A25D-4907-BAAB-200A0E3C6B18}" destId="{85F8A248-B149-48F5-A6CA-78B326536F02}" srcOrd="0" destOrd="0" presId="urn:microsoft.com/office/officeart/2008/layout/VerticalCurvedList"/>
    <dgm:cxn modelId="{8AFACFE4-1B46-483D-A26F-6D7960C78501}" type="presParOf" srcId="{85F8A248-B149-48F5-A6CA-78B326536F02}" destId="{A3C9AFF9-52E8-477B-B6A6-31EF459B800C}" srcOrd="0" destOrd="0" presId="urn:microsoft.com/office/officeart/2008/layout/VerticalCurvedList"/>
    <dgm:cxn modelId="{BF7FC430-CE21-4BAB-86EB-CF982BBF3605}" type="presParOf" srcId="{A3C9AFF9-52E8-477B-B6A6-31EF459B800C}" destId="{56978B57-FAC3-463A-A3D8-692C9F94F101}" srcOrd="0" destOrd="0" presId="urn:microsoft.com/office/officeart/2008/layout/VerticalCurvedList"/>
    <dgm:cxn modelId="{ACFC2FD6-3D41-46AC-90E9-359D379AB858}" type="presParOf" srcId="{A3C9AFF9-52E8-477B-B6A6-31EF459B800C}" destId="{E5766A44-B7B6-4482-85F2-6A73BBDD1BD3}" srcOrd="1" destOrd="0" presId="urn:microsoft.com/office/officeart/2008/layout/VerticalCurvedList"/>
    <dgm:cxn modelId="{FFB95C82-2DA5-41D9-AA31-7F769210E7E7}" type="presParOf" srcId="{A3C9AFF9-52E8-477B-B6A6-31EF459B800C}" destId="{6AF412F2-30D5-4BCE-A31E-32877A974F98}" srcOrd="2" destOrd="0" presId="urn:microsoft.com/office/officeart/2008/layout/VerticalCurvedList"/>
    <dgm:cxn modelId="{0A483B2C-F721-4348-8C83-0F593EF0C4F1}" type="presParOf" srcId="{A3C9AFF9-52E8-477B-B6A6-31EF459B800C}" destId="{266D77F6-ED62-492F-811C-3A5E3331B723}" srcOrd="3" destOrd="0" presId="urn:microsoft.com/office/officeart/2008/layout/VerticalCurvedList"/>
    <dgm:cxn modelId="{059B7815-F203-4D48-A794-8A1C478AA834}" type="presParOf" srcId="{85F8A248-B149-48F5-A6CA-78B326536F02}" destId="{13B1D78E-1F6C-4BEA-B688-07891F0B9D3D}" srcOrd="1" destOrd="0" presId="urn:microsoft.com/office/officeart/2008/layout/VerticalCurvedList"/>
    <dgm:cxn modelId="{BE421F32-19B7-4D9F-8EAD-E39707D4570E}" type="presParOf" srcId="{85F8A248-B149-48F5-A6CA-78B326536F02}" destId="{7B51AB58-91B4-41E5-888D-A3D784E4A26D}" srcOrd="2" destOrd="0" presId="urn:microsoft.com/office/officeart/2008/layout/VerticalCurvedList"/>
    <dgm:cxn modelId="{CA1E3B50-4419-4F59-8EEA-0987B3660E4C}" type="presParOf" srcId="{7B51AB58-91B4-41E5-888D-A3D784E4A26D}" destId="{896F0DD1-B777-4B6B-AFBA-28D6A909BA6E}" srcOrd="0" destOrd="0" presId="urn:microsoft.com/office/officeart/2008/layout/VerticalCurvedList"/>
    <dgm:cxn modelId="{C312CFCE-EE4B-44BC-89B7-69CB45CD24E6}" type="presParOf" srcId="{85F8A248-B149-48F5-A6CA-78B326536F02}" destId="{43BBEA62-97FD-4B37-8B17-B2F2B7EFFAD8}" srcOrd="3" destOrd="0" presId="urn:microsoft.com/office/officeart/2008/layout/VerticalCurvedList"/>
    <dgm:cxn modelId="{CF586328-A8CB-4CB7-96A3-A4D02B114728}" type="presParOf" srcId="{85F8A248-B149-48F5-A6CA-78B326536F02}" destId="{5C8B63A2-D9FD-4710-BEF2-6906743621E2}" srcOrd="4" destOrd="0" presId="urn:microsoft.com/office/officeart/2008/layout/VerticalCurvedList"/>
    <dgm:cxn modelId="{D350FD79-71B7-41FE-A050-A28A7F832E2D}" type="presParOf" srcId="{5C8B63A2-D9FD-4710-BEF2-6906743621E2}" destId="{92AEDF33-C151-437F-A3C3-41CA365BBEBA}" srcOrd="0" destOrd="0" presId="urn:microsoft.com/office/officeart/2008/layout/VerticalCurvedList"/>
    <dgm:cxn modelId="{F4D750BD-9F47-408B-9D7D-787761DA2496}" type="presParOf" srcId="{85F8A248-B149-48F5-A6CA-78B326536F02}" destId="{A7925D38-D422-4E46-8774-1C199B7D9DA2}" srcOrd="5" destOrd="0" presId="urn:microsoft.com/office/officeart/2008/layout/VerticalCurvedList"/>
    <dgm:cxn modelId="{F77162F0-64F3-41A1-94E5-7C3DB75A0093}" type="presParOf" srcId="{85F8A248-B149-48F5-A6CA-78B326536F02}" destId="{B27889ED-1144-4BB3-9AC1-C8AA375A24B5}" srcOrd="6" destOrd="0" presId="urn:microsoft.com/office/officeart/2008/layout/VerticalCurvedList"/>
    <dgm:cxn modelId="{594BC42B-F41A-424F-B7A9-683B8427FB73}" type="presParOf" srcId="{B27889ED-1144-4BB3-9AC1-C8AA375A24B5}" destId="{E3D6D4EE-18E5-43A1-AB4A-8825C3C4B7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7C123-AD1E-4052-9061-4EAEF963AE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357C1-0BF2-444B-859C-85937EBF333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smtClean="0"/>
            <a:t>Introduction</a:t>
          </a:r>
          <a:endParaRPr lang="en-US" sz="2400" dirty="0"/>
        </a:p>
      </dgm:t>
    </dgm:pt>
    <dgm:pt modelId="{69072639-20E8-4398-85AC-6E5C193F99CC}" type="parTrans" cxnId="{275E243B-4F2C-4E38-90A8-7500F4F716EB}">
      <dgm:prSet/>
      <dgm:spPr/>
      <dgm:t>
        <a:bodyPr/>
        <a:lstStyle/>
        <a:p>
          <a:endParaRPr lang="en-US"/>
        </a:p>
      </dgm:t>
    </dgm:pt>
    <dgm:pt modelId="{ED4DFFE1-5BE5-4F98-B41E-F330B8436986}" type="sibTrans" cxnId="{275E243B-4F2C-4E38-90A8-7500F4F716EB}">
      <dgm:prSet/>
      <dgm:spPr/>
      <dgm:t>
        <a:bodyPr/>
        <a:lstStyle/>
        <a:p>
          <a:endParaRPr lang="en-US"/>
        </a:p>
      </dgm:t>
    </dgm:pt>
    <dgm:pt modelId="{31C27431-5958-4707-9C55-E44404F1C8D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/>
            <a:t>Overview of Proposed Solution and Current Contributions</a:t>
          </a:r>
          <a:endParaRPr lang="en-US" sz="2400" dirty="0"/>
        </a:p>
      </dgm:t>
    </dgm:pt>
    <dgm:pt modelId="{25DD5C61-950C-4523-BECF-5FB60670FA7D}" type="parTrans" cxnId="{E6236FAB-8F3C-4B01-8025-5B48898ADE7C}">
      <dgm:prSet/>
      <dgm:spPr/>
      <dgm:t>
        <a:bodyPr/>
        <a:lstStyle/>
        <a:p>
          <a:endParaRPr lang="en-US"/>
        </a:p>
      </dgm:t>
    </dgm:pt>
    <dgm:pt modelId="{2DDFC6E1-8772-4C19-AB8D-8FFBC175E9B1}" type="sibTrans" cxnId="{E6236FAB-8F3C-4B01-8025-5B48898ADE7C}">
      <dgm:prSet/>
      <dgm:spPr/>
      <dgm:t>
        <a:bodyPr/>
        <a:lstStyle/>
        <a:p>
          <a:endParaRPr lang="en-US"/>
        </a:p>
      </dgm:t>
    </dgm:pt>
    <dgm:pt modelId="{9EBD88AF-D3C9-467A-86BB-B33CB2784B0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/>
            <a:t>Background</a:t>
          </a:r>
          <a:endParaRPr lang="en-US" sz="2400" dirty="0"/>
        </a:p>
      </dgm:t>
    </dgm:pt>
    <dgm:pt modelId="{2FF3FD6E-1A7A-4F89-8690-59ADC3438FF4}" type="parTrans" cxnId="{6542A228-96F4-468B-9A28-E8E6ABD655C1}">
      <dgm:prSet/>
      <dgm:spPr/>
      <dgm:t>
        <a:bodyPr/>
        <a:lstStyle/>
        <a:p>
          <a:endParaRPr lang="en-US"/>
        </a:p>
      </dgm:t>
    </dgm:pt>
    <dgm:pt modelId="{4C1877AD-275D-4863-8720-88DE41C4BBFD}" type="sibTrans" cxnId="{6542A228-96F4-468B-9A28-E8E6ABD655C1}">
      <dgm:prSet/>
      <dgm:spPr/>
      <dgm:t>
        <a:bodyPr/>
        <a:lstStyle/>
        <a:p>
          <a:endParaRPr lang="en-US"/>
        </a:p>
      </dgm:t>
    </dgm:pt>
    <dgm:pt modelId="{709DD450-A2DB-4B2E-9F75-1871FF92F2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/>
            <a:t>Triangular Spatial Relationships for Protein 3D Structure Representation</a:t>
          </a:r>
          <a:endParaRPr lang="en-US" sz="2400" dirty="0"/>
        </a:p>
      </dgm:t>
    </dgm:pt>
    <dgm:pt modelId="{D45EA0CF-A875-4D2D-80F3-9A42C0C1573A}" type="parTrans" cxnId="{019C6262-FC7C-4ACC-AA96-A17079DBFC78}">
      <dgm:prSet/>
      <dgm:spPr/>
      <dgm:t>
        <a:bodyPr/>
        <a:lstStyle/>
        <a:p>
          <a:endParaRPr lang="en-US"/>
        </a:p>
      </dgm:t>
    </dgm:pt>
    <dgm:pt modelId="{94F2B1E6-20B0-4D5D-B574-19F4D03406A0}" type="sibTrans" cxnId="{019C6262-FC7C-4ACC-AA96-A17079DBFC78}">
      <dgm:prSet/>
      <dgm:spPr/>
      <dgm:t>
        <a:bodyPr/>
        <a:lstStyle/>
        <a:p>
          <a:endParaRPr lang="en-US"/>
        </a:p>
      </dgm:t>
    </dgm:pt>
    <dgm:pt modelId="{15D94CA2-029E-4CA4-B092-B2324B8FF89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/>
            <a:t>Similarity Measure and Results</a:t>
          </a:r>
          <a:endParaRPr lang="en-US" sz="2400" dirty="0"/>
        </a:p>
      </dgm:t>
    </dgm:pt>
    <dgm:pt modelId="{03D6CB0F-A23B-490C-9B8D-29FDC003FD73}" type="parTrans" cxnId="{761B33B6-1D6E-44FC-B53E-AD5349F4028B}">
      <dgm:prSet/>
      <dgm:spPr/>
      <dgm:t>
        <a:bodyPr/>
        <a:lstStyle/>
        <a:p>
          <a:endParaRPr lang="en-US"/>
        </a:p>
      </dgm:t>
    </dgm:pt>
    <dgm:pt modelId="{5E4B8EC9-12DE-4CC0-8671-507B34F814D1}" type="sibTrans" cxnId="{761B33B6-1D6E-44FC-B53E-AD5349F4028B}">
      <dgm:prSet/>
      <dgm:spPr/>
      <dgm:t>
        <a:bodyPr/>
        <a:lstStyle/>
        <a:p>
          <a:endParaRPr lang="en-US"/>
        </a:p>
      </dgm:t>
    </dgm:pt>
    <dgm:pt modelId="{B870B43A-9BDD-4D25-BC3E-816C0CC3102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/>
            <a:t>Future Work</a:t>
          </a:r>
          <a:endParaRPr lang="en-US" sz="2400" dirty="0"/>
        </a:p>
      </dgm:t>
    </dgm:pt>
    <dgm:pt modelId="{6257F423-5767-4107-9064-230593586CF7}" type="parTrans" cxnId="{36342EB1-81B8-4E68-8A88-1AA19BB34C2A}">
      <dgm:prSet/>
      <dgm:spPr/>
      <dgm:t>
        <a:bodyPr/>
        <a:lstStyle/>
        <a:p>
          <a:endParaRPr lang="en-US"/>
        </a:p>
      </dgm:t>
    </dgm:pt>
    <dgm:pt modelId="{913DB76C-1D2B-4989-9A0F-E99C3F659C29}" type="sibTrans" cxnId="{36342EB1-81B8-4E68-8A88-1AA19BB34C2A}">
      <dgm:prSet/>
      <dgm:spPr/>
      <dgm:t>
        <a:bodyPr/>
        <a:lstStyle/>
        <a:p>
          <a:endParaRPr lang="en-US"/>
        </a:p>
      </dgm:t>
    </dgm:pt>
    <dgm:pt modelId="{D82D34CA-2CC2-466F-9527-9861953D66D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400" dirty="0" smtClean="0"/>
            <a:t>Conclusion</a:t>
          </a:r>
          <a:endParaRPr lang="en-US" sz="2400" dirty="0"/>
        </a:p>
      </dgm:t>
    </dgm:pt>
    <dgm:pt modelId="{E7ED5741-C96F-4617-827B-1955F5111979}" type="parTrans" cxnId="{729B5075-62A4-45E6-949C-922DE038AB98}">
      <dgm:prSet/>
      <dgm:spPr/>
      <dgm:t>
        <a:bodyPr/>
        <a:lstStyle/>
        <a:p>
          <a:endParaRPr lang="en-US"/>
        </a:p>
      </dgm:t>
    </dgm:pt>
    <dgm:pt modelId="{0535EC86-440D-497E-BE05-739772A934D7}" type="sibTrans" cxnId="{729B5075-62A4-45E6-949C-922DE038AB98}">
      <dgm:prSet/>
      <dgm:spPr/>
      <dgm:t>
        <a:bodyPr/>
        <a:lstStyle/>
        <a:p>
          <a:endParaRPr lang="en-US"/>
        </a:p>
      </dgm:t>
    </dgm:pt>
    <dgm:pt modelId="{C74F42CF-2F04-4B66-986E-2800BAC76F4E}" type="pres">
      <dgm:prSet presAssocID="{2CB7C123-AD1E-4052-9061-4EAEF963AE10}" presName="linear" presStyleCnt="0">
        <dgm:presLayoutVars>
          <dgm:animLvl val="lvl"/>
          <dgm:resizeHandles val="exact"/>
        </dgm:presLayoutVars>
      </dgm:prSet>
      <dgm:spPr/>
    </dgm:pt>
    <dgm:pt modelId="{2C645474-816E-4E79-ACEA-902BFF587356}" type="pres">
      <dgm:prSet presAssocID="{1F4357C1-0BF2-444B-859C-85937EBF333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1C888-8765-4D36-BDBB-9DD553C18823}" type="pres">
      <dgm:prSet presAssocID="{ED4DFFE1-5BE5-4F98-B41E-F330B8436986}" presName="spacer" presStyleCnt="0"/>
      <dgm:spPr/>
    </dgm:pt>
    <dgm:pt modelId="{95BEF882-3A0C-4C1B-B89D-AD37BF1D1F38}" type="pres">
      <dgm:prSet presAssocID="{31C27431-5958-4707-9C55-E44404F1C8D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65C65-6650-48BB-B0EB-469DFAD6C04C}" type="pres">
      <dgm:prSet presAssocID="{2DDFC6E1-8772-4C19-AB8D-8FFBC175E9B1}" presName="spacer" presStyleCnt="0"/>
      <dgm:spPr/>
    </dgm:pt>
    <dgm:pt modelId="{314EF311-B030-4BCF-97E7-A8B874585A27}" type="pres">
      <dgm:prSet presAssocID="{9EBD88AF-D3C9-467A-86BB-B33CB2784B0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E120FD4-81FD-4A52-B0D9-C85B4781BF52}" type="pres">
      <dgm:prSet presAssocID="{4C1877AD-275D-4863-8720-88DE41C4BBFD}" presName="spacer" presStyleCnt="0"/>
      <dgm:spPr/>
    </dgm:pt>
    <dgm:pt modelId="{3DE74A61-8B63-4824-A8BC-AC5123BAB0F9}" type="pres">
      <dgm:prSet presAssocID="{709DD450-A2DB-4B2E-9F75-1871FF92F2E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87644-A4FC-4488-BC18-86DAFA957636}" type="pres">
      <dgm:prSet presAssocID="{94F2B1E6-20B0-4D5D-B574-19F4D03406A0}" presName="spacer" presStyleCnt="0"/>
      <dgm:spPr/>
    </dgm:pt>
    <dgm:pt modelId="{B56F3012-BC38-4E0D-87A4-C51E58A84742}" type="pres">
      <dgm:prSet presAssocID="{15D94CA2-029E-4CA4-B092-B2324B8FF89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3DCAC-E2CA-4982-B740-418EA0EEC682}" type="pres">
      <dgm:prSet presAssocID="{5E4B8EC9-12DE-4CC0-8671-507B34F814D1}" presName="spacer" presStyleCnt="0"/>
      <dgm:spPr/>
    </dgm:pt>
    <dgm:pt modelId="{7D2C4336-A551-4E91-BB80-0C9F3616920C}" type="pres">
      <dgm:prSet presAssocID="{B870B43A-9BDD-4D25-BC3E-816C0CC3102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4A3C6-5211-4C03-8B9A-342A6789847A}" type="pres">
      <dgm:prSet presAssocID="{913DB76C-1D2B-4989-9A0F-E99C3F659C29}" presName="spacer" presStyleCnt="0"/>
      <dgm:spPr/>
    </dgm:pt>
    <dgm:pt modelId="{35379A26-0411-4C4E-8993-FFA8D9B28449}" type="pres">
      <dgm:prSet presAssocID="{D82D34CA-2CC2-466F-9527-9861953D66D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622D779-4E08-43DA-9DAA-7D73A0045381}" type="presOf" srcId="{31C27431-5958-4707-9C55-E44404F1C8D0}" destId="{95BEF882-3A0C-4C1B-B89D-AD37BF1D1F38}" srcOrd="0" destOrd="0" presId="urn:microsoft.com/office/officeart/2005/8/layout/vList2"/>
    <dgm:cxn modelId="{019C6262-FC7C-4ACC-AA96-A17079DBFC78}" srcId="{2CB7C123-AD1E-4052-9061-4EAEF963AE10}" destId="{709DD450-A2DB-4B2E-9F75-1871FF92F2E8}" srcOrd="3" destOrd="0" parTransId="{D45EA0CF-A875-4D2D-80F3-9A42C0C1573A}" sibTransId="{94F2B1E6-20B0-4D5D-B574-19F4D03406A0}"/>
    <dgm:cxn modelId="{140F1CF6-2DA8-4D82-B202-76F9972B49B2}" type="presOf" srcId="{B870B43A-9BDD-4D25-BC3E-816C0CC31029}" destId="{7D2C4336-A551-4E91-BB80-0C9F3616920C}" srcOrd="0" destOrd="0" presId="urn:microsoft.com/office/officeart/2005/8/layout/vList2"/>
    <dgm:cxn modelId="{16932207-6805-4079-B07B-43FC7A0BB3F6}" type="presOf" srcId="{15D94CA2-029E-4CA4-B092-B2324B8FF892}" destId="{B56F3012-BC38-4E0D-87A4-C51E58A84742}" srcOrd="0" destOrd="0" presId="urn:microsoft.com/office/officeart/2005/8/layout/vList2"/>
    <dgm:cxn modelId="{275E243B-4F2C-4E38-90A8-7500F4F716EB}" srcId="{2CB7C123-AD1E-4052-9061-4EAEF963AE10}" destId="{1F4357C1-0BF2-444B-859C-85937EBF3336}" srcOrd="0" destOrd="0" parTransId="{69072639-20E8-4398-85AC-6E5C193F99CC}" sibTransId="{ED4DFFE1-5BE5-4F98-B41E-F330B8436986}"/>
    <dgm:cxn modelId="{729B5075-62A4-45E6-949C-922DE038AB98}" srcId="{2CB7C123-AD1E-4052-9061-4EAEF963AE10}" destId="{D82D34CA-2CC2-466F-9527-9861953D66DC}" srcOrd="6" destOrd="0" parTransId="{E7ED5741-C96F-4617-827B-1955F5111979}" sibTransId="{0535EC86-440D-497E-BE05-739772A934D7}"/>
    <dgm:cxn modelId="{6E1B25A9-7E54-40BA-A65F-F3323B6534EE}" type="presOf" srcId="{D82D34CA-2CC2-466F-9527-9861953D66DC}" destId="{35379A26-0411-4C4E-8993-FFA8D9B28449}" srcOrd="0" destOrd="0" presId="urn:microsoft.com/office/officeart/2005/8/layout/vList2"/>
    <dgm:cxn modelId="{E64B873A-C817-4FA7-9E58-1C8260296EB7}" type="presOf" srcId="{2CB7C123-AD1E-4052-9061-4EAEF963AE10}" destId="{C74F42CF-2F04-4B66-986E-2800BAC76F4E}" srcOrd="0" destOrd="0" presId="urn:microsoft.com/office/officeart/2005/8/layout/vList2"/>
    <dgm:cxn modelId="{E6236FAB-8F3C-4B01-8025-5B48898ADE7C}" srcId="{2CB7C123-AD1E-4052-9061-4EAEF963AE10}" destId="{31C27431-5958-4707-9C55-E44404F1C8D0}" srcOrd="1" destOrd="0" parTransId="{25DD5C61-950C-4523-BECF-5FB60670FA7D}" sibTransId="{2DDFC6E1-8772-4C19-AB8D-8FFBC175E9B1}"/>
    <dgm:cxn modelId="{B10FF3B3-EF76-4BEE-B9BE-760F125D96AC}" type="presOf" srcId="{1F4357C1-0BF2-444B-859C-85937EBF3336}" destId="{2C645474-816E-4E79-ACEA-902BFF587356}" srcOrd="0" destOrd="0" presId="urn:microsoft.com/office/officeart/2005/8/layout/vList2"/>
    <dgm:cxn modelId="{761B33B6-1D6E-44FC-B53E-AD5349F4028B}" srcId="{2CB7C123-AD1E-4052-9061-4EAEF963AE10}" destId="{15D94CA2-029E-4CA4-B092-B2324B8FF892}" srcOrd="4" destOrd="0" parTransId="{03D6CB0F-A23B-490C-9B8D-29FDC003FD73}" sibTransId="{5E4B8EC9-12DE-4CC0-8671-507B34F814D1}"/>
    <dgm:cxn modelId="{9C2923BA-8469-49F0-AE96-FBA6648B6C0C}" type="presOf" srcId="{9EBD88AF-D3C9-467A-86BB-B33CB2784B04}" destId="{314EF311-B030-4BCF-97E7-A8B874585A27}" srcOrd="0" destOrd="0" presId="urn:microsoft.com/office/officeart/2005/8/layout/vList2"/>
    <dgm:cxn modelId="{CE275FC8-DE1D-466A-A8B4-268D4C9C4A03}" type="presOf" srcId="{709DD450-A2DB-4B2E-9F75-1871FF92F2E8}" destId="{3DE74A61-8B63-4824-A8BC-AC5123BAB0F9}" srcOrd="0" destOrd="0" presId="urn:microsoft.com/office/officeart/2005/8/layout/vList2"/>
    <dgm:cxn modelId="{6542A228-96F4-468B-9A28-E8E6ABD655C1}" srcId="{2CB7C123-AD1E-4052-9061-4EAEF963AE10}" destId="{9EBD88AF-D3C9-467A-86BB-B33CB2784B04}" srcOrd="2" destOrd="0" parTransId="{2FF3FD6E-1A7A-4F89-8690-59ADC3438FF4}" sibTransId="{4C1877AD-275D-4863-8720-88DE41C4BBFD}"/>
    <dgm:cxn modelId="{36342EB1-81B8-4E68-8A88-1AA19BB34C2A}" srcId="{2CB7C123-AD1E-4052-9061-4EAEF963AE10}" destId="{B870B43A-9BDD-4D25-BC3E-816C0CC31029}" srcOrd="5" destOrd="0" parTransId="{6257F423-5767-4107-9064-230593586CF7}" sibTransId="{913DB76C-1D2B-4989-9A0F-E99C3F659C29}"/>
    <dgm:cxn modelId="{BFA0D8FB-0F2C-4C92-B32A-1B6EC414E32A}" type="presParOf" srcId="{C74F42CF-2F04-4B66-986E-2800BAC76F4E}" destId="{2C645474-816E-4E79-ACEA-902BFF587356}" srcOrd="0" destOrd="0" presId="urn:microsoft.com/office/officeart/2005/8/layout/vList2"/>
    <dgm:cxn modelId="{AA7C1CFE-3B3F-451B-B30C-D15890615C9A}" type="presParOf" srcId="{C74F42CF-2F04-4B66-986E-2800BAC76F4E}" destId="{0951C888-8765-4D36-BDBB-9DD553C18823}" srcOrd="1" destOrd="0" presId="urn:microsoft.com/office/officeart/2005/8/layout/vList2"/>
    <dgm:cxn modelId="{0EEDD1EC-071D-4CCE-8BA4-8CE03573BC7E}" type="presParOf" srcId="{C74F42CF-2F04-4B66-986E-2800BAC76F4E}" destId="{95BEF882-3A0C-4C1B-B89D-AD37BF1D1F38}" srcOrd="2" destOrd="0" presId="urn:microsoft.com/office/officeart/2005/8/layout/vList2"/>
    <dgm:cxn modelId="{6CF7871F-CC8F-43D3-96D4-6697AB7F985C}" type="presParOf" srcId="{C74F42CF-2F04-4B66-986E-2800BAC76F4E}" destId="{75865C65-6650-48BB-B0EB-469DFAD6C04C}" srcOrd="3" destOrd="0" presId="urn:microsoft.com/office/officeart/2005/8/layout/vList2"/>
    <dgm:cxn modelId="{DD3DD5E1-87FF-48AB-8054-67EE9FEBE6C6}" type="presParOf" srcId="{C74F42CF-2F04-4B66-986E-2800BAC76F4E}" destId="{314EF311-B030-4BCF-97E7-A8B874585A27}" srcOrd="4" destOrd="0" presId="urn:microsoft.com/office/officeart/2005/8/layout/vList2"/>
    <dgm:cxn modelId="{654E2216-7CCC-480D-BFD3-4CA65CA7306E}" type="presParOf" srcId="{C74F42CF-2F04-4B66-986E-2800BAC76F4E}" destId="{2E120FD4-81FD-4A52-B0D9-C85B4781BF52}" srcOrd="5" destOrd="0" presId="urn:microsoft.com/office/officeart/2005/8/layout/vList2"/>
    <dgm:cxn modelId="{4EC5B080-A07D-4263-A9D6-CFF9FBC1DF68}" type="presParOf" srcId="{C74F42CF-2F04-4B66-986E-2800BAC76F4E}" destId="{3DE74A61-8B63-4824-A8BC-AC5123BAB0F9}" srcOrd="6" destOrd="0" presId="urn:microsoft.com/office/officeart/2005/8/layout/vList2"/>
    <dgm:cxn modelId="{C9195D30-919F-414F-9A55-1618F2384D66}" type="presParOf" srcId="{C74F42CF-2F04-4B66-986E-2800BAC76F4E}" destId="{CDB87644-A4FC-4488-BC18-86DAFA957636}" srcOrd="7" destOrd="0" presId="urn:microsoft.com/office/officeart/2005/8/layout/vList2"/>
    <dgm:cxn modelId="{49521063-B53D-4A8E-91A4-9E892D80EF2D}" type="presParOf" srcId="{C74F42CF-2F04-4B66-986E-2800BAC76F4E}" destId="{B56F3012-BC38-4E0D-87A4-C51E58A84742}" srcOrd="8" destOrd="0" presId="urn:microsoft.com/office/officeart/2005/8/layout/vList2"/>
    <dgm:cxn modelId="{5E186162-CD9C-4A82-B678-689FD5943B97}" type="presParOf" srcId="{C74F42CF-2F04-4B66-986E-2800BAC76F4E}" destId="{41F3DCAC-E2CA-4982-B740-418EA0EEC682}" srcOrd="9" destOrd="0" presId="urn:microsoft.com/office/officeart/2005/8/layout/vList2"/>
    <dgm:cxn modelId="{CEE786E6-18A8-4692-936C-A9A910C7D175}" type="presParOf" srcId="{C74F42CF-2F04-4B66-986E-2800BAC76F4E}" destId="{7D2C4336-A551-4E91-BB80-0C9F3616920C}" srcOrd="10" destOrd="0" presId="urn:microsoft.com/office/officeart/2005/8/layout/vList2"/>
    <dgm:cxn modelId="{F6D8ADE7-00C3-4551-A43B-5E9912F761A7}" type="presParOf" srcId="{C74F42CF-2F04-4B66-986E-2800BAC76F4E}" destId="{0774A3C6-5211-4C03-8B9A-342A6789847A}" srcOrd="11" destOrd="0" presId="urn:microsoft.com/office/officeart/2005/8/layout/vList2"/>
    <dgm:cxn modelId="{25B86FA5-8279-412A-92BB-7D52206C7127}" type="presParOf" srcId="{C74F42CF-2F04-4B66-986E-2800BAC76F4E}" destId="{35379A26-0411-4C4E-8993-FFA8D9B2844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60947C4-B15F-4B7E-B5A9-94C38AB6FBE3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4CA3038-04BB-4C26-9D13-4619403F2E2F}">
      <dgm:prSet custT="1"/>
      <dgm:spPr/>
      <dgm:t>
        <a:bodyPr/>
        <a:lstStyle/>
        <a:p>
          <a:pPr algn="ctr" rtl="0"/>
          <a:r>
            <a:rPr lang="en-US" sz="4000" dirty="0" smtClean="0"/>
            <a:t>SIMILARITY MEASURE</a:t>
          </a:r>
          <a:endParaRPr lang="en-US" sz="4000" dirty="0"/>
        </a:p>
      </dgm:t>
    </dgm:pt>
    <dgm:pt modelId="{E0B85ACE-3061-4D70-B157-BE35CDB51508}" type="parTrans" cxnId="{BC20A1B0-16B7-46E5-8D0E-B8737AB328C1}">
      <dgm:prSet/>
      <dgm:spPr/>
      <dgm:t>
        <a:bodyPr/>
        <a:lstStyle/>
        <a:p>
          <a:endParaRPr lang="en-US"/>
        </a:p>
      </dgm:t>
    </dgm:pt>
    <dgm:pt modelId="{31F8B4A5-90AE-4950-BEFF-88D9FDD2B69E}" type="sibTrans" cxnId="{BC20A1B0-16B7-46E5-8D0E-B8737AB328C1}">
      <dgm:prSet/>
      <dgm:spPr/>
      <dgm:t>
        <a:bodyPr/>
        <a:lstStyle/>
        <a:p>
          <a:endParaRPr lang="en-US"/>
        </a:p>
      </dgm:t>
    </dgm:pt>
    <dgm:pt modelId="{50CEA49F-142C-4357-937E-D218E92C747E}" type="pres">
      <dgm:prSet presAssocID="{360947C4-B15F-4B7E-B5A9-94C38AB6F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92E6AD-48D9-4C62-9A96-8E5718634A74}" type="pres">
      <dgm:prSet presAssocID="{14CA3038-04BB-4C26-9D13-4619403F2E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20A1B0-16B7-46E5-8D0E-B8737AB328C1}" srcId="{360947C4-B15F-4B7E-B5A9-94C38AB6FBE3}" destId="{14CA3038-04BB-4C26-9D13-4619403F2E2F}" srcOrd="0" destOrd="0" parTransId="{E0B85ACE-3061-4D70-B157-BE35CDB51508}" sibTransId="{31F8B4A5-90AE-4950-BEFF-88D9FDD2B69E}"/>
    <dgm:cxn modelId="{599EA5DA-A8FE-4F02-B3A6-6EAC358338E2}" type="presOf" srcId="{14CA3038-04BB-4C26-9D13-4619403F2E2F}" destId="{2F92E6AD-48D9-4C62-9A96-8E5718634A74}" srcOrd="0" destOrd="0" presId="urn:microsoft.com/office/officeart/2005/8/layout/vList2"/>
    <dgm:cxn modelId="{5970A4B2-1ADE-4228-83A6-4E09813722DD}" type="presOf" srcId="{360947C4-B15F-4B7E-B5A9-94C38AB6FBE3}" destId="{50CEA49F-142C-4357-937E-D218E92C747E}" srcOrd="0" destOrd="0" presId="urn:microsoft.com/office/officeart/2005/8/layout/vList2"/>
    <dgm:cxn modelId="{B19F5FEB-D687-4512-AA78-CDB3764304FC}" type="presParOf" srcId="{50CEA49F-142C-4357-937E-D218E92C747E}" destId="{2F92E6AD-48D9-4C62-9A96-8E5718634A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60947C4-B15F-4B7E-B5A9-94C38AB6FBE3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4CA3038-04BB-4C26-9D13-4619403F2E2F}">
      <dgm:prSet custT="1"/>
      <dgm:spPr/>
      <dgm:t>
        <a:bodyPr/>
        <a:lstStyle/>
        <a:p>
          <a:pPr algn="ctr" rtl="0"/>
          <a:r>
            <a:rPr lang="en-US" sz="4000" dirty="0" smtClean="0"/>
            <a:t>SIMILARITY MEASURE</a:t>
          </a:r>
          <a:endParaRPr lang="en-US" sz="4000" dirty="0"/>
        </a:p>
      </dgm:t>
    </dgm:pt>
    <dgm:pt modelId="{E0B85ACE-3061-4D70-B157-BE35CDB51508}" type="parTrans" cxnId="{BC20A1B0-16B7-46E5-8D0E-B8737AB328C1}">
      <dgm:prSet/>
      <dgm:spPr/>
      <dgm:t>
        <a:bodyPr/>
        <a:lstStyle/>
        <a:p>
          <a:endParaRPr lang="en-US"/>
        </a:p>
      </dgm:t>
    </dgm:pt>
    <dgm:pt modelId="{31F8B4A5-90AE-4950-BEFF-88D9FDD2B69E}" type="sibTrans" cxnId="{BC20A1B0-16B7-46E5-8D0E-B8737AB328C1}">
      <dgm:prSet/>
      <dgm:spPr/>
      <dgm:t>
        <a:bodyPr/>
        <a:lstStyle/>
        <a:p>
          <a:endParaRPr lang="en-US"/>
        </a:p>
      </dgm:t>
    </dgm:pt>
    <dgm:pt modelId="{50CEA49F-142C-4357-937E-D218E92C747E}" type="pres">
      <dgm:prSet presAssocID="{360947C4-B15F-4B7E-B5A9-94C38AB6F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92E6AD-48D9-4C62-9A96-8E5718634A74}" type="pres">
      <dgm:prSet presAssocID="{14CA3038-04BB-4C26-9D13-4619403F2E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20A1B0-16B7-46E5-8D0E-B8737AB328C1}" srcId="{360947C4-B15F-4B7E-B5A9-94C38AB6FBE3}" destId="{14CA3038-04BB-4C26-9D13-4619403F2E2F}" srcOrd="0" destOrd="0" parTransId="{E0B85ACE-3061-4D70-B157-BE35CDB51508}" sibTransId="{31F8B4A5-90AE-4950-BEFF-88D9FDD2B69E}"/>
    <dgm:cxn modelId="{C18287F7-D469-4244-89CF-87FE336E781F}" type="presOf" srcId="{14CA3038-04BB-4C26-9D13-4619403F2E2F}" destId="{2F92E6AD-48D9-4C62-9A96-8E5718634A74}" srcOrd="0" destOrd="0" presId="urn:microsoft.com/office/officeart/2005/8/layout/vList2"/>
    <dgm:cxn modelId="{1FB26D79-270B-447F-8EE3-3B28141466EE}" type="presOf" srcId="{360947C4-B15F-4B7E-B5A9-94C38AB6FBE3}" destId="{50CEA49F-142C-4357-937E-D218E92C747E}" srcOrd="0" destOrd="0" presId="urn:microsoft.com/office/officeart/2005/8/layout/vList2"/>
    <dgm:cxn modelId="{A4941C26-E8D7-4DCA-A653-FB5F2AA6119B}" type="presParOf" srcId="{50CEA49F-142C-4357-937E-D218E92C747E}" destId="{2F92E6AD-48D9-4C62-9A96-8E5718634A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B54F81-CA41-483F-B34A-9A32B8E8F081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09864B71-B7F0-419F-B318-2BA080947994}">
      <dgm:prSet custT="1"/>
      <dgm:spPr/>
      <dgm:t>
        <a:bodyPr/>
        <a:lstStyle/>
        <a:p>
          <a:pPr algn="ctr" rtl="0"/>
          <a:r>
            <a:rPr lang="en-US" sz="4400" dirty="0" smtClean="0"/>
            <a:t>WORK IN PROGRESS</a:t>
          </a:r>
          <a:endParaRPr lang="en-US" sz="4400" dirty="0"/>
        </a:p>
      </dgm:t>
    </dgm:pt>
    <dgm:pt modelId="{51968103-B774-46B5-A86D-8606338D3A4D}" type="parTrans" cxnId="{03D8F564-EDE4-419A-8851-8A99621D7CC9}">
      <dgm:prSet/>
      <dgm:spPr/>
      <dgm:t>
        <a:bodyPr/>
        <a:lstStyle/>
        <a:p>
          <a:endParaRPr lang="en-US"/>
        </a:p>
      </dgm:t>
    </dgm:pt>
    <dgm:pt modelId="{4353226D-BD09-4A67-BA9A-B127DEE304CA}" type="sibTrans" cxnId="{03D8F564-EDE4-419A-8851-8A99621D7CC9}">
      <dgm:prSet/>
      <dgm:spPr/>
      <dgm:t>
        <a:bodyPr/>
        <a:lstStyle/>
        <a:p>
          <a:endParaRPr lang="en-US"/>
        </a:p>
      </dgm:t>
    </dgm:pt>
    <dgm:pt modelId="{8D505149-0767-4F0E-BF14-F9D0C2AF1553}" type="pres">
      <dgm:prSet presAssocID="{32B54F81-CA41-483F-B34A-9A32B8E8F0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4B1E19-3995-4F86-812A-CDD6106FA2B8}" type="pres">
      <dgm:prSet presAssocID="{09864B71-B7F0-419F-B318-2BA0809479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FCCA9-22CC-4C35-AB4C-829208CCD88A}" type="presOf" srcId="{32B54F81-CA41-483F-B34A-9A32B8E8F081}" destId="{8D505149-0767-4F0E-BF14-F9D0C2AF1553}" srcOrd="0" destOrd="0" presId="urn:microsoft.com/office/officeart/2005/8/layout/vList2"/>
    <dgm:cxn modelId="{03D8F564-EDE4-419A-8851-8A99621D7CC9}" srcId="{32B54F81-CA41-483F-B34A-9A32B8E8F081}" destId="{09864B71-B7F0-419F-B318-2BA080947994}" srcOrd="0" destOrd="0" parTransId="{51968103-B774-46B5-A86D-8606338D3A4D}" sibTransId="{4353226D-BD09-4A67-BA9A-B127DEE304CA}"/>
    <dgm:cxn modelId="{11734FC5-EEB2-4AC9-BC4D-2CBF9CAAE6E7}" type="presOf" srcId="{09864B71-B7F0-419F-B318-2BA080947994}" destId="{914B1E19-3995-4F86-812A-CDD6106FA2B8}" srcOrd="0" destOrd="0" presId="urn:microsoft.com/office/officeart/2005/8/layout/vList2"/>
    <dgm:cxn modelId="{4E59C956-696B-45EA-B334-690330D9A55C}" type="presParOf" srcId="{8D505149-0767-4F0E-BF14-F9D0C2AF1553}" destId="{914B1E19-3995-4F86-812A-CDD6106FA2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42C13A4-98C3-4BD1-9701-CC199247F125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074822C7-1371-4B13-95BE-EEB69BB27B2D}">
      <dgm:prSet custT="1"/>
      <dgm:spPr/>
      <dgm:t>
        <a:bodyPr/>
        <a:lstStyle/>
        <a:p>
          <a:pPr algn="ctr" rtl="0"/>
          <a:r>
            <a:rPr lang="en-US" sz="4400" dirty="0" smtClean="0"/>
            <a:t>CONCLUSION</a:t>
          </a:r>
          <a:endParaRPr lang="en-US" sz="4400" dirty="0"/>
        </a:p>
      </dgm:t>
    </dgm:pt>
    <dgm:pt modelId="{8750A062-BA45-4C63-A874-BD873432E418}" type="parTrans" cxnId="{E35157F7-F8FF-45D2-A960-18BC10064A59}">
      <dgm:prSet/>
      <dgm:spPr/>
      <dgm:t>
        <a:bodyPr/>
        <a:lstStyle/>
        <a:p>
          <a:endParaRPr lang="en-US"/>
        </a:p>
      </dgm:t>
    </dgm:pt>
    <dgm:pt modelId="{F662C43F-F549-4097-8A18-0ECC2A0CCF39}" type="sibTrans" cxnId="{E35157F7-F8FF-45D2-A960-18BC10064A59}">
      <dgm:prSet/>
      <dgm:spPr/>
      <dgm:t>
        <a:bodyPr/>
        <a:lstStyle/>
        <a:p>
          <a:endParaRPr lang="en-US"/>
        </a:p>
      </dgm:t>
    </dgm:pt>
    <dgm:pt modelId="{2FC92B05-4E8E-4847-981D-D0370EFE34DA}" type="pres">
      <dgm:prSet presAssocID="{542C13A4-98C3-4BD1-9701-CC199247F1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38B26-3EC3-4F6B-86C0-1A48C6CDAF99}" type="pres">
      <dgm:prSet presAssocID="{074822C7-1371-4B13-95BE-EEB69BB27B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06BFA-FCFF-4FF4-94F6-DCD8E532B3F6}" type="presOf" srcId="{074822C7-1371-4B13-95BE-EEB69BB27B2D}" destId="{EF138B26-3EC3-4F6B-86C0-1A48C6CDAF99}" srcOrd="0" destOrd="0" presId="urn:microsoft.com/office/officeart/2005/8/layout/vList2"/>
    <dgm:cxn modelId="{6E3B715D-84F6-4282-B635-41E913398BF6}" type="presOf" srcId="{542C13A4-98C3-4BD1-9701-CC199247F125}" destId="{2FC92B05-4E8E-4847-981D-D0370EFE34DA}" srcOrd="0" destOrd="0" presId="urn:microsoft.com/office/officeart/2005/8/layout/vList2"/>
    <dgm:cxn modelId="{E35157F7-F8FF-45D2-A960-18BC10064A59}" srcId="{542C13A4-98C3-4BD1-9701-CC199247F125}" destId="{074822C7-1371-4B13-95BE-EEB69BB27B2D}" srcOrd="0" destOrd="0" parTransId="{8750A062-BA45-4C63-A874-BD873432E418}" sibTransId="{F662C43F-F549-4097-8A18-0ECC2A0CCF39}"/>
    <dgm:cxn modelId="{D9F57F2C-19B4-4DFD-8224-9D3F4233D8D4}" type="presParOf" srcId="{2FC92B05-4E8E-4847-981D-D0370EFE34DA}" destId="{EF138B26-3EC3-4F6B-86C0-1A48C6CDAF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42C13A4-98C3-4BD1-9701-CC199247F125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74822C7-1371-4B13-95BE-EEB69BB27B2D}">
      <dgm:prSet custT="1"/>
      <dgm:spPr/>
      <dgm:t>
        <a:bodyPr/>
        <a:lstStyle/>
        <a:p>
          <a:pPr algn="ctr" rtl="0"/>
          <a:r>
            <a:rPr lang="en-US" sz="4400" dirty="0" smtClean="0"/>
            <a:t>Thank You</a:t>
          </a:r>
          <a:endParaRPr lang="en-US" sz="4400" dirty="0"/>
        </a:p>
      </dgm:t>
    </dgm:pt>
    <dgm:pt modelId="{8750A062-BA45-4C63-A874-BD873432E418}" type="parTrans" cxnId="{E35157F7-F8FF-45D2-A960-18BC10064A59}">
      <dgm:prSet/>
      <dgm:spPr/>
      <dgm:t>
        <a:bodyPr/>
        <a:lstStyle/>
        <a:p>
          <a:endParaRPr lang="en-US"/>
        </a:p>
      </dgm:t>
    </dgm:pt>
    <dgm:pt modelId="{F662C43F-F549-4097-8A18-0ECC2A0CCF39}" type="sibTrans" cxnId="{E35157F7-F8FF-45D2-A960-18BC10064A59}">
      <dgm:prSet/>
      <dgm:spPr/>
      <dgm:t>
        <a:bodyPr/>
        <a:lstStyle/>
        <a:p>
          <a:endParaRPr lang="en-US"/>
        </a:p>
      </dgm:t>
    </dgm:pt>
    <dgm:pt modelId="{2FC92B05-4E8E-4847-981D-D0370EFE34DA}" type="pres">
      <dgm:prSet presAssocID="{542C13A4-98C3-4BD1-9701-CC199247F1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38B26-3EC3-4F6B-86C0-1A48C6CDAF99}" type="pres">
      <dgm:prSet presAssocID="{074822C7-1371-4B13-95BE-EEB69BB27B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109CA-6B54-42F9-8FDE-1BEA8CC2314B}" type="presOf" srcId="{074822C7-1371-4B13-95BE-EEB69BB27B2D}" destId="{EF138B26-3EC3-4F6B-86C0-1A48C6CDAF99}" srcOrd="0" destOrd="0" presId="urn:microsoft.com/office/officeart/2005/8/layout/vList2"/>
    <dgm:cxn modelId="{E35157F7-F8FF-45D2-A960-18BC10064A59}" srcId="{542C13A4-98C3-4BD1-9701-CC199247F125}" destId="{074822C7-1371-4B13-95BE-EEB69BB27B2D}" srcOrd="0" destOrd="0" parTransId="{8750A062-BA45-4C63-A874-BD873432E418}" sibTransId="{F662C43F-F549-4097-8A18-0ECC2A0CCF39}"/>
    <dgm:cxn modelId="{D1E7957D-5296-4952-AF25-A03C4C3CD085}" type="presOf" srcId="{542C13A4-98C3-4BD1-9701-CC199247F125}" destId="{2FC92B05-4E8E-4847-981D-D0370EFE34DA}" srcOrd="0" destOrd="0" presId="urn:microsoft.com/office/officeart/2005/8/layout/vList2"/>
    <dgm:cxn modelId="{26E8C8D2-B579-4CF6-A66F-4C0431C1AF75}" type="presParOf" srcId="{2FC92B05-4E8E-4847-981D-D0370EFE34DA}" destId="{EF138B26-3EC3-4F6B-86C0-1A48C6CDAF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9CDE1-231B-4CC1-BF97-232010511DA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9AAA767-BD2A-42BC-8683-E7D25F9E12D8}">
      <dgm:prSet custT="1"/>
      <dgm:spPr/>
      <dgm:t>
        <a:bodyPr/>
        <a:lstStyle/>
        <a:p>
          <a:pPr algn="ctr" rtl="0"/>
          <a:r>
            <a:rPr lang="en-US" sz="4000" dirty="0" smtClean="0"/>
            <a:t>Introduction</a:t>
          </a:r>
          <a:endParaRPr lang="en-US" sz="4000" dirty="0"/>
        </a:p>
      </dgm:t>
    </dgm:pt>
    <dgm:pt modelId="{D3CBDA9A-3D4C-4AC3-8734-25CF4D6EF21B}" type="parTrans" cxnId="{36F9703B-3EAA-4531-9DFC-C9CF6F2A57AD}">
      <dgm:prSet/>
      <dgm:spPr/>
      <dgm:t>
        <a:bodyPr/>
        <a:lstStyle/>
        <a:p>
          <a:endParaRPr lang="en-US"/>
        </a:p>
      </dgm:t>
    </dgm:pt>
    <dgm:pt modelId="{21D07E28-8347-44C4-85BC-95581D984542}" type="sibTrans" cxnId="{36F9703B-3EAA-4531-9DFC-C9CF6F2A57AD}">
      <dgm:prSet/>
      <dgm:spPr/>
      <dgm:t>
        <a:bodyPr/>
        <a:lstStyle/>
        <a:p>
          <a:endParaRPr lang="en-US"/>
        </a:p>
      </dgm:t>
    </dgm:pt>
    <dgm:pt modelId="{958D4899-38B1-4545-B719-8A6C2D157C2C}" type="pres">
      <dgm:prSet presAssocID="{B7A9CDE1-231B-4CC1-BF97-232010511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35B96-E335-4DA5-8906-12E21564B965}" type="pres">
      <dgm:prSet presAssocID="{19AAA767-BD2A-42BC-8683-E7D25F9E12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51124A-4542-4112-A74A-F43CD4D21A32}" type="presOf" srcId="{19AAA767-BD2A-42BC-8683-E7D25F9E12D8}" destId="{F2435B96-E335-4DA5-8906-12E21564B965}" srcOrd="0" destOrd="0" presId="urn:microsoft.com/office/officeart/2005/8/layout/vList2"/>
    <dgm:cxn modelId="{3A4854B7-8FA7-4104-8684-05EE978C11DC}" type="presOf" srcId="{B7A9CDE1-231B-4CC1-BF97-232010511DAC}" destId="{958D4899-38B1-4545-B719-8A6C2D157C2C}" srcOrd="0" destOrd="0" presId="urn:microsoft.com/office/officeart/2005/8/layout/vList2"/>
    <dgm:cxn modelId="{36F9703B-3EAA-4531-9DFC-C9CF6F2A57AD}" srcId="{B7A9CDE1-231B-4CC1-BF97-232010511DAC}" destId="{19AAA767-BD2A-42BC-8683-E7D25F9E12D8}" srcOrd="0" destOrd="0" parTransId="{D3CBDA9A-3D4C-4AC3-8734-25CF4D6EF21B}" sibTransId="{21D07E28-8347-44C4-85BC-95581D984542}"/>
    <dgm:cxn modelId="{56386153-4453-4708-8A1C-C7C80F198D1C}" type="presParOf" srcId="{958D4899-38B1-4545-B719-8A6C2D157C2C}" destId="{F2435B96-E335-4DA5-8906-12E21564B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EC1E3-6427-4A3A-8D6C-6CA49647E316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E089D8-0CB7-428B-9EEA-D1A4008FF8EC}">
      <dgm:prSet/>
      <dgm:spPr/>
      <dgm:t>
        <a:bodyPr/>
        <a:lstStyle/>
        <a:p>
          <a:pPr rtl="0"/>
          <a:r>
            <a:rPr lang="en-US" b="1" dirty="0" smtClean="0"/>
            <a:t>Structural similarity </a:t>
          </a:r>
          <a:r>
            <a:rPr lang="en-US" b="0" dirty="0" smtClean="0"/>
            <a:t>between two proteins </a:t>
          </a:r>
          <a:r>
            <a:rPr lang="en-US" b="1" dirty="0" smtClean="0"/>
            <a:t> </a:t>
          </a:r>
          <a:r>
            <a:rPr lang="en-US" b="0" dirty="0" smtClean="0"/>
            <a:t>means</a:t>
          </a:r>
          <a:r>
            <a:rPr lang="en-US" b="1" dirty="0" smtClean="0"/>
            <a:t> functional similarities</a:t>
          </a:r>
          <a:endParaRPr lang="en-US" dirty="0"/>
        </a:p>
      </dgm:t>
    </dgm:pt>
    <dgm:pt modelId="{584018EB-923F-4581-B4EE-50D6EAFE377B}" type="parTrans" cxnId="{823855CE-4231-49F9-A195-D98FE07C927D}">
      <dgm:prSet/>
      <dgm:spPr/>
      <dgm:t>
        <a:bodyPr/>
        <a:lstStyle/>
        <a:p>
          <a:endParaRPr lang="en-US"/>
        </a:p>
      </dgm:t>
    </dgm:pt>
    <dgm:pt modelId="{9BCFFEB5-E018-4309-9334-6D739D96E0D4}" type="sibTrans" cxnId="{823855CE-4231-49F9-A195-D98FE07C927D}">
      <dgm:prSet/>
      <dgm:spPr/>
      <dgm:t>
        <a:bodyPr/>
        <a:lstStyle/>
        <a:p>
          <a:endParaRPr lang="en-US"/>
        </a:p>
      </dgm:t>
    </dgm:pt>
    <dgm:pt modelId="{70E48847-26AD-4831-877E-085DF63066E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0" dirty="0" smtClean="0"/>
            <a:t>Predict binding site</a:t>
          </a:r>
          <a:endParaRPr lang="en-US" sz="2400" b="0" dirty="0"/>
        </a:p>
      </dgm:t>
    </dgm:pt>
    <dgm:pt modelId="{DEAABA9F-A70D-4D29-A9EB-3462CE224B62}" type="parTrans" cxnId="{19B9EE29-6F4F-478C-A843-5F0ECC098158}">
      <dgm:prSet/>
      <dgm:spPr/>
      <dgm:t>
        <a:bodyPr/>
        <a:lstStyle/>
        <a:p>
          <a:endParaRPr lang="en-US"/>
        </a:p>
      </dgm:t>
    </dgm:pt>
    <dgm:pt modelId="{333FC755-3E8C-4ADF-A1FC-777E3721A00B}" type="sibTrans" cxnId="{19B9EE29-6F4F-478C-A843-5F0ECC098158}">
      <dgm:prSet/>
      <dgm:spPr/>
      <dgm:t>
        <a:bodyPr/>
        <a:lstStyle/>
        <a:p>
          <a:endParaRPr lang="en-US"/>
        </a:p>
      </dgm:t>
    </dgm:pt>
    <dgm:pt modelId="{6DE1932B-DE6B-4B91-B8DC-737D2AEE772F}">
      <dgm:prSet custT="1"/>
      <dgm:spPr/>
      <dgm:t>
        <a:bodyPr/>
        <a:lstStyle/>
        <a:p>
          <a:pPr rtl="0"/>
          <a:r>
            <a:rPr lang="en-US" sz="2400" dirty="0" smtClean="0"/>
            <a:t>Predict drug interaction</a:t>
          </a:r>
          <a:endParaRPr lang="en-US" sz="2400" dirty="0"/>
        </a:p>
      </dgm:t>
    </dgm:pt>
    <dgm:pt modelId="{0020D9D4-37AA-47D3-B41D-D63B16823B69}" type="parTrans" cxnId="{F4F38650-F993-4055-A0A7-70E3F33F329F}">
      <dgm:prSet/>
      <dgm:spPr/>
      <dgm:t>
        <a:bodyPr/>
        <a:lstStyle/>
        <a:p>
          <a:endParaRPr lang="en-US"/>
        </a:p>
      </dgm:t>
    </dgm:pt>
    <dgm:pt modelId="{38B906FE-2EC5-49D2-AE33-1279CFB480A7}" type="sibTrans" cxnId="{F4F38650-F993-4055-A0A7-70E3F33F329F}">
      <dgm:prSet/>
      <dgm:spPr/>
      <dgm:t>
        <a:bodyPr/>
        <a:lstStyle/>
        <a:p>
          <a:endParaRPr lang="en-US"/>
        </a:p>
      </dgm:t>
    </dgm:pt>
    <dgm:pt modelId="{AAE9E6AA-F32F-4D4F-A376-E6028E1D6B79}" type="pres">
      <dgm:prSet presAssocID="{0DDEC1E3-6427-4A3A-8D6C-6CA49647E3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2BB53-2072-4641-8036-8B90E79D361D}" type="pres">
      <dgm:prSet presAssocID="{35E089D8-0CB7-428B-9EEA-D1A4008FF8EC}" presName="node" presStyleLbl="node1" presStyleIdx="0" presStyleCnt="3" custScaleX="405665" custScaleY="117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9A16-FB8B-454B-8BC2-8118BE95C4A8}" type="pres">
      <dgm:prSet presAssocID="{9BCFFEB5-E018-4309-9334-6D739D96E0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F2709E8-F352-4DB9-9C57-A9FF1511B971}" type="pres">
      <dgm:prSet presAssocID="{9BCFFEB5-E018-4309-9334-6D739D96E0D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5F405F3-4615-4F89-9947-B7F4DB6106DB}" type="pres">
      <dgm:prSet presAssocID="{70E48847-26AD-4831-877E-085DF63066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62D90-C9B5-4F99-A462-C81139CA7C97}" type="pres">
      <dgm:prSet presAssocID="{333FC755-3E8C-4ADF-A1FC-777E3721A00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54E9C68-0ADD-4B92-A23B-22A67FFD385E}" type="pres">
      <dgm:prSet presAssocID="{333FC755-3E8C-4ADF-A1FC-777E3721A00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37153C3-5DAE-48AC-A33D-E69D88D588A1}" type="pres">
      <dgm:prSet presAssocID="{6DE1932B-DE6B-4B91-B8DC-737D2AEE772F}" presName="node" presStyleLbl="node1" presStyleIdx="2" presStyleCnt="3" custScaleX="100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9789A-C17C-410B-83AA-2DF203934887}" type="pres">
      <dgm:prSet presAssocID="{38B906FE-2EC5-49D2-AE33-1279CFB480A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9EC4F05-BB5D-46FD-9185-B5EF412BAA05}" type="pres">
      <dgm:prSet presAssocID="{38B906FE-2EC5-49D2-AE33-1279CFB480A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A7C657A-6A8D-466C-A46F-6D5B47CB53A8}" type="presOf" srcId="{6DE1932B-DE6B-4B91-B8DC-737D2AEE772F}" destId="{737153C3-5DAE-48AC-A33D-E69D88D588A1}" srcOrd="0" destOrd="0" presId="urn:microsoft.com/office/officeart/2005/8/layout/cycle7"/>
    <dgm:cxn modelId="{1F04385D-9B0D-4C09-A216-9E2E7F8ECDFB}" type="presOf" srcId="{38B906FE-2EC5-49D2-AE33-1279CFB480A7}" destId="{BCF9789A-C17C-410B-83AA-2DF203934887}" srcOrd="0" destOrd="0" presId="urn:microsoft.com/office/officeart/2005/8/layout/cycle7"/>
    <dgm:cxn modelId="{868A647E-AA8F-45A8-9E07-C6D66FEBCCF0}" type="presOf" srcId="{0DDEC1E3-6427-4A3A-8D6C-6CA49647E316}" destId="{AAE9E6AA-F32F-4D4F-A376-E6028E1D6B79}" srcOrd="0" destOrd="0" presId="urn:microsoft.com/office/officeart/2005/8/layout/cycle7"/>
    <dgm:cxn modelId="{CD2BC1C0-3D74-4D52-91EB-004DD0D61715}" type="presOf" srcId="{70E48847-26AD-4831-877E-085DF63066E5}" destId="{D5F405F3-4615-4F89-9947-B7F4DB6106DB}" srcOrd="0" destOrd="0" presId="urn:microsoft.com/office/officeart/2005/8/layout/cycle7"/>
    <dgm:cxn modelId="{D567F9AB-4E71-4C69-89E1-7C69F5EF8D09}" type="presOf" srcId="{333FC755-3E8C-4ADF-A1FC-777E3721A00B}" destId="{8E062D90-C9B5-4F99-A462-C81139CA7C97}" srcOrd="0" destOrd="0" presId="urn:microsoft.com/office/officeart/2005/8/layout/cycle7"/>
    <dgm:cxn modelId="{19B9EE29-6F4F-478C-A843-5F0ECC098158}" srcId="{0DDEC1E3-6427-4A3A-8D6C-6CA49647E316}" destId="{70E48847-26AD-4831-877E-085DF63066E5}" srcOrd="1" destOrd="0" parTransId="{DEAABA9F-A70D-4D29-A9EB-3462CE224B62}" sibTransId="{333FC755-3E8C-4ADF-A1FC-777E3721A00B}"/>
    <dgm:cxn modelId="{F91C7951-42E8-4802-9B3F-A5A554B906C1}" type="presOf" srcId="{9BCFFEB5-E018-4309-9334-6D739D96E0D4}" destId="{69459A16-FB8B-454B-8BC2-8118BE95C4A8}" srcOrd="0" destOrd="0" presId="urn:microsoft.com/office/officeart/2005/8/layout/cycle7"/>
    <dgm:cxn modelId="{8197E305-905D-4EFC-864B-5AB2078ECCEA}" type="presOf" srcId="{9BCFFEB5-E018-4309-9334-6D739D96E0D4}" destId="{5F2709E8-F352-4DB9-9C57-A9FF1511B971}" srcOrd="1" destOrd="0" presId="urn:microsoft.com/office/officeart/2005/8/layout/cycle7"/>
    <dgm:cxn modelId="{38FBBBF0-68EC-454E-B214-09AB8C8F5CDE}" type="presOf" srcId="{38B906FE-2EC5-49D2-AE33-1279CFB480A7}" destId="{D9EC4F05-BB5D-46FD-9185-B5EF412BAA05}" srcOrd="1" destOrd="0" presId="urn:microsoft.com/office/officeart/2005/8/layout/cycle7"/>
    <dgm:cxn modelId="{F4F38650-F993-4055-A0A7-70E3F33F329F}" srcId="{0DDEC1E3-6427-4A3A-8D6C-6CA49647E316}" destId="{6DE1932B-DE6B-4B91-B8DC-737D2AEE772F}" srcOrd="2" destOrd="0" parTransId="{0020D9D4-37AA-47D3-B41D-D63B16823B69}" sibTransId="{38B906FE-2EC5-49D2-AE33-1279CFB480A7}"/>
    <dgm:cxn modelId="{281466DE-B902-4609-A7D4-E0B920CAB698}" type="presOf" srcId="{333FC755-3E8C-4ADF-A1FC-777E3721A00B}" destId="{054E9C68-0ADD-4B92-A23B-22A67FFD385E}" srcOrd="1" destOrd="0" presId="urn:microsoft.com/office/officeart/2005/8/layout/cycle7"/>
    <dgm:cxn modelId="{07C212A9-CBC3-4594-95BD-464B8FD29134}" type="presOf" srcId="{35E089D8-0CB7-428B-9EEA-D1A4008FF8EC}" destId="{7812BB53-2072-4641-8036-8B90E79D361D}" srcOrd="0" destOrd="0" presId="urn:microsoft.com/office/officeart/2005/8/layout/cycle7"/>
    <dgm:cxn modelId="{823855CE-4231-49F9-A195-D98FE07C927D}" srcId="{0DDEC1E3-6427-4A3A-8D6C-6CA49647E316}" destId="{35E089D8-0CB7-428B-9EEA-D1A4008FF8EC}" srcOrd="0" destOrd="0" parTransId="{584018EB-923F-4581-B4EE-50D6EAFE377B}" sibTransId="{9BCFFEB5-E018-4309-9334-6D739D96E0D4}"/>
    <dgm:cxn modelId="{2420425C-A5D2-45C2-9935-818561B5D78D}" type="presParOf" srcId="{AAE9E6AA-F32F-4D4F-A376-E6028E1D6B79}" destId="{7812BB53-2072-4641-8036-8B90E79D361D}" srcOrd="0" destOrd="0" presId="urn:microsoft.com/office/officeart/2005/8/layout/cycle7"/>
    <dgm:cxn modelId="{49FB5C5E-D24B-42F5-A27F-D332845C2535}" type="presParOf" srcId="{AAE9E6AA-F32F-4D4F-A376-E6028E1D6B79}" destId="{69459A16-FB8B-454B-8BC2-8118BE95C4A8}" srcOrd="1" destOrd="0" presId="urn:microsoft.com/office/officeart/2005/8/layout/cycle7"/>
    <dgm:cxn modelId="{DFE0F94D-7E1B-4913-8609-41FF2B6B09DC}" type="presParOf" srcId="{69459A16-FB8B-454B-8BC2-8118BE95C4A8}" destId="{5F2709E8-F352-4DB9-9C57-A9FF1511B971}" srcOrd="0" destOrd="0" presId="urn:microsoft.com/office/officeart/2005/8/layout/cycle7"/>
    <dgm:cxn modelId="{FE15F779-05A5-4876-96A1-C710EE18D9E2}" type="presParOf" srcId="{AAE9E6AA-F32F-4D4F-A376-E6028E1D6B79}" destId="{D5F405F3-4615-4F89-9947-B7F4DB6106DB}" srcOrd="2" destOrd="0" presId="urn:microsoft.com/office/officeart/2005/8/layout/cycle7"/>
    <dgm:cxn modelId="{05CBB576-C6A8-4F2B-BD0F-F8269E9B88BC}" type="presParOf" srcId="{AAE9E6AA-F32F-4D4F-A376-E6028E1D6B79}" destId="{8E062D90-C9B5-4F99-A462-C81139CA7C97}" srcOrd="3" destOrd="0" presId="urn:microsoft.com/office/officeart/2005/8/layout/cycle7"/>
    <dgm:cxn modelId="{FCDA0705-2AC9-487E-A85E-584BF9B4B96D}" type="presParOf" srcId="{8E062D90-C9B5-4F99-A462-C81139CA7C97}" destId="{054E9C68-0ADD-4B92-A23B-22A67FFD385E}" srcOrd="0" destOrd="0" presId="urn:microsoft.com/office/officeart/2005/8/layout/cycle7"/>
    <dgm:cxn modelId="{6FD30CC4-10AD-4AE6-8E04-DB3D73237276}" type="presParOf" srcId="{AAE9E6AA-F32F-4D4F-A376-E6028E1D6B79}" destId="{737153C3-5DAE-48AC-A33D-E69D88D588A1}" srcOrd="4" destOrd="0" presId="urn:microsoft.com/office/officeart/2005/8/layout/cycle7"/>
    <dgm:cxn modelId="{E654DAEC-3A98-4935-8D34-F93AF533FE01}" type="presParOf" srcId="{AAE9E6AA-F32F-4D4F-A376-E6028E1D6B79}" destId="{BCF9789A-C17C-410B-83AA-2DF203934887}" srcOrd="5" destOrd="0" presId="urn:microsoft.com/office/officeart/2005/8/layout/cycle7"/>
    <dgm:cxn modelId="{902318F0-B0C1-4DC7-81A3-B65D28200C42}" type="presParOf" srcId="{BCF9789A-C17C-410B-83AA-2DF203934887}" destId="{D9EC4F05-BB5D-46FD-9185-B5EF412BAA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EC1E3-6427-4A3A-8D6C-6CA49647E316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E089D8-0CB7-428B-9EEA-D1A4008FF8EC}">
      <dgm:prSet/>
      <dgm:spPr/>
      <dgm:t>
        <a:bodyPr/>
        <a:lstStyle/>
        <a:p>
          <a:pPr rtl="0"/>
          <a:r>
            <a:rPr lang="en-US" b="1" dirty="0" smtClean="0"/>
            <a:t>Structural similarity </a:t>
          </a:r>
          <a:r>
            <a:rPr lang="en-US" b="0" dirty="0" smtClean="0"/>
            <a:t>between two proteins </a:t>
          </a:r>
          <a:r>
            <a:rPr lang="en-US" b="1" dirty="0" smtClean="0"/>
            <a:t> </a:t>
          </a:r>
          <a:r>
            <a:rPr lang="en-US" b="0" dirty="0" smtClean="0"/>
            <a:t>means</a:t>
          </a:r>
          <a:r>
            <a:rPr lang="en-US" b="1" dirty="0" smtClean="0"/>
            <a:t> functional similarities</a:t>
          </a:r>
          <a:endParaRPr lang="en-US" dirty="0"/>
        </a:p>
      </dgm:t>
    </dgm:pt>
    <dgm:pt modelId="{584018EB-923F-4581-B4EE-50D6EAFE377B}" type="parTrans" cxnId="{823855CE-4231-49F9-A195-D98FE07C927D}">
      <dgm:prSet/>
      <dgm:spPr/>
      <dgm:t>
        <a:bodyPr/>
        <a:lstStyle/>
        <a:p>
          <a:endParaRPr lang="en-US"/>
        </a:p>
      </dgm:t>
    </dgm:pt>
    <dgm:pt modelId="{9BCFFEB5-E018-4309-9334-6D739D96E0D4}" type="sibTrans" cxnId="{823855CE-4231-49F9-A195-D98FE07C927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0E48847-26AD-4831-877E-085DF63066E5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b="0" dirty="0" smtClean="0">
              <a:solidFill>
                <a:schemeClr val="bg2">
                  <a:lumMod val="75000"/>
                </a:schemeClr>
              </a:solidFill>
            </a:rPr>
            <a:t>Predict binding site</a:t>
          </a:r>
          <a:endParaRPr lang="en-US" sz="2000" b="0" dirty="0">
            <a:solidFill>
              <a:schemeClr val="bg2">
                <a:lumMod val="75000"/>
              </a:schemeClr>
            </a:solidFill>
          </a:endParaRPr>
        </a:p>
      </dgm:t>
    </dgm:pt>
    <dgm:pt modelId="{DEAABA9F-A70D-4D29-A9EB-3462CE224B62}" type="parTrans" cxnId="{19B9EE29-6F4F-478C-A843-5F0ECC098158}">
      <dgm:prSet/>
      <dgm:spPr/>
      <dgm:t>
        <a:bodyPr/>
        <a:lstStyle/>
        <a:p>
          <a:endParaRPr lang="en-US"/>
        </a:p>
      </dgm:t>
    </dgm:pt>
    <dgm:pt modelId="{333FC755-3E8C-4ADF-A1FC-777E3721A00B}" type="sibTrans" cxnId="{19B9EE29-6F4F-478C-A843-5F0ECC098158}">
      <dgm:prSet/>
      <dgm:spPr/>
      <dgm:t>
        <a:bodyPr/>
        <a:lstStyle/>
        <a:p>
          <a:endParaRPr lang="en-US"/>
        </a:p>
      </dgm:t>
    </dgm:pt>
    <dgm:pt modelId="{6DE1932B-DE6B-4B91-B8DC-737D2AEE772F}">
      <dgm:prSet custT="1"/>
      <dgm:spPr/>
      <dgm:t>
        <a:bodyPr/>
        <a:lstStyle/>
        <a:p>
          <a:pPr rtl="0"/>
          <a:r>
            <a:rPr lang="en-US" sz="2000" b="1" dirty="0" smtClean="0"/>
            <a:t>Predict drug interaction</a:t>
          </a:r>
          <a:endParaRPr lang="en-US" sz="2000" b="1" dirty="0"/>
        </a:p>
      </dgm:t>
    </dgm:pt>
    <dgm:pt modelId="{0020D9D4-37AA-47D3-B41D-D63B16823B69}" type="parTrans" cxnId="{F4F38650-F993-4055-A0A7-70E3F33F329F}">
      <dgm:prSet/>
      <dgm:spPr/>
      <dgm:t>
        <a:bodyPr/>
        <a:lstStyle/>
        <a:p>
          <a:endParaRPr lang="en-US"/>
        </a:p>
      </dgm:t>
    </dgm:pt>
    <dgm:pt modelId="{38B906FE-2EC5-49D2-AE33-1279CFB480A7}" type="sibTrans" cxnId="{F4F38650-F993-4055-A0A7-70E3F33F329F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AAE9E6AA-F32F-4D4F-A376-E6028E1D6B79}" type="pres">
      <dgm:prSet presAssocID="{0DDEC1E3-6427-4A3A-8D6C-6CA49647E3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2BB53-2072-4641-8036-8B90E79D361D}" type="pres">
      <dgm:prSet presAssocID="{35E089D8-0CB7-428B-9EEA-D1A4008FF8EC}" presName="node" presStyleLbl="node1" presStyleIdx="0" presStyleCnt="3" custScaleX="405665" custScaleY="117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9A16-FB8B-454B-8BC2-8118BE95C4A8}" type="pres">
      <dgm:prSet presAssocID="{9BCFFEB5-E018-4309-9334-6D739D96E0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F2709E8-F352-4DB9-9C57-A9FF1511B971}" type="pres">
      <dgm:prSet presAssocID="{9BCFFEB5-E018-4309-9334-6D739D96E0D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5F405F3-4615-4F89-9947-B7F4DB6106DB}" type="pres">
      <dgm:prSet presAssocID="{70E48847-26AD-4831-877E-085DF63066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62D90-C9B5-4F99-A462-C81139CA7C97}" type="pres">
      <dgm:prSet presAssocID="{333FC755-3E8C-4ADF-A1FC-777E3721A00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54E9C68-0ADD-4B92-A23B-22A67FFD385E}" type="pres">
      <dgm:prSet presAssocID="{333FC755-3E8C-4ADF-A1FC-777E3721A00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37153C3-5DAE-48AC-A33D-E69D88D588A1}" type="pres">
      <dgm:prSet presAssocID="{6DE1932B-DE6B-4B91-B8DC-737D2AEE772F}" presName="node" presStyleLbl="node1" presStyleIdx="2" presStyleCnt="3" custScaleX="100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9789A-C17C-410B-83AA-2DF203934887}" type="pres">
      <dgm:prSet presAssocID="{38B906FE-2EC5-49D2-AE33-1279CFB480A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9EC4F05-BB5D-46FD-9185-B5EF412BAA05}" type="pres">
      <dgm:prSet presAssocID="{38B906FE-2EC5-49D2-AE33-1279CFB480A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312FE95-1436-4D1F-B428-8A891832282B}" type="presOf" srcId="{9BCFFEB5-E018-4309-9334-6D739D96E0D4}" destId="{5F2709E8-F352-4DB9-9C57-A9FF1511B971}" srcOrd="1" destOrd="0" presId="urn:microsoft.com/office/officeart/2005/8/layout/cycle7"/>
    <dgm:cxn modelId="{D4D2E268-403B-4964-80FC-7E274A793A06}" type="presOf" srcId="{70E48847-26AD-4831-877E-085DF63066E5}" destId="{D5F405F3-4615-4F89-9947-B7F4DB6106DB}" srcOrd="0" destOrd="0" presId="urn:microsoft.com/office/officeart/2005/8/layout/cycle7"/>
    <dgm:cxn modelId="{F540DBD0-2DC0-4716-AAC3-167984FB9C9E}" type="presOf" srcId="{6DE1932B-DE6B-4B91-B8DC-737D2AEE772F}" destId="{737153C3-5DAE-48AC-A33D-E69D88D588A1}" srcOrd="0" destOrd="0" presId="urn:microsoft.com/office/officeart/2005/8/layout/cycle7"/>
    <dgm:cxn modelId="{E730F95B-BF9F-4548-B47B-B797F4267751}" type="presOf" srcId="{38B906FE-2EC5-49D2-AE33-1279CFB480A7}" destId="{BCF9789A-C17C-410B-83AA-2DF203934887}" srcOrd="0" destOrd="0" presId="urn:microsoft.com/office/officeart/2005/8/layout/cycle7"/>
    <dgm:cxn modelId="{6CFDB507-8F6F-4A7B-BBBA-2A3BCF7EB03F}" type="presOf" srcId="{333FC755-3E8C-4ADF-A1FC-777E3721A00B}" destId="{8E062D90-C9B5-4F99-A462-C81139CA7C97}" srcOrd="0" destOrd="0" presId="urn:microsoft.com/office/officeart/2005/8/layout/cycle7"/>
    <dgm:cxn modelId="{454F0987-0CEE-40AB-B29E-A81738CC265D}" type="presOf" srcId="{9BCFFEB5-E018-4309-9334-6D739D96E0D4}" destId="{69459A16-FB8B-454B-8BC2-8118BE95C4A8}" srcOrd="0" destOrd="0" presId="urn:microsoft.com/office/officeart/2005/8/layout/cycle7"/>
    <dgm:cxn modelId="{FE4960DF-A62D-4658-969C-8A1C6DA26281}" type="presOf" srcId="{38B906FE-2EC5-49D2-AE33-1279CFB480A7}" destId="{D9EC4F05-BB5D-46FD-9185-B5EF412BAA05}" srcOrd="1" destOrd="0" presId="urn:microsoft.com/office/officeart/2005/8/layout/cycle7"/>
    <dgm:cxn modelId="{19B9EE29-6F4F-478C-A843-5F0ECC098158}" srcId="{0DDEC1E3-6427-4A3A-8D6C-6CA49647E316}" destId="{70E48847-26AD-4831-877E-085DF63066E5}" srcOrd="1" destOrd="0" parTransId="{DEAABA9F-A70D-4D29-A9EB-3462CE224B62}" sibTransId="{333FC755-3E8C-4ADF-A1FC-777E3721A00B}"/>
    <dgm:cxn modelId="{AA2EA367-92DA-48F7-ADD1-067F1354D33C}" type="presOf" srcId="{333FC755-3E8C-4ADF-A1FC-777E3721A00B}" destId="{054E9C68-0ADD-4B92-A23B-22A67FFD385E}" srcOrd="1" destOrd="0" presId="urn:microsoft.com/office/officeart/2005/8/layout/cycle7"/>
    <dgm:cxn modelId="{C0497C64-97DD-4A56-BE21-743C52591B25}" type="presOf" srcId="{0DDEC1E3-6427-4A3A-8D6C-6CA49647E316}" destId="{AAE9E6AA-F32F-4D4F-A376-E6028E1D6B79}" srcOrd="0" destOrd="0" presId="urn:microsoft.com/office/officeart/2005/8/layout/cycle7"/>
    <dgm:cxn modelId="{F4F38650-F993-4055-A0A7-70E3F33F329F}" srcId="{0DDEC1E3-6427-4A3A-8D6C-6CA49647E316}" destId="{6DE1932B-DE6B-4B91-B8DC-737D2AEE772F}" srcOrd="2" destOrd="0" parTransId="{0020D9D4-37AA-47D3-B41D-D63B16823B69}" sibTransId="{38B906FE-2EC5-49D2-AE33-1279CFB480A7}"/>
    <dgm:cxn modelId="{858CF57F-30FF-4E22-B1DE-57C70011A608}" type="presOf" srcId="{35E089D8-0CB7-428B-9EEA-D1A4008FF8EC}" destId="{7812BB53-2072-4641-8036-8B90E79D361D}" srcOrd="0" destOrd="0" presId="urn:microsoft.com/office/officeart/2005/8/layout/cycle7"/>
    <dgm:cxn modelId="{823855CE-4231-49F9-A195-D98FE07C927D}" srcId="{0DDEC1E3-6427-4A3A-8D6C-6CA49647E316}" destId="{35E089D8-0CB7-428B-9EEA-D1A4008FF8EC}" srcOrd="0" destOrd="0" parTransId="{584018EB-923F-4581-B4EE-50D6EAFE377B}" sibTransId="{9BCFFEB5-E018-4309-9334-6D739D96E0D4}"/>
    <dgm:cxn modelId="{D87D871B-9F2D-4BAB-81A1-E5E8BF60E33E}" type="presParOf" srcId="{AAE9E6AA-F32F-4D4F-A376-E6028E1D6B79}" destId="{7812BB53-2072-4641-8036-8B90E79D361D}" srcOrd="0" destOrd="0" presId="urn:microsoft.com/office/officeart/2005/8/layout/cycle7"/>
    <dgm:cxn modelId="{978896F6-7662-46AA-9366-A3A445996E63}" type="presParOf" srcId="{AAE9E6AA-F32F-4D4F-A376-E6028E1D6B79}" destId="{69459A16-FB8B-454B-8BC2-8118BE95C4A8}" srcOrd="1" destOrd="0" presId="urn:microsoft.com/office/officeart/2005/8/layout/cycle7"/>
    <dgm:cxn modelId="{6896A07F-F086-44EB-B5C5-E2BA9DD81680}" type="presParOf" srcId="{69459A16-FB8B-454B-8BC2-8118BE95C4A8}" destId="{5F2709E8-F352-4DB9-9C57-A9FF1511B971}" srcOrd="0" destOrd="0" presId="urn:microsoft.com/office/officeart/2005/8/layout/cycle7"/>
    <dgm:cxn modelId="{8B88972E-7560-4669-99F0-EFD2FDB9B2E1}" type="presParOf" srcId="{AAE9E6AA-F32F-4D4F-A376-E6028E1D6B79}" destId="{D5F405F3-4615-4F89-9947-B7F4DB6106DB}" srcOrd="2" destOrd="0" presId="urn:microsoft.com/office/officeart/2005/8/layout/cycle7"/>
    <dgm:cxn modelId="{545A5B78-CA46-4A90-A4C8-C3A49C365CD7}" type="presParOf" srcId="{AAE9E6AA-F32F-4D4F-A376-E6028E1D6B79}" destId="{8E062D90-C9B5-4F99-A462-C81139CA7C97}" srcOrd="3" destOrd="0" presId="urn:microsoft.com/office/officeart/2005/8/layout/cycle7"/>
    <dgm:cxn modelId="{0255AE41-87FA-42CE-AF18-A80FD43B256B}" type="presParOf" srcId="{8E062D90-C9B5-4F99-A462-C81139CA7C97}" destId="{054E9C68-0ADD-4B92-A23B-22A67FFD385E}" srcOrd="0" destOrd="0" presId="urn:microsoft.com/office/officeart/2005/8/layout/cycle7"/>
    <dgm:cxn modelId="{1FB1AC98-CAA6-4343-B415-9AD8413B7F76}" type="presParOf" srcId="{AAE9E6AA-F32F-4D4F-A376-E6028E1D6B79}" destId="{737153C3-5DAE-48AC-A33D-E69D88D588A1}" srcOrd="4" destOrd="0" presId="urn:microsoft.com/office/officeart/2005/8/layout/cycle7"/>
    <dgm:cxn modelId="{9D44057D-FBBF-4702-B866-C8444E433760}" type="presParOf" srcId="{AAE9E6AA-F32F-4D4F-A376-E6028E1D6B79}" destId="{BCF9789A-C17C-410B-83AA-2DF203934887}" srcOrd="5" destOrd="0" presId="urn:microsoft.com/office/officeart/2005/8/layout/cycle7"/>
    <dgm:cxn modelId="{79FE9451-1781-4A95-81F6-8CA8E5A25334}" type="presParOf" srcId="{BCF9789A-C17C-410B-83AA-2DF203934887}" destId="{D9EC4F05-BB5D-46FD-9185-B5EF412BAA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DEC1E3-6427-4A3A-8D6C-6CA49647E316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E089D8-0CB7-428B-9EEA-D1A4008FF8EC}">
      <dgm:prSet/>
      <dgm:spPr/>
      <dgm:t>
        <a:bodyPr/>
        <a:lstStyle/>
        <a:p>
          <a:pPr rtl="0"/>
          <a:r>
            <a:rPr lang="en-US" b="1" dirty="0" smtClean="0"/>
            <a:t>Structural similarity </a:t>
          </a:r>
          <a:r>
            <a:rPr lang="en-US" b="0" dirty="0" smtClean="0"/>
            <a:t>between two proteins </a:t>
          </a:r>
          <a:r>
            <a:rPr lang="en-US" b="1" dirty="0" smtClean="0"/>
            <a:t> </a:t>
          </a:r>
          <a:r>
            <a:rPr lang="en-US" b="0" dirty="0" smtClean="0"/>
            <a:t>means</a:t>
          </a:r>
          <a:r>
            <a:rPr lang="en-US" b="1" dirty="0" smtClean="0"/>
            <a:t> functional similarities</a:t>
          </a:r>
          <a:endParaRPr lang="en-US" dirty="0"/>
        </a:p>
      </dgm:t>
    </dgm:pt>
    <dgm:pt modelId="{584018EB-923F-4581-B4EE-50D6EAFE377B}" type="parTrans" cxnId="{823855CE-4231-49F9-A195-D98FE07C927D}">
      <dgm:prSet/>
      <dgm:spPr/>
      <dgm:t>
        <a:bodyPr/>
        <a:lstStyle/>
        <a:p>
          <a:endParaRPr lang="en-US"/>
        </a:p>
      </dgm:t>
    </dgm:pt>
    <dgm:pt modelId="{9BCFFEB5-E018-4309-9334-6D739D96E0D4}" type="sibTrans" cxnId="{823855CE-4231-49F9-A195-D98FE07C927D}">
      <dgm:prSet/>
      <dgm:spPr/>
      <dgm:t>
        <a:bodyPr/>
        <a:lstStyle/>
        <a:p>
          <a:endParaRPr lang="en-US"/>
        </a:p>
      </dgm:t>
    </dgm:pt>
    <dgm:pt modelId="{70E48847-26AD-4831-877E-085DF63066E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000" b="1" dirty="0" smtClean="0"/>
            <a:t>Predict binding site</a:t>
          </a:r>
          <a:endParaRPr lang="en-US" sz="2000" b="1" dirty="0"/>
        </a:p>
      </dgm:t>
    </dgm:pt>
    <dgm:pt modelId="{DEAABA9F-A70D-4D29-A9EB-3462CE224B62}" type="parTrans" cxnId="{19B9EE29-6F4F-478C-A843-5F0ECC098158}">
      <dgm:prSet/>
      <dgm:spPr/>
      <dgm:t>
        <a:bodyPr/>
        <a:lstStyle/>
        <a:p>
          <a:endParaRPr lang="en-US"/>
        </a:p>
      </dgm:t>
    </dgm:pt>
    <dgm:pt modelId="{333FC755-3E8C-4ADF-A1FC-777E3721A00B}" type="sibTrans" cxnId="{19B9EE29-6F4F-478C-A843-5F0ECC098158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6DE1932B-DE6B-4B91-B8DC-737D2AEE772F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2">
                  <a:lumMod val="75000"/>
                </a:schemeClr>
              </a:solidFill>
            </a:rPr>
            <a:t>Predict drug interaction</a:t>
          </a:r>
          <a:endParaRPr lang="en-US" sz="2000" dirty="0">
            <a:solidFill>
              <a:schemeClr val="bg2">
                <a:lumMod val="75000"/>
              </a:schemeClr>
            </a:solidFill>
          </a:endParaRPr>
        </a:p>
      </dgm:t>
    </dgm:pt>
    <dgm:pt modelId="{0020D9D4-37AA-47D3-B41D-D63B16823B69}" type="parTrans" cxnId="{F4F38650-F993-4055-A0A7-70E3F33F329F}">
      <dgm:prSet/>
      <dgm:spPr/>
      <dgm:t>
        <a:bodyPr/>
        <a:lstStyle/>
        <a:p>
          <a:endParaRPr lang="en-US"/>
        </a:p>
      </dgm:t>
    </dgm:pt>
    <dgm:pt modelId="{38B906FE-2EC5-49D2-AE33-1279CFB480A7}" type="sibTrans" cxnId="{F4F38650-F993-4055-A0A7-70E3F33F329F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AAE9E6AA-F32F-4D4F-A376-E6028E1D6B79}" type="pres">
      <dgm:prSet presAssocID="{0DDEC1E3-6427-4A3A-8D6C-6CA49647E3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2BB53-2072-4641-8036-8B90E79D361D}" type="pres">
      <dgm:prSet presAssocID="{35E089D8-0CB7-428B-9EEA-D1A4008FF8EC}" presName="node" presStyleLbl="node1" presStyleIdx="0" presStyleCnt="3" custScaleX="405665" custScaleY="117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9A16-FB8B-454B-8BC2-8118BE95C4A8}" type="pres">
      <dgm:prSet presAssocID="{9BCFFEB5-E018-4309-9334-6D739D96E0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F2709E8-F352-4DB9-9C57-A9FF1511B971}" type="pres">
      <dgm:prSet presAssocID="{9BCFFEB5-E018-4309-9334-6D739D96E0D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5F405F3-4615-4F89-9947-B7F4DB6106DB}" type="pres">
      <dgm:prSet presAssocID="{70E48847-26AD-4831-877E-085DF63066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62D90-C9B5-4F99-A462-C81139CA7C97}" type="pres">
      <dgm:prSet presAssocID="{333FC755-3E8C-4ADF-A1FC-777E3721A00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54E9C68-0ADD-4B92-A23B-22A67FFD385E}" type="pres">
      <dgm:prSet presAssocID="{333FC755-3E8C-4ADF-A1FC-777E3721A00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37153C3-5DAE-48AC-A33D-E69D88D588A1}" type="pres">
      <dgm:prSet presAssocID="{6DE1932B-DE6B-4B91-B8DC-737D2AEE772F}" presName="node" presStyleLbl="node1" presStyleIdx="2" presStyleCnt="3" custScaleX="100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9789A-C17C-410B-83AA-2DF203934887}" type="pres">
      <dgm:prSet presAssocID="{38B906FE-2EC5-49D2-AE33-1279CFB480A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9EC4F05-BB5D-46FD-9185-B5EF412BAA05}" type="pres">
      <dgm:prSet presAssocID="{38B906FE-2EC5-49D2-AE33-1279CFB480A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5008E72-CB68-4DE3-864F-F8B714D9FF13}" type="presOf" srcId="{35E089D8-0CB7-428B-9EEA-D1A4008FF8EC}" destId="{7812BB53-2072-4641-8036-8B90E79D361D}" srcOrd="0" destOrd="0" presId="urn:microsoft.com/office/officeart/2005/8/layout/cycle7"/>
    <dgm:cxn modelId="{B506E8DF-5160-476B-A8A4-812B4E1C9069}" type="presOf" srcId="{70E48847-26AD-4831-877E-085DF63066E5}" destId="{D5F405F3-4615-4F89-9947-B7F4DB6106DB}" srcOrd="0" destOrd="0" presId="urn:microsoft.com/office/officeart/2005/8/layout/cycle7"/>
    <dgm:cxn modelId="{19B9EE29-6F4F-478C-A843-5F0ECC098158}" srcId="{0DDEC1E3-6427-4A3A-8D6C-6CA49647E316}" destId="{70E48847-26AD-4831-877E-085DF63066E5}" srcOrd="1" destOrd="0" parTransId="{DEAABA9F-A70D-4D29-A9EB-3462CE224B62}" sibTransId="{333FC755-3E8C-4ADF-A1FC-777E3721A00B}"/>
    <dgm:cxn modelId="{F46B6A7A-5584-438B-B013-438DFC1BC818}" type="presOf" srcId="{6DE1932B-DE6B-4B91-B8DC-737D2AEE772F}" destId="{737153C3-5DAE-48AC-A33D-E69D88D588A1}" srcOrd="0" destOrd="0" presId="urn:microsoft.com/office/officeart/2005/8/layout/cycle7"/>
    <dgm:cxn modelId="{1660BCEB-5C15-4F73-B680-3B4ABD45D663}" type="presOf" srcId="{38B906FE-2EC5-49D2-AE33-1279CFB480A7}" destId="{BCF9789A-C17C-410B-83AA-2DF203934887}" srcOrd="0" destOrd="0" presId="urn:microsoft.com/office/officeart/2005/8/layout/cycle7"/>
    <dgm:cxn modelId="{F4FCBE3F-E69A-4D4E-8A56-D1CB747E3E1F}" type="presOf" srcId="{0DDEC1E3-6427-4A3A-8D6C-6CA49647E316}" destId="{AAE9E6AA-F32F-4D4F-A376-E6028E1D6B79}" srcOrd="0" destOrd="0" presId="urn:microsoft.com/office/officeart/2005/8/layout/cycle7"/>
    <dgm:cxn modelId="{F4F38650-F993-4055-A0A7-70E3F33F329F}" srcId="{0DDEC1E3-6427-4A3A-8D6C-6CA49647E316}" destId="{6DE1932B-DE6B-4B91-B8DC-737D2AEE772F}" srcOrd="2" destOrd="0" parTransId="{0020D9D4-37AA-47D3-B41D-D63B16823B69}" sibTransId="{38B906FE-2EC5-49D2-AE33-1279CFB480A7}"/>
    <dgm:cxn modelId="{ED8F9DFF-4CA2-437D-8D46-F066138AC759}" type="presOf" srcId="{9BCFFEB5-E018-4309-9334-6D739D96E0D4}" destId="{5F2709E8-F352-4DB9-9C57-A9FF1511B971}" srcOrd="1" destOrd="0" presId="urn:microsoft.com/office/officeart/2005/8/layout/cycle7"/>
    <dgm:cxn modelId="{823855CE-4231-49F9-A195-D98FE07C927D}" srcId="{0DDEC1E3-6427-4A3A-8D6C-6CA49647E316}" destId="{35E089D8-0CB7-428B-9EEA-D1A4008FF8EC}" srcOrd="0" destOrd="0" parTransId="{584018EB-923F-4581-B4EE-50D6EAFE377B}" sibTransId="{9BCFFEB5-E018-4309-9334-6D739D96E0D4}"/>
    <dgm:cxn modelId="{8D735B73-9A99-4091-BD5F-38CB63A40D2D}" type="presOf" srcId="{9BCFFEB5-E018-4309-9334-6D739D96E0D4}" destId="{69459A16-FB8B-454B-8BC2-8118BE95C4A8}" srcOrd="0" destOrd="0" presId="urn:microsoft.com/office/officeart/2005/8/layout/cycle7"/>
    <dgm:cxn modelId="{2FB061FA-00B5-40F9-8D80-C5409422568B}" type="presOf" srcId="{333FC755-3E8C-4ADF-A1FC-777E3721A00B}" destId="{054E9C68-0ADD-4B92-A23B-22A67FFD385E}" srcOrd="1" destOrd="0" presId="urn:microsoft.com/office/officeart/2005/8/layout/cycle7"/>
    <dgm:cxn modelId="{5D6BFAA9-8E72-4EEF-9D59-6DDF3F81CDD9}" type="presOf" srcId="{333FC755-3E8C-4ADF-A1FC-777E3721A00B}" destId="{8E062D90-C9B5-4F99-A462-C81139CA7C97}" srcOrd="0" destOrd="0" presId="urn:microsoft.com/office/officeart/2005/8/layout/cycle7"/>
    <dgm:cxn modelId="{587649A2-BEEA-499C-AFDE-AD44FF808332}" type="presOf" srcId="{38B906FE-2EC5-49D2-AE33-1279CFB480A7}" destId="{D9EC4F05-BB5D-46FD-9185-B5EF412BAA05}" srcOrd="1" destOrd="0" presId="urn:microsoft.com/office/officeart/2005/8/layout/cycle7"/>
    <dgm:cxn modelId="{5C6811DC-E036-4762-8947-C839DD1C2697}" type="presParOf" srcId="{AAE9E6AA-F32F-4D4F-A376-E6028E1D6B79}" destId="{7812BB53-2072-4641-8036-8B90E79D361D}" srcOrd="0" destOrd="0" presId="urn:microsoft.com/office/officeart/2005/8/layout/cycle7"/>
    <dgm:cxn modelId="{DBB8BB56-A41C-4701-89F8-3C235CD53E80}" type="presParOf" srcId="{AAE9E6AA-F32F-4D4F-A376-E6028E1D6B79}" destId="{69459A16-FB8B-454B-8BC2-8118BE95C4A8}" srcOrd="1" destOrd="0" presId="urn:microsoft.com/office/officeart/2005/8/layout/cycle7"/>
    <dgm:cxn modelId="{A2B62B2F-F1B2-461E-A6FE-9CF993C03728}" type="presParOf" srcId="{69459A16-FB8B-454B-8BC2-8118BE95C4A8}" destId="{5F2709E8-F352-4DB9-9C57-A9FF1511B971}" srcOrd="0" destOrd="0" presId="urn:microsoft.com/office/officeart/2005/8/layout/cycle7"/>
    <dgm:cxn modelId="{0F4C6DF0-C2EF-43C0-B011-CC81FEF1324A}" type="presParOf" srcId="{AAE9E6AA-F32F-4D4F-A376-E6028E1D6B79}" destId="{D5F405F3-4615-4F89-9947-B7F4DB6106DB}" srcOrd="2" destOrd="0" presId="urn:microsoft.com/office/officeart/2005/8/layout/cycle7"/>
    <dgm:cxn modelId="{B7C58E7F-4EDF-4769-9C4F-FCF05EBD27E2}" type="presParOf" srcId="{AAE9E6AA-F32F-4D4F-A376-E6028E1D6B79}" destId="{8E062D90-C9B5-4F99-A462-C81139CA7C97}" srcOrd="3" destOrd="0" presId="urn:microsoft.com/office/officeart/2005/8/layout/cycle7"/>
    <dgm:cxn modelId="{4C34F9AD-DF5D-4B65-B848-FB17A73B1BD8}" type="presParOf" srcId="{8E062D90-C9B5-4F99-A462-C81139CA7C97}" destId="{054E9C68-0ADD-4B92-A23B-22A67FFD385E}" srcOrd="0" destOrd="0" presId="urn:microsoft.com/office/officeart/2005/8/layout/cycle7"/>
    <dgm:cxn modelId="{46325B57-0AFA-4481-93A1-6931824715B9}" type="presParOf" srcId="{AAE9E6AA-F32F-4D4F-A376-E6028E1D6B79}" destId="{737153C3-5DAE-48AC-A33D-E69D88D588A1}" srcOrd="4" destOrd="0" presId="urn:microsoft.com/office/officeart/2005/8/layout/cycle7"/>
    <dgm:cxn modelId="{FE382E92-5B31-41F1-837C-FBF98DA47F72}" type="presParOf" srcId="{AAE9E6AA-F32F-4D4F-A376-E6028E1D6B79}" destId="{BCF9789A-C17C-410B-83AA-2DF203934887}" srcOrd="5" destOrd="0" presId="urn:microsoft.com/office/officeart/2005/8/layout/cycle7"/>
    <dgm:cxn modelId="{B1E67627-FFEB-42EE-AED0-CAF27D31C16A}" type="presParOf" srcId="{BCF9789A-C17C-410B-83AA-2DF203934887}" destId="{D9EC4F05-BB5D-46FD-9185-B5EF412BAA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A9CDE1-231B-4CC1-BF97-232010511DA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9AAA767-BD2A-42BC-8683-E7D25F9E12D8}">
      <dgm:prSet custT="1"/>
      <dgm:spPr/>
      <dgm:t>
        <a:bodyPr/>
        <a:lstStyle/>
        <a:p>
          <a:pPr algn="ctr" rtl="0"/>
          <a:r>
            <a:rPr lang="en-US" sz="4000" dirty="0" smtClean="0"/>
            <a:t>Overview of proposed solution and current contributions</a:t>
          </a:r>
          <a:endParaRPr lang="en-US" sz="4000" dirty="0"/>
        </a:p>
      </dgm:t>
    </dgm:pt>
    <dgm:pt modelId="{D3CBDA9A-3D4C-4AC3-8734-25CF4D6EF21B}" type="parTrans" cxnId="{36F9703B-3EAA-4531-9DFC-C9CF6F2A57AD}">
      <dgm:prSet/>
      <dgm:spPr/>
      <dgm:t>
        <a:bodyPr/>
        <a:lstStyle/>
        <a:p>
          <a:endParaRPr lang="en-US"/>
        </a:p>
      </dgm:t>
    </dgm:pt>
    <dgm:pt modelId="{21D07E28-8347-44C4-85BC-95581D984542}" type="sibTrans" cxnId="{36F9703B-3EAA-4531-9DFC-C9CF6F2A57AD}">
      <dgm:prSet/>
      <dgm:spPr/>
      <dgm:t>
        <a:bodyPr/>
        <a:lstStyle/>
        <a:p>
          <a:endParaRPr lang="en-US"/>
        </a:p>
      </dgm:t>
    </dgm:pt>
    <dgm:pt modelId="{958D4899-38B1-4545-B719-8A6C2D157C2C}" type="pres">
      <dgm:prSet presAssocID="{B7A9CDE1-231B-4CC1-BF97-232010511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35B96-E335-4DA5-8906-12E21564B965}" type="pres">
      <dgm:prSet presAssocID="{19AAA767-BD2A-42BC-8683-E7D25F9E12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3320C-C868-433A-AE93-0AB1F74D14EA}" type="presOf" srcId="{19AAA767-BD2A-42BC-8683-E7D25F9E12D8}" destId="{F2435B96-E335-4DA5-8906-12E21564B965}" srcOrd="0" destOrd="0" presId="urn:microsoft.com/office/officeart/2005/8/layout/vList2"/>
    <dgm:cxn modelId="{36F9703B-3EAA-4531-9DFC-C9CF6F2A57AD}" srcId="{B7A9CDE1-231B-4CC1-BF97-232010511DAC}" destId="{19AAA767-BD2A-42BC-8683-E7D25F9E12D8}" srcOrd="0" destOrd="0" parTransId="{D3CBDA9A-3D4C-4AC3-8734-25CF4D6EF21B}" sibTransId="{21D07E28-8347-44C4-85BC-95581D984542}"/>
    <dgm:cxn modelId="{2FE9A9D0-2D09-4541-A8C9-AD1FAC041F60}" type="presOf" srcId="{B7A9CDE1-231B-4CC1-BF97-232010511DAC}" destId="{958D4899-38B1-4545-B719-8A6C2D157C2C}" srcOrd="0" destOrd="0" presId="urn:microsoft.com/office/officeart/2005/8/layout/vList2"/>
    <dgm:cxn modelId="{D625A8E5-D9F8-4D80-B744-6553119AF3FE}" type="presParOf" srcId="{958D4899-38B1-4545-B719-8A6C2D157C2C}" destId="{F2435B96-E335-4DA5-8906-12E21564B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A9CDE1-231B-4CC1-BF97-232010511DA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9AAA767-BD2A-42BC-8683-E7D25F9E12D8}">
      <dgm:prSet custT="1"/>
      <dgm:spPr/>
      <dgm:t>
        <a:bodyPr/>
        <a:lstStyle/>
        <a:p>
          <a:pPr algn="ctr" rtl="0"/>
          <a:r>
            <a:rPr lang="en-US" sz="4000" dirty="0" smtClean="0"/>
            <a:t>Background</a:t>
          </a:r>
          <a:endParaRPr lang="en-US" sz="4000" dirty="0"/>
        </a:p>
      </dgm:t>
    </dgm:pt>
    <dgm:pt modelId="{D3CBDA9A-3D4C-4AC3-8734-25CF4D6EF21B}" type="parTrans" cxnId="{36F9703B-3EAA-4531-9DFC-C9CF6F2A57AD}">
      <dgm:prSet/>
      <dgm:spPr/>
      <dgm:t>
        <a:bodyPr/>
        <a:lstStyle/>
        <a:p>
          <a:endParaRPr lang="en-US"/>
        </a:p>
      </dgm:t>
    </dgm:pt>
    <dgm:pt modelId="{21D07E28-8347-44C4-85BC-95581D984542}" type="sibTrans" cxnId="{36F9703B-3EAA-4531-9DFC-C9CF6F2A57AD}">
      <dgm:prSet/>
      <dgm:spPr/>
      <dgm:t>
        <a:bodyPr/>
        <a:lstStyle/>
        <a:p>
          <a:endParaRPr lang="en-US"/>
        </a:p>
      </dgm:t>
    </dgm:pt>
    <dgm:pt modelId="{958D4899-38B1-4545-B719-8A6C2D157C2C}" type="pres">
      <dgm:prSet presAssocID="{B7A9CDE1-231B-4CC1-BF97-232010511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35B96-E335-4DA5-8906-12E21564B965}" type="pres">
      <dgm:prSet presAssocID="{19AAA767-BD2A-42BC-8683-E7D25F9E12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1D209B-2077-4A7C-8E1E-1E63C51D8CEA}" type="presOf" srcId="{B7A9CDE1-231B-4CC1-BF97-232010511DAC}" destId="{958D4899-38B1-4545-B719-8A6C2D157C2C}" srcOrd="0" destOrd="0" presId="urn:microsoft.com/office/officeart/2005/8/layout/vList2"/>
    <dgm:cxn modelId="{36F9703B-3EAA-4531-9DFC-C9CF6F2A57AD}" srcId="{B7A9CDE1-231B-4CC1-BF97-232010511DAC}" destId="{19AAA767-BD2A-42BC-8683-E7D25F9E12D8}" srcOrd="0" destOrd="0" parTransId="{D3CBDA9A-3D4C-4AC3-8734-25CF4D6EF21B}" sibTransId="{21D07E28-8347-44C4-85BC-95581D984542}"/>
    <dgm:cxn modelId="{CD13E79A-79A9-4215-96AA-EF23970DD76A}" type="presOf" srcId="{19AAA767-BD2A-42BC-8683-E7D25F9E12D8}" destId="{F2435B96-E335-4DA5-8906-12E21564B965}" srcOrd="0" destOrd="0" presId="urn:microsoft.com/office/officeart/2005/8/layout/vList2"/>
    <dgm:cxn modelId="{2E3685E6-5EDF-4DE5-85A8-94C6CC9A0670}" type="presParOf" srcId="{958D4899-38B1-4545-B719-8A6C2D157C2C}" destId="{F2435B96-E335-4DA5-8906-12E21564B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A9CDE1-231B-4CC1-BF97-232010511DA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9AAA767-BD2A-42BC-8683-E7D25F9E12D8}">
      <dgm:prSet custT="1"/>
      <dgm:spPr/>
      <dgm:t>
        <a:bodyPr/>
        <a:lstStyle/>
        <a:p>
          <a:pPr rtl="0"/>
          <a:r>
            <a:rPr lang="en-US" sz="4000" dirty="0" smtClean="0"/>
            <a:t>Triangular Spatial Relationships for protein 3D structure representation</a:t>
          </a:r>
          <a:endParaRPr lang="en-US" sz="4000" dirty="0"/>
        </a:p>
      </dgm:t>
    </dgm:pt>
    <dgm:pt modelId="{D3CBDA9A-3D4C-4AC3-8734-25CF4D6EF21B}" type="parTrans" cxnId="{36F9703B-3EAA-4531-9DFC-C9CF6F2A57AD}">
      <dgm:prSet/>
      <dgm:spPr/>
      <dgm:t>
        <a:bodyPr/>
        <a:lstStyle/>
        <a:p>
          <a:endParaRPr lang="en-US"/>
        </a:p>
      </dgm:t>
    </dgm:pt>
    <dgm:pt modelId="{21D07E28-8347-44C4-85BC-95581D984542}" type="sibTrans" cxnId="{36F9703B-3EAA-4531-9DFC-C9CF6F2A57AD}">
      <dgm:prSet/>
      <dgm:spPr/>
      <dgm:t>
        <a:bodyPr/>
        <a:lstStyle/>
        <a:p>
          <a:endParaRPr lang="en-US"/>
        </a:p>
      </dgm:t>
    </dgm:pt>
    <dgm:pt modelId="{958D4899-38B1-4545-B719-8A6C2D157C2C}" type="pres">
      <dgm:prSet presAssocID="{B7A9CDE1-231B-4CC1-BF97-232010511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35B96-E335-4DA5-8906-12E21564B965}" type="pres">
      <dgm:prSet presAssocID="{19AAA767-BD2A-42BC-8683-E7D25F9E12D8}" presName="parentText" presStyleLbl="node1" presStyleIdx="0" presStyleCnt="1" custLinFactNeighborX="-2871" custLinFactNeighborY="-7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1684C-5C75-4D8F-AC33-C544446549E6}" type="presOf" srcId="{B7A9CDE1-231B-4CC1-BF97-232010511DAC}" destId="{958D4899-38B1-4545-B719-8A6C2D157C2C}" srcOrd="0" destOrd="0" presId="urn:microsoft.com/office/officeart/2005/8/layout/vList2"/>
    <dgm:cxn modelId="{78C9A0D3-6BCC-41D9-89B5-A23F892EED1F}" type="presOf" srcId="{19AAA767-BD2A-42BC-8683-E7D25F9E12D8}" destId="{F2435B96-E335-4DA5-8906-12E21564B965}" srcOrd="0" destOrd="0" presId="urn:microsoft.com/office/officeart/2005/8/layout/vList2"/>
    <dgm:cxn modelId="{36F9703B-3EAA-4531-9DFC-C9CF6F2A57AD}" srcId="{B7A9CDE1-231B-4CC1-BF97-232010511DAC}" destId="{19AAA767-BD2A-42BC-8683-E7D25F9E12D8}" srcOrd="0" destOrd="0" parTransId="{D3CBDA9A-3D4C-4AC3-8734-25CF4D6EF21B}" sibTransId="{21D07E28-8347-44C4-85BC-95581D984542}"/>
    <dgm:cxn modelId="{28A14AE7-70BD-4451-88F6-016F2CD7F332}" type="presParOf" srcId="{958D4899-38B1-4545-B719-8A6C2D157C2C}" destId="{F2435B96-E335-4DA5-8906-12E21564B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D7767-46A3-42FD-963C-C15065131E53}">
      <dsp:nvSpPr>
        <dsp:cNvPr id="0" name=""/>
        <dsp:cNvSpPr/>
      </dsp:nvSpPr>
      <dsp:spPr>
        <a:xfrm>
          <a:off x="0" y="521261"/>
          <a:ext cx="7694022" cy="113461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j-lt"/>
            </a:rPr>
            <a:t>Protein 3D Structure Comparison using Triangular Spatial Relationships </a:t>
          </a:r>
          <a:endParaRPr lang="en-US" sz="3600" kern="1200" dirty="0">
            <a:latin typeface="+mj-lt"/>
          </a:endParaRPr>
        </a:p>
      </dsp:txBody>
      <dsp:txXfrm>
        <a:off x="55388" y="576649"/>
        <a:ext cx="7583246" cy="10238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5B96-E335-4DA5-8906-12E21564B965}">
      <dsp:nvSpPr>
        <dsp:cNvPr id="0" name=""/>
        <dsp:cNvSpPr/>
      </dsp:nvSpPr>
      <dsp:spPr>
        <a:xfrm>
          <a:off x="0" y="627843"/>
          <a:ext cx="7886700" cy="15970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Triangular Spatial Relationships for protein 3D structure</a:t>
          </a:r>
          <a:endParaRPr lang="en-US" sz="4000" kern="1200" dirty="0"/>
        </a:p>
      </dsp:txBody>
      <dsp:txXfrm>
        <a:off x="77962" y="705805"/>
        <a:ext cx="7730776" cy="14411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502A2-0EAD-4234-B375-810045B9D224}">
      <dsp:nvSpPr>
        <dsp:cNvPr id="0" name=""/>
        <dsp:cNvSpPr/>
      </dsp:nvSpPr>
      <dsp:spPr>
        <a:xfrm>
          <a:off x="87163" y="0"/>
          <a:ext cx="6362263" cy="1105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Information extraction from data </a:t>
          </a:r>
          <a:endParaRPr lang="en-US" sz="2400" kern="1200" dirty="0"/>
        </a:p>
      </dsp:txBody>
      <dsp:txXfrm>
        <a:off x="119531" y="32368"/>
        <a:ext cx="5169754" cy="1040381"/>
      </dsp:txXfrm>
    </dsp:sp>
    <dsp:sp modelId="{AD6037CC-F85C-496B-B912-B8E07E78385A}">
      <dsp:nvSpPr>
        <dsp:cNvPr id="0" name=""/>
        <dsp:cNvSpPr/>
      </dsp:nvSpPr>
      <dsp:spPr>
        <a:xfrm>
          <a:off x="561376" y="1289304"/>
          <a:ext cx="6362263" cy="1105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Quintuples Generation</a:t>
          </a:r>
          <a:endParaRPr lang="en-US" sz="2400" kern="1200" dirty="0"/>
        </a:p>
      </dsp:txBody>
      <dsp:txXfrm>
        <a:off x="593744" y="1321672"/>
        <a:ext cx="5017824" cy="1040381"/>
      </dsp:txXfrm>
    </dsp:sp>
    <dsp:sp modelId="{FE041E45-75CA-405D-88EA-01083F1BD3A8}">
      <dsp:nvSpPr>
        <dsp:cNvPr id="0" name=""/>
        <dsp:cNvSpPr/>
      </dsp:nvSpPr>
      <dsp:spPr>
        <a:xfrm>
          <a:off x="1122752" y="2578608"/>
          <a:ext cx="6362263" cy="1105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Key calculation</a:t>
          </a:r>
          <a:endParaRPr lang="en-US" sz="2400" kern="1200" dirty="0"/>
        </a:p>
      </dsp:txBody>
      <dsp:txXfrm>
        <a:off x="1155120" y="2610976"/>
        <a:ext cx="5017824" cy="1040381"/>
      </dsp:txXfrm>
    </dsp:sp>
    <dsp:sp modelId="{EE2EC5B5-9983-4373-AF06-F21EFB60E673}">
      <dsp:nvSpPr>
        <dsp:cNvPr id="0" name=""/>
        <dsp:cNvSpPr/>
      </dsp:nvSpPr>
      <dsp:spPr>
        <a:xfrm>
          <a:off x="5643937" y="838047"/>
          <a:ext cx="718326" cy="7183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05560" y="838047"/>
        <a:ext cx="395080" cy="540540"/>
      </dsp:txXfrm>
    </dsp:sp>
    <dsp:sp modelId="{A3531119-0F9A-4891-BEAB-B4EE9C579241}">
      <dsp:nvSpPr>
        <dsp:cNvPr id="0" name=""/>
        <dsp:cNvSpPr/>
      </dsp:nvSpPr>
      <dsp:spPr>
        <a:xfrm>
          <a:off x="6205313" y="2119984"/>
          <a:ext cx="718326" cy="71832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366936" y="2119984"/>
        <a:ext cx="395080" cy="5405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B55F-2E20-4C60-B232-7922BCB4170D}">
      <dsp:nvSpPr>
        <dsp:cNvPr id="0" name=""/>
        <dsp:cNvSpPr/>
      </dsp:nvSpPr>
      <dsp:spPr>
        <a:xfrm>
          <a:off x="0" y="817968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Computing keys</a:t>
          </a:r>
          <a:endParaRPr lang="en-US" sz="4000" kern="1200" dirty="0"/>
        </a:p>
      </dsp:txBody>
      <dsp:txXfrm>
        <a:off x="59399" y="877367"/>
        <a:ext cx="7767902" cy="10980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AD9D-3C02-43DB-A95C-5DEED8C0777B}">
      <dsp:nvSpPr>
        <dsp:cNvPr id="0" name=""/>
        <dsp:cNvSpPr/>
      </dsp:nvSpPr>
      <dsp:spPr>
        <a:xfrm rot="5400000">
          <a:off x="-266275" y="268549"/>
          <a:ext cx="1775167" cy="12426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</a:endParaRPr>
        </a:p>
      </dsp:txBody>
      <dsp:txXfrm rot="-5400000">
        <a:off x="1" y="623583"/>
        <a:ext cx="1242617" cy="532550"/>
      </dsp:txXfrm>
    </dsp:sp>
    <dsp:sp modelId="{D5721AA8-1614-474D-AB47-E30ED7892646}">
      <dsp:nvSpPr>
        <dsp:cNvPr id="0" name=""/>
        <dsp:cNvSpPr/>
      </dsp:nvSpPr>
      <dsp:spPr>
        <a:xfrm rot="5400000">
          <a:off x="3987729" y="-2742837"/>
          <a:ext cx="1153859" cy="6644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Protein Structure Information as available in </a:t>
          </a:r>
          <a:r>
            <a:rPr lang="en-US" sz="2900" b="1" kern="1200" dirty="0" smtClean="0"/>
            <a:t>PDB format</a:t>
          </a:r>
          <a:endParaRPr lang="en-US" sz="2900" b="1" kern="1200" dirty="0"/>
        </a:p>
      </dsp:txBody>
      <dsp:txXfrm rot="-5400000">
        <a:off x="1242618" y="58601"/>
        <a:ext cx="6587755" cy="1041205"/>
      </dsp:txXfrm>
    </dsp:sp>
    <dsp:sp modelId="{3CCBA942-4B64-4F2E-8852-27B5D38BA5CD}">
      <dsp:nvSpPr>
        <dsp:cNvPr id="0" name=""/>
        <dsp:cNvSpPr/>
      </dsp:nvSpPr>
      <dsp:spPr>
        <a:xfrm rot="5400000">
          <a:off x="-266275" y="1752336"/>
          <a:ext cx="1775167" cy="12426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 rot="-5400000">
        <a:off x="1" y="2107370"/>
        <a:ext cx="1242617" cy="532550"/>
      </dsp:txXfrm>
    </dsp:sp>
    <dsp:sp modelId="{F46E08AF-D378-4DFE-A18E-A481179A9A06}">
      <dsp:nvSpPr>
        <dsp:cNvPr id="0" name=""/>
        <dsp:cNvSpPr/>
      </dsp:nvSpPr>
      <dsp:spPr>
        <a:xfrm rot="5400000">
          <a:off x="3987729" y="-1259050"/>
          <a:ext cx="1153859" cy="6644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Protein Data Bank</a:t>
          </a:r>
          <a:r>
            <a:rPr lang="en-US" sz="2900" kern="1200" dirty="0" smtClean="0"/>
            <a:t> (PDB) is a free world wide repository of protein </a:t>
          </a:r>
          <a:r>
            <a:rPr lang="en-US" sz="2900" kern="1200" dirty="0" smtClean="0"/>
            <a:t>structures </a:t>
          </a:r>
          <a:endParaRPr lang="en-US" sz="2900" kern="1200" dirty="0"/>
        </a:p>
      </dsp:txBody>
      <dsp:txXfrm rot="-5400000">
        <a:off x="1242618" y="1542388"/>
        <a:ext cx="6587755" cy="10412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132FA-EC83-4FC5-BD0D-85298773E9DD}">
      <dsp:nvSpPr>
        <dsp:cNvPr id="0" name=""/>
        <dsp:cNvSpPr/>
      </dsp:nvSpPr>
      <dsp:spPr>
        <a:xfrm>
          <a:off x="0" y="0"/>
          <a:ext cx="6558076" cy="79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Choose a model– Usually first one is best</a:t>
          </a:r>
          <a:endParaRPr lang="en-US" sz="2400" kern="1200" dirty="0"/>
        </a:p>
      </dsp:txBody>
      <dsp:txXfrm>
        <a:off x="23294" y="23294"/>
        <a:ext cx="5606817" cy="748727"/>
      </dsp:txXfrm>
    </dsp:sp>
    <dsp:sp modelId="{B08CE86E-3C7D-4AB4-AD54-195896B1B55B}">
      <dsp:nvSpPr>
        <dsp:cNvPr id="0" name=""/>
        <dsp:cNvSpPr/>
      </dsp:nvSpPr>
      <dsp:spPr>
        <a:xfrm>
          <a:off x="489726" y="905776"/>
          <a:ext cx="6558076" cy="79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Choose chain of interest from model</a:t>
          </a:r>
          <a:endParaRPr lang="en-US" sz="2400" kern="1200" dirty="0"/>
        </a:p>
      </dsp:txBody>
      <dsp:txXfrm>
        <a:off x="513020" y="929070"/>
        <a:ext cx="5504807" cy="748727"/>
      </dsp:txXfrm>
    </dsp:sp>
    <dsp:sp modelId="{23B8EBD3-3548-4381-8E6B-633A8BB43FC2}">
      <dsp:nvSpPr>
        <dsp:cNvPr id="0" name=""/>
        <dsp:cNvSpPr/>
      </dsp:nvSpPr>
      <dsp:spPr>
        <a:xfrm>
          <a:off x="979453" y="1811553"/>
          <a:ext cx="6558076" cy="79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Remove repeating coordinate information atoms/amino acids and ignore unavailable </a:t>
          </a:r>
          <a:endParaRPr lang="en-US" sz="2400" kern="1200" dirty="0"/>
        </a:p>
      </dsp:txBody>
      <dsp:txXfrm>
        <a:off x="1002747" y="1834847"/>
        <a:ext cx="5504807" cy="748727"/>
      </dsp:txXfrm>
    </dsp:sp>
    <dsp:sp modelId="{E63CA842-FF98-4686-BA57-CB59CAEA6A96}">
      <dsp:nvSpPr>
        <dsp:cNvPr id="0" name=""/>
        <dsp:cNvSpPr/>
      </dsp:nvSpPr>
      <dsp:spPr>
        <a:xfrm>
          <a:off x="1469179" y="2717329"/>
          <a:ext cx="6558076" cy="79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Extract sequence information</a:t>
          </a:r>
          <a:endParaRPr lang="en-US" sz="2400" kern="1200" dirty="0"/>
        </a:p>
      </dsp:txBody>
      <dsp:txXfrm>
        <a:off x="1492473" y="2740623"/>
        <a:ext cx="5504807" cy="748727"/>
      </dsp:txXfrm>
    </dsp:sp>
    <dsp:sp modelId="{8CA36565-E521-4479-893E-C7B46ADE80B2}">
      <dsp:nvSpPr>
        <dsp:cNvPr id="0" name=""/>
        <dsp:cNvSpPr/>
      </dsp:nvSpPr>
      <dsp:spPr>
        <a:xfrm>
          <a:off x="1958906" y="3623106"/>
          <a:ext cx="6558076" cy="795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Extract </a:t>
          </a:r>
          <a:r>
            <a:rPr lang="en-US" sz="2400" i="1" kern="1200" dirty="0" smtClean="0"/>
            <a:t>C</a:t>
          </a:r>
          <a:r>
            <a:rPr lang="el-GR" sz="2400" i="1" kern="1200" baseline="-25000" dirty="0" smtClean="0"/>
            <a:t>α</a:t>
          </a:r>
          <a:r>
            <a:rPr lang="en-US" sz="2400" kern="1200" dirty="0" smtClean="0"/>
            <a:t> atom (representing centroid) and its coordinates for sequence</a:t>
          </a:r>
          <a:endParaRPr lang="en-US" sz="2400" kern="1200" dirty="0"/>
        </a:p>
      </dsp:txBody>
      <dsp:txXfrm>
        <a:off x="1982200" y="3646400"/>
        <a:ext cx="5504807" cy="748727"/>
      </dsp:txXfrm>
    </dsp:sp>
    <dsp:sp modelId="{64E3BD11-8819-4F86-8F8B-64DFC1DE8435}">
      <dsp:nvSpPr>
        <dsp:cNvPr id="0" name=""/>
        <dsp:cNvSpPr/>
      </dsp:nvSpPr>
      <dsp:spPr>
        <a:xfrm>
          <a:off x="6041121" y="581022"/>
          <a:ext cx="516955" cy="516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157436" y="581022"/>
        <a:ext cx="284325" cy="389009"/>
      </dsp:txXfrm>
    </dsp:sp>
    <dsp:sp modelId="{1EF76A47-51D1-4ECA-85D1-EC9121C8646E}">
      <dsp:nvSpPr>
        <dsp:cNvPr id="0" name=""/>
        <dsp:cNvSpPr/>
      </dsp:nvSpPr>
      <dsp:spPr>
        <a:xfrm>
          <a:off x="6530848" y="1486799"/>
          <a:ext cx="516955" cy="516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647163" y="1486799"/>
        <a:ext cx="284325" cy="389009"/>
      </dsp:txXfrm>
    </dsp:sp>
    <dsp:sp modelId="{2368C71C-E474-487B-A3BC-C58B5C21AB12}">
      <dsp:nvSpPr>
        <dsp:cNvPr id="0" name=""/>
        <dsp:cNvSpPr/>
      </dsp:nvSpPr>
      <dsp:spPr>
        <a:xfrm>
          <a:off x="7020574" y="2379320"/>
          <a:ext cx="516955" cy="516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136889" y="2379320"/>
        <a:ext cx="284325" cy="389009"/>
      </dsp:txXfrm>
    </dsp:sp>
    <dsp:sp modelId="{07414B11-B298-4B3A-AC3A-A2CC8085272C}">
      <dsp:nvSpPr>
        <dsp:cNvPr id="0" name=""/>
        <dsp:cNvSpPr/>
      </dsp:nvSpPr>
      <dsp:spPr>
        <a:xfrm>
          <a:off x="7510301" y="3293933"/>
          <a:ext cx="516955" cy="51695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626616" y="3293933"/>
        <a:ext cx="284325" cy="3890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B55F-2E20-4C60-B232-7922BCB4170D}">
      <dsp:nvSpPr>
        <dsp:cNvPr id="0" name=""/>
        <dsp:cNvSpPr/>
      </dsp:nvSpPr>
      <dsp:spPr>
        <a:xfrm>
          <a:off x="0" y="817968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Computing keys</a:t>
          </a:r>
          <a:endParaRPr lang="en-US" sz="4000" kern="1200" dirty="0"/>
        </a:p>
      </dsp:txBody>
      <dsp:txXfrm>
        <a:off x="59399" y="877367"/>
        <a:ext cx="7767902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B55F-2E20-4C60-B232-7922BCB4170D}">
      <dsp:nvSpPr>
        <dsp:cNvPr id="0" name=""/>
        <dsp:cNvSpPr/>
      </dsp:nvSpPr>
      <dsp:spPr>
        <a:xfrm>
          <a:off x="0" y="817968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Computing keys</a:t>
          </a:r>
          <a:endParaRPr lang="en-US" sz="4000" kern="1200" dirty="0"/>
        </a:p>
      </dsp:txBody>
      <dsp:txXfrm>
        <a:off x="59399" y="877367"/>
        <a:ext cx="7767902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B55F-2E20-4C60-B232-7922BCB4170D}">
      <dsp:nvSpPr>
        <dsp:cNvPr id="0" name=""/>
        <dsp:cNvSpPr/>
      </dsp:nvSpPr>
      <dsp:spPr>
        <a:xfrm>
          <a:off x="0" y="627843"/>
          <a:ext cx="7886700" cy="15970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Triangular Spatial Relationships for protein 3D structure</a:t>
          </a:r>
          <a:endParaRPr lang="en-US" sz="4000" kern="1200" dirty="0"/>
        </a:p>
      </dsp:txBody>
      <dsp:txXfrm>
        <a:off x="77962" y="705805"/>
        <a:ext cx="7730776" cy="14411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66A44-B7B6-4482-85F2-6A73BBDD1BD3}">
      <dsp:nvSpPr>
        <dsp:cNvPr id="0" name=""/>
        <dsp:cNvSpPr/>
      </dsp:nvSpPr>
      <dsp:spPr>
        <a:xfrm>
          <a:off x="-3688669" y="-566722"/>
          <a:ext cx="4396949" cy="4396949"/>
        </a:xfrm>
        <a:prstGeom prst="blockArc">
          <a:avLst>
            <a:gd name="adj1" fmla="val 18900000"/>
            <a:gd name="adj2" fmla="val 2700000"/>
            <a:gd name="adj3" fmla="val 4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1D78E-1F6C-4BEA-B688-07891F0B9D3D}">
      <dsp:nvSpPr>
        <dsp:cNvPr id="0" name=""/>
        <dsp:cNvSpPr/>
      </dsp:nvSpPr>
      <dsp:spPr>
        <a:xfrm>
          <a:off x="455467" y="326350"/>
          <a:ext cx="7388689" cy="6527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808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Function</a:t>
          </a:r>
          <a:r>
            <a:rPr lang="en-US" sz="2300" b="1" kern="1200" dirty="0" smtClean="0"/>
            <a:t>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2300" b="1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𝒇</m:t>
                  </m:r>
                </m:e>
                <m:sub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𝟑</m:t>
                  </m:r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𝑫</m:t>
                  </m:r>
                </m:sub>
                <m:sup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𝒔</m:t>
                  </m:r>
                </m:sup>
              </m:sSubSup>
            </m:oMath>
          </a14:m>
          <a:r>
            <a:rPr lang="en-US" sz="2300" kern="1200" dirty="0" smtClean="0"/>
            <a:t> is deterministic</a:t>
          </a:r>
          <a:endParaRPr lang="en-US" sz="2300" kern="1200" dirty="0"/>
        </a:p>
      </dsp:txBody>
      <dsp:txXfrm>
        <a:off x="455467" y="326350"/>
        <a:ext cx="7388689" cy="652700"/>
      </dsp:txXfrm>
    </dsp:sp>
    <dsp:sp modelId="{896F0DD1-B777-4B6B-AFBA-28D6A909BA6E}">
      <dsp:nvSpPr>
        <dsp:cNvPr id="0" name=""/>
        <dsp:cNvSpPr/>
      </dsp:nvSpPr>
      <dsp:spPr>
        <a:xfrm>
          <a:off x="47529" y="244762"/>
          <a:ext cx="815876" cy="8158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BBEA62-97FD-4B37-8B17-B2F2B7EFFAD8}">
      <dsp:nvSpPr>
        <dsp:cNvPr id="0" name=""/>
        <dsp:cNvSpPr/>
      </dsp:nvSpPr>
      <dsp:spPr>
        <a:xfrm>
          <a:off x="692723" y="1305401"/>
          <a:ext cx="7151432" cy="6527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808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Key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2300" b="1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𝒇</m:t>
                  </m:r>
                </m:e>
                <m:sub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𝟑</m:t>
                  </m:r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𝑫</m:t>
                  </m:r>
                </m:sub>
                <m:sup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𝒔</m:t>
                  </m:r>
                </m:sup>
              </m:sSubSup>
            </m:oMath>
          </a14:m>
          <a:r>
            <a:rPr lang="en-US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(Quintuple)</a:t>
          </a:r>
          <a:r>
            <a:rPr lang="en-US" sz="2300" kern="1200" dirty="0" smtClean="0"/>
            <a:t> is scale sensitive</a:t>
          </a:r>
          <a:endParaRPr lang="en-US" sz="2300" kern="1200" dirty="0"/>
        </a:p>
      </dsp:txBody>
      <dsp:txXfrm>
        <a:off x="692723" y="1305401"/>
        <a:ext cx="7151432" cy="652700"/>
      </dsp:txXfrm>
    </dsp:sp>
    <dsp:sp modelId="{92AEDF33-C151-437F-A3C3-41CA365BBEBA}">
      <dsp:nvSpPr>
        <dsp:cNvPr id="0" name=""/>
        <dsp:cNvSpPr/>
      </dsp:nvSpPr>
      <dsp:spPr>
        <a:xfrm>
          <a:off x="284785" y="1223814"/>
          <a:ext cx="815876" cy="8158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925D38-D422-4E46-8774-1C199B7D9DA2}">
      <dsp:nvSpPr>
        <dsp:cNvPr id="0" name=""/>
        <dsp:cNvSpPr/>
      </dsp:nvSpPr>
      <dsp:spPr>
        <a:xfrm>
          <a:off x="455467" y="2284452"/>
          <a:ext cx="7388689" cy="6527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808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Key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2300" b="1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𝒇</m:t>
                  </m:r>
                </m:e>
                <m:sub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𝟑</m:t>
                  </m:r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𝑫</m:t>
                  </m:r>
                </m:sub>
                <m:sup>
                  <m:r>
                    <a:rPr lang="en-US" sz="2300" b="1" i="1" kern="1200" smtClean="0">
                      <a:latin typeface="Cambria Math" panose="02040503050406030204" pitchFamily="18" charset="0"/>
                    </a:rPr>
                    <m:t>𝒔</m:t>
                  </m:r>
                </m:sup>
              </m:sSubSup>
            </m:oMath>
          </a14:m>
          <a:r>
            <a:rPr lang="en-US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(Quintuple)</a:t>
          </a:r>
          <a:r>
            <a:rPr lang="en-US" sz="2300" kern="1200" dirty="0" smtClean="0"/>
            <a:t> is rotation and translation invariant</a:t>
          </a:r>
          <a:endParaRPr lang="en-US" sz="2300" kern="1200" dirty="0"/>
        </a:p>
      </dsp:txBody>
      <dsp:txXfrm>
        <a:off x="455467" y="2284452"/>
        <a:ext cx="7388689" cy="652700"/>
      </dsp:txXfrm>
    </dsp:sp>
    <dsp:sp modelId="{E3D6D4EE-18E5-43A1-AB4A-8825C3C4B741}">
      <dsp:nvSpPr>
        <dsp:cNvPr id="0" name=""/>
        <dsp:cNvSpPr/>
      </dsp:nvSpPr>
      <dsp:spPr>
        <a:xfrm>
          <a:off x="47529" y="2202865"/>
          <a:ext cx="815876" cy="8158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2E6AD-48D9-4C62-9A96-8E5718634A74}">
      <dsp:nvSpPr>
        <dsp:cNvPr id="0" name=""/>
        <dsp:cNvSpPr/>
      </dsp:nvSpPr>
      <dsp:spPr>
        <a:xfrm>
          <a:off x="0" y="562495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SIMILARITY MEASURE</a:t>
          </a:r>
          <a:endParaRPr lang="en-US" sz="4000" kern="1200" dirty="0"/>
        </a:p>
      </dsp:txBody>
      <dsp:txXfrm>
        <a:off x="59399" y="621894"/>
        <a:ext cx="77679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45474-816E-4E79-ACEA-902BFF587356}">
      <dsp:nvSpPr>
        <dsp:cNvPr id="0" name=""/>
        <dsp:cNvSpPr/>
      </dsp:nvSpPr>
      <dsp:spPr>
        <a:xfrm>
          <a:off x="0" y="2460"/>
          <a:ext cx="7886700" cy="70113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Introduction</a:t>
          </a:r>
          <a:endParaRPr lang="en-US" sz="2400" kern="1200" dirty="0"/>
        </a:p>
      </dsp:txBody>
      <dsp:txXfrm>
        <a:off x="34226" y="36686"/>
        <a:ext cx="7818248" cy="632680"/>
      </dsp:txXfrm>
    </dsp:sp>
    <dsp:sp modelId="{95BEF882-3A0C-4C1B-B89D-AD37BF1D1F38}">
      <dsp:nvSpPr>
        <dsp:cNvPr id="0" name=""/>
        <dsp:cNvSpPr/>
      </dsp:nvSpPr>
      <dsp:spPr>
        <a:xfrm>
          <a:off x="0" y="717754"/>
          <a:ext cx="7886700" cy="70113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Overview of Proposed Solution and Current Contributions</a:t>
          </a:r>
          <a:endParaRPr lang="en-US" sz="2400" kern="1200" dirty="0"/>
        </a:p>
      </dsp:txBody>
      <dsp:txXfrm>
        <a:off x="34226" y="751980"/>
        <a:ext cx="7818248" cy="632680"/>
      </dsp:txXfrm>
    </dsp:sp>
    <dsp:sp modelId="{314EF311-B030-4BCF-97E7-A8B874585A27}">
      <dsp:nvSpPr>
        <dsp:cNvPr id="0" name=""/>
        <dsp:cNvSpPr/>
      </dsp:nvSpPr>
      <dsp:spPr>
        <a:xfrm>
          <a:off x="0" y="1433047"/>
          <a:ext cx="7886700" cy="70113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Background</a:t>
          </a:r>
          <a:endParaRPr lang="en-US" sz="2400" kern="1200" dirty="0"/>
        </a:p>
      </dsp:txBody>
      <dsp:txXfrm>
        <a:off x="34226" y="1467273"/>
        <a:ext cx="7818248" cy="632680"/>
      </dsp:txXfrm>
    </dsp:sp>
    <dsp:sp modelId="{3DE74A61-8B63-4824-A8BC-AC5123BAB0F9}">
      <dsp:nvSpPr>
        <dsp:cNvPr id="0" name=""/>
        <dsp:cNvSpPr/>
      </dsp:nvSpPr>
      <dsp:spPr>
        <a:xfrm>
          <a:off x="0" y="2148340"/>
          <a:ext cx="7886700" cy="70113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Triangular Spatial Relationships for Protein 3D Structure Representation</a:t>
          </a:r>
          <a:endParaRPr lang="en-US" sz="2400" kern="1200" dirty="0"/>
        </a:p>
      </dsp:txBody>
      <dsp:txXfrm>
        <a:off x="34226" y="2182566"/>
        <a:ext cx="7818248" cy="632680"/>
      </dsp:txXfrm>
    </dsp:sp>
    <dsp:sp modelId="{B56F3012-BC38-4E0D-87A4-C51E58A84742}">
      <dsp:nvSpPr>
        <dsp:cNvPr id="0" name=""/>
        <dsp:cNvSpPr/>
      </dsp:nvSpPr>
      <dsp:spPr>
        <a:xfrm>
          <a:off x="0" y="2863634"/>
          <a:ext cx="7886700" cy="70113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Similarity Measure and Results</a:t>
          </a:r>
          <a:endParaRPr lang="en-US" sz="2400" kern="1200" dirty="0"/>
        </a:p>
      </dsp:txBody>
      <dsp:txXfrm>
        <a:off x="34226" y="2897860"/>
        <a:ext cx="7818248" cy="632680"/>
      </dsp:txXfrm>
    </dsp:sp>
    <dsp:sp modelId="{7D2C4336-A551-4E91-BB80-0C9F3616920C}">
      <dsp:nvSpPr>
        <dsp:cNvPr id="0" name=""/>
        <dsp:cNvSpPr/>
      </dsp:nvSpPr>
      <dsp:spPr>
        <a:xfrm>
          <a:off x="0" y="3578927"/>
          <a:ext cx="7886700" cy="70113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Future Work</a:t>
          </a:r>
          <a:endParaRPr lang="en-US" sz="2400" kern="1200" dirty="0"/>
        </a:p>
      </dsp:txBody>
      <dsp:txXfrm>
        <a:off x="34226" y="3613153"/>
        <a:ext cx="7818248" cy="632680"/>
      </dsp:txXfrm>
    </dsp:sp>
    <dsp:sp modelId="{35379A26-0411-4C4E-8993-FFA8D9B28449}">
      <dsp:nvSpPr>
        <dsp:cNvPr id="0" name=""/>
        <dsp:cNvSpPr/>
      </dsp:nvSpPr>
      <dsp:spPr>
        <a:xfrm>
          <a:off x="0" y="4294220"/>
          <a:ext cx="7886700" cy="70113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Conclusion</a:t>
          </a:r>
          <a:endParaRPr lang="en-US" sz="2400" kern="1200" dirty="0"/>
        </a:p>
      </dsp:txBody>
      <dsp:txXfrm>
        <a:off x="34226" y="4328446"/>
        <a:ext cx="7818248" cy="6326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2E6AD-48D9-4C62-9A96-8E5718634A74}">
      <dsp:nvSpPr>
        <dsp:cNvPr id="0" name=""/>
        <dsp:cNvSpPr/>
      </dsp:nvSpPr>
      <dsp:spPr>
        <a:xfrm>
          <a:off x="0" y="562495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SIMILARITY MEASURE</a:t>
          </a:r>
          <a:endParaRPr lang="en-US" sz="4000" kern="1200" dirty="0"/>
        </a:p>
      </dsp:txBody>
      <dsp:txXfrm>
        <a:off x="59399" y="621894"/>
        <a:ext cx="7767902" cy="10980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B1E19-3995-4F86-812A-CDD6106FA2B8}">
      <dsp:nvSpPr>
        <dsp:cNvPr id="0" name=""/>
        <dsp:cNvSpPr/>
      </dsp:nvSpPr>
      <dsp:spPr>
        <a:xfrm>
          <a:off x="0" y="268580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WORK IN PROGRESS</a:t>
          </a:r>
          <a:endParaRPr lang="en-US" sz="4400" kern="1200" dirty="0"/>
        </a:p>
      </dsp:txBody>
      <dsp:txXfrm>
        <a:off x="59399" y="327979"/>
        <a:ext cx="7767902" cy="109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38B26-3EC3-4F6B-86C0-1A48C6CDAF99}">
      <dsp:nvSpPr>
        <dsp:cNvPr id="0" name=""/>
        <dsp:cNvSpPr/>
      </dsp:nvSpPr>
      <dsp:spPr>
        <a:xfrm>
          <a:off x="0" y="457992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CONCLUSION</a:t>
          </a:r>
          <a:endParaRPr lang="en-US" sz="4400" kern="1200" dirty="0"/>
        </a:p>
      </dsp:txBody>
      <dsp:txXfrm>
        <a:off x="59399" y="517391"/>
        <a:ext cx="7767902" cy="109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38B26-3EC3-4F6B-86C0-1A48C6CDAF99}">
      <dsp:nvSpPr>
        <dsp:cNvPr id="0" name=""/>
        <dsp:cNvSpPr/>
      </dsp:nvSpPr>
      <dsp:spPr>
        <a:xfrm>
          <a:off x="0" y="457992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Thank You</a:t>
          </a:r>
          <a:endParaRPr lang="en-US" sz="4400" kern="1200" dirty="0"/>
        </a:p>
      </dsp:txBody>
      <dsp:txXfrm>
        <a:off x="59399" y="517391"/>
        <a:ext cx="77679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5B96-E335-4DA5-8906-12E21564B965}">
      <dsp:nvSpPr>
        <dsp:cNvPr id="0" name=""/>
        <dsp:cNvSpPr/>
      </dsp:nvSpPr>
      <dsp:spPr>
        <a:xfrm>
          <a:off x="0" y="817968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Introduction</a:t>
          </a:r>
          <a:endParaRPr lang="en-US" sz="4000" kern="1200" dirty="0"/>
        </a:p>
      </dsp:txBody>
      <dsp:txXfrm>
        <a:off x="59399" y="877367"/>
        <a:ext cx="77679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2BB53-2072-4641-8036-8B90E79D361D}">
      <dsp:nvSpPr>
        <dsp:cNvPr id="0" name=""/>
        <dsp:cNvSpPr/>
      </dsp:nvSpPr>
      <dsp:spPr>
        <a:xfrm>
          <a:off x="2820" y="-37605"/>
          <a:ext cx="8128709" cy="1181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Structural similarity </a:t>
          </a:r>
          <a:r>
            <a:rPr lang="en-US" sz="3100" b="0" kern="1200" dirty="0" smtClean="0"/>
            <a:t>between two proteins </a:t>
          </a:r>
          <a:r>
            <a:rPr lang="en-US" sz="3100" b="1" kern="1200" dirty="0" smtClean="0"/>
            <a:t> </a:t>
          </a:r>
          <a:r>
            <a:rPr lang="en-US" sz="3100" b="0" kern="1200" dirty="0" smtClean="0"/>
            <a:t>means</a:t>
          </a:r>
          <a:r>
            <a:rPr lang="en-US" sz="3100" b="1" kern="1200" dirty="0" smtClean="0"/>
            <a:t> functional similarities</a:t>
          </a:r>
          <a:endParaRPr lang="en-US" sz="3100" kern="1200" dirty="0"/>
        </a:p>
      </dsp:txBody>
      <dsp:txXfrm>
        <a:off x="37415" y="-3010"/>
        <a:ext cx="8059519" cy="1111979"/>
      </dsp:txXfrm>
    </dsp:sp>
    <dsp:sp modelId="{69459A16-FB8B-454B-8BC2-8118BE95C4A8}">
      <dsp:nvSpPr>
        <dsp:cNvPr id="0" name=""/>
        <dsp:cNvSpPr/>
      </dsp:nvSpPr>
      <dsp:spPr>
        <a:xfrm rot="3600000">
          <a:off x="4384056" y="1906218"/>
          <a:ext cx="1131279" cy="35066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489255" y="1976351"/>
        <a:ext cx="920881" cy="210398"/>
      </dsp:txXfrm>
    </dsp:sp>
    <dsp:sp modelId="{D5F405F3-4615-4F89-9947-B7F4DB6106DB}">
      <dsp:nvSpPr>
        <dsp:cNvPr id="0" name=""/>
        <dsp:cNvSpPr/>
      </dsp:nvSpPr>
      <dsp:spPr>
        <a:xfrm>
          <a:off x="4778567" y="3019538"/>
          <a:ext cx="2003798" cy="100189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Predict binding site</a:t>
          </a:r>
          <a:endParaRPr lang="en-US" sz="2400" b="0" kern="1200" dirty="0"/>
        </a:p>
      </dsp:txBody>
      <dsp:txXfrm>
        <a:off x="4807912" y="3048883"/>
        <a:ext cx="1945108" cy="943209"/>
      </dsp:txXfrm>
    </dsp:sp>
    <dsp:sp modelId="{8E062D90-C9B5-4F99-A462-C81139CA7C97}">
      <dsp:nvSpPr>
        <dsp:cNvPr id="0" name=""/>
        <dsp:cNvSpPr/>
      </dsp:nvSpPr>
      <dsp:spPr>
        <a:xfrm rot="10800000">
          <a:off x="3505878" y="3345155"/>
          <a:ext cx="1131279" cy="35066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611077" y="3415288"/>
        <a:ext cx="920881" cy="210398"/>
      </dsp:txXfrm>
    </dsp:sp>
    <dsp:sp modelId="{737153C3-5DAE-48AC-A33D-E69D88D588A1}">
      <dsp:nvSpPr>
        <dsp:cNvPr id="0" name=""/>
        <dsp:cNvSpPr/>
      </dsp:nvSpPr>
      <dsp:spPr>
        <a:xfrm>
          <a:off x="1343297" y="3019538"/>
          <a:ext cx="2021171" cy="1001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Predict drug interaction</a:t>
          </a:r>
          <a:endParaRPr lang="en-US" sz="2400" kern="1200" dirty="0"/>
        </a:p>
      </dsp:txBody>
      <dsp:txXfrm>
        <a:off x="1372642" y="3048883"/>
        <a:ext cx="1962481" cy="943209"/>
      </dsp:txXfrm>
    </dsp:sp>
    <dsp:sp modelId="{BCF9789A-C17C-410B-83AA-2DF203934887}">
      <dsp:nvSpPr>
        <dsp:cNvPr id="0" name=""/>
        <dsp:cNvSpPr/>
      </dsp:nvSpPr>
      <dsp:spPr>
        <a:xfrm rot="18000000">
          <a:off x="2619014" y="1906218"/>
          <a:ext cx="1131279" cy="35066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724213" y="1976351"/>
        <a:ext cx="920881" cy="210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2BB53-2072-4641-8036-8B90E79D361D}">
      <dsp:nvSpPr>
        <dsp:cNvPr id="0" name=""/>
        <dsp:cNvSpPr/>
      </dsp:nvSpPr>
      <dsp:spPr>
        <a:xfrm>
          <a:off x="2820" y="-37605"/>
          <a:ext cx="8128709" cy="1181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Structural similarity </a:t>
          </a:r>
          <a:r>
            <a:rPr lang="en-US" sz="3100" b="0" kern="1200" dirty="0" smtClean="0"/>
            <a:t>between two proteins </a:t>
          </a:r>
          <a:r>
            <a:rPr lang="en-US" sz="3100" b="1" kern="1200" dirty="0" smtClean="0"/>
            <a:t> </a:t>
          </a:r>
          <a:r>
            <a:rPr lang="en-US" sz="3100" b="0" kern="1200" dirty="0" smtClean="0"/>
            <a:t>means</a:t>
          </a:r>
          <a:r>
            <a:rPr lang="en-US" sz="3100" b="1" kern="1200" dirty="0" smtClean="0"/>
            <a:t> functional similarities</a:t>
          </a:r>
          <a:endParaRPr lang="en-US" sz="3100" kern="1200" dirty="0"/>
        </a:p>
      </dsp:txBody>
      <dsp:txXfrm>
        <a:off x="37415" y="-3010"/>
        <a:ext cx="8059519" cy="1111979"/>
      </dsp:txXfrm>
    </dsp:sp>
    <dsp:sp modelId="{69459A16-FB8B-454B-8BC2-8118BE95C4A8}">
      <dsp:nvSpPr>
        <dsp:cNvPr id="0" name=""/>
        <dsp:cNvSpPr/>
      </dsp:nvSpPr>
      <dsp:spPr>
        <a:xfrm rot="3600000">
          <a:off x="4384056" y="1906218"/>
          <a:ext cx="1131279" cy="35066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489255" y="1976351"/>
        <a:ext cx="920881" cy="210398"/>
      </dsp:txXfrm>
    </dsp:sp>
    <dsp:sp modelId="{D5F405F3-4615-4F89-9947-B7F4DB6106DB}">
      <dsp:nvSpPr>
        <dsp:cNvPr id="0" name=""/>
        <dsp:cNvSpPr/>
      </dsp:nvSpPr>
      <dsp:spPr>
        <a:xfrm>
          <a:off x="4778567" y="3019538"/>
          <a:ext cx="2003798" cy="10018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2">
                  <a:lumMod val="75000"/>
                </a:schemeClr>
              </a:solidFill>
            </a:rPr>
            <a:t>Predict binding site</a:t>
          </a:r>
          <a:endParaRPr lang="en-US" sz="2000" b="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807912" y="3048883"/>
        <a:ext cx="1945108" cy="943209"/>
      </dsp:txXfrm>
    </dsp:sp>
    <dsp:sp modelId="{8E062D90-C9B5-4F99-A462-C81139CA7C97}">
      <dsp:nvSpPr>
        <dsp:cNvPr id="0" name=""/>
        <dsp:cNvSpPr/>
      </dsp:nvSpPr>
      <dsp:spPr>
        <a:xfrm rot="10800000">
          <a:off x="3505878" y="3345155"/>
          <a:ext cx="1131279" cy="35066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611077" y="3415288"/>
        <a:ext cx="920881" cy="210398"/>
      </dsp:txXfrm>
    </dsp:sp>
    <dsp:sp modelId="{737153C3-5DAE-48AC-A33D-E69D88D588A1}">
      <dsp:nvSpPr>
        <dsp:cNvPr id="0" name=""/>
        <dsp:cNvSpPr/>
      </dsp:nvSpPr>
      <dsp:spPr>
        <a:xfrm>
          <a:off x="1343297" y="3019538"/>
          <a:ext cx="2021171" cy="1001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Predict drug interaction</a:t>
          </a:r>
          <a:endParaRPr lang="en-US" sz="2000" b="1" kern="1200" dirty="0"/>
        </a:p>
      </dsp:txBody>
      <dsp:txXfrm>
        <a:off x="1372642" y="3048883"/>
        <a:ext cx="1962481" cy="943209"/>
      </dsp:txXfrm>
    </dsp:sp>
    <dsp:sp modelId="{BCF9789A-C17C-410B-83AA-2DF203934887}">
      <dsp:nvSpPr>
        <dsp:cNvPr id="0" name=""/>
        <dsp:cNvSpPr/>
      </dsp:nvSpPr>
      <dsp:spPr>
        <a:xfrm rot="18000000">
          <a:off x="2619014" y="1906218"/>
          <a:ext cx="1131279" cy="35066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724213" y="1976351"/>
        <a:ext cx="920881" cy="210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2BB53-2072-4641-8036-8B90E79D361D}">
      <dsp:nvSpPr>
        <dsp:cNvPr id="0" name=""/>
        <dsp:cNvSpPr/>
      </dsp:nvSpPr>
      <dsp:spPr>
        <a:xfrm>
          <a:off x="2820" y="-37605"/>
          <a:ext cx="8128709" cy="1181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Structural similarity </a:t>
          </a:r>
          <a:r>
            <a:rPr lang="en-US" sz="3100" b="0" kern="1200" dirty="0" smtClean="0"/>
            <a:t>between two proteins </a:t>
          </a:r>
          <a:r>
            <a:rPr lang="en-US" sz="3100" b="1" kern="1200" dirty="0" smtClean="0"/>
            <a:t> </a:t>
          </a:r>
          <a:r>
            <a:rPr lang="en-US" sz="3100" b="0" kern="1200" dirty="0" smtClean="0"/>
            <a:t>means</a:t>
          </a:r>
          <a:r>
            <a:rPr lang="en-US" sz="3100" b="1" kern="1200" dirty="0" smtClean="0"/>
            <a:t> functional similarities</a:t>
          </a:r>
          <a:endParaRPr lang="en-US" sz="3100" kern="1200" dirty="0"/>
        </a:p>
      </dsp:txBody>
      <dsp:txXfrm>
        <a:off x="37415" y="-3010"/>
        <a:ext cx="8059519" cy="1111979"/>
      </dsp:txXfrm>
    </dsp:sp>
    <dsp:sp modelId="{69459A16-FB8B-454B-8BC2-8118BE95C4A8}">
      <dsp:nvSpPr>
        <dsp:cNvPr id="0" name=""/>
        <dsp:cNvSpPr/>
      </dsp:nvSpPr>
      <dsp:spPr>
        <a:xfrm rot="3600000">
          <a:off x="4384056" y="1906218"/>
          <a:ext cx="1131279" cy="35066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489255" y="1976351"/>
        <a:ext cx="920881" cy="210398"/>
      </dsp:txXfrm>
    </dsp:sp>
    <dsp:sp modelId="{D5F405F3-4615-4F89-9947-B7F4DB6106DB}">
      <dsp:nvSpPr>
        <dsp:cNvPr id="0" name=""/>
        <dsp:cNvSpPr/>
      </dsp:nvSpPr>
      <dsp:spPr>
        <a:xfrm>
          <a:off x="4778567" y="3019538"/>
          <a:ext cx="2003798" cy="100189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Predict binding site</a:t>
          </a:r>
          <a:endParaRPr lang="en-US" sz="2000" b="1" kern="1200" dirty="0"/>
        </a:p>
      </dsp:txBody>
      <dsp:txXfrm>
        <a:off x="4807912" y="3048883"/>
        <a:ext cx="1945108" cy="943209"/>
      </dsp:txXfrm>
    </dsp:sp>
    <dsp:sp modelId="{8E062D90-C9B5-4F99-A462-C81139CA7C97}">
      <dsp:nvSpPr>
        <dsp:cNvPr id="0" name=""/>
        <dsp:cNvSpPr/>
      </dsp:nvSpPr>
      <dsp:spPr>
        <a:xfrm rot="10800000">
          <a:off x="3505878" y="3345155"/>
          <a:ext cx="1131279" cy="350664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611077" y="3415288"/>
        <a:ext cx="920881" cy="210398"/>
      </dsp:txXfrm>
    </dsp:sp>
    <dsp:sp modelId="{737153C3-5DAE-48AC-A33D-E69D88D588A1}">
      <dsp:nvSpPr>
        <dsp:cNvPr id="0" name=""/>
        <dsp:cNvSpPr/>
      </dsp:nvSpPr>
      <dsp:spPr>
        <a:xfrm>
          <a:off x="1343297" y="3019538"/>
          <a:ext cx="2021171" cy="100189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>
                  <a:lumMod val="75000"/>
                </a:schemeClr>
              </a:solidFill>
            </a:rPr>
            <a:t>Predict drug interaction</a:t>
          </a:r>
          <a:endParaRPr lang="en-US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372642" y="3048883"/>
        <a:ext cx="1962481" cy="943209"/>
      </dsp:txXfrm>
    </dsp:sp>
    <dsp:sp modelId="{BCF9789A-C17C-410B-83AA-2DF203934887}">
      <dsp:nvSpPr>
        <dsp:cNvPr id="0" name=""/>
        <dsp:cNvSpPr/>
      </dsp:nvSpPr>
      <dsp:spPr>
        <a:xfrm rot="18000000">
          <a:off x="2619014" y="1906218"/>
          <a:ext cx="1131279" cy="35066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724213" y="1976351"/>
        <a:ext cx="920881" cy="210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5B96-E335-4DA5-8906-12E21564B965}">
      <dsp:nvSpPr>
        <dsp:cNvPr id="0" name=""/>
        <dsp:cNvSpPr/>
      </dsp:nvSpPr>
      <dsp:spPr>
        <a:xfrm>
          <a:off x="0" y="627843"/>
          <a:ext cx="7886700" cy="15970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Overview of proposed solution and current contributions</a:t>
          </a:r>
          <a:endParaRPr lang="en-US" sz="4000" kern="1200" dirty="0"/>
        </a:p>
      </dsp:txBody>
      <dsp:txXfrm>
        <a:off x="77962" y="705805"/>
        <a:ext cx="7730776" cy="14411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5B96-E335-4DA5-8906-12E21564B965}">
      <dsp:nvSpPr>
        <dsp:cNvPr id="0" name=""/>
        <dsp:cNvSpPr/>
      </dsp:nvSpPr>
      <dsp:spPr>
        <a:xfrm>
          <a:off x="0" y="817968"/>
          <a:ext cx="7886700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Background</a:t>
          </a:r>
          <a:endParaRPr lang="en-US" sz="4000" kern="1200" dirty="0"/>
        </a:p>
      </dsp:txBody>
      <dsp:txXfrm>
        <a:off x="59399" y="877367"/>
        <a:ext cx="776790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35B96-E335-4DA5-8906-12E21564B965}">
      <dsp:nvSpPr>
        <dsp:cNvPr id="0" name=""/>
        <dsp:cNvSpPr/>
      </dsp:nvSpPr>
      <dsp:spPr>
        <a:xfrm>
          <a:off x="0" y="616408"/>
          <a:ext cx="7886700" cy="15970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Triangular Spatial Relationships for protein 3D structure representation</a:t>
          </a:r>
          <a:endParaRPr lang="en-US" sz="4000" kern="1200" dirty="0"/>
        </a:p>
      </dsp:txBody>
      <dsp:txXfrm>
        <a:off x="77962" y="694370"/>
        <a:ext cx="7730776" cy="14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0.31093</cdr:x>
      <cdr:y>0.71001</cdr:y>
    </cdr:from>
    <cdr:to>
      <cdr:x>0.36173</cdr:x>
      <cdr:y>0.80236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1919151" y="2410096"/>
          <a:ext cx="313509" cy="31350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6E75C-C267-4A04-B9C2-AAF865509479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61F5B-3E4C-427D-898D-D5C626C81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6FD93-A6AB-428B-AA58-F3BB06C5D982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091F-F982-486E-834F-CE8C4F4C0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77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D69A4-D24E-418B-9F54-C43FF61A4BB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47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Unique </a:t>
            </a:r>
            <a:r>
              <a:rPr lang="en-US" dirty="0" err="1" smtClean="0"/>
              <a:t>contious</a:t>
            </a:r>
            <a:r>
              <a:rPr lang="en-US" dirty="0" smtClean="0"/>
              <a:t> numeric labels assigned to amino acids arranged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lexigographic</a:t>
            </a:r>
            <a:r>
              <a:rPr lang="en-US" baseline="0" dirty="0" smtClean="0"/>
              <a:t>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4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for calculating unique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18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Adapts the bin boundary to </a:t>
            </a:r>
            <a:r>
              <a:rPr lang="en-US" dirty="0" smtClean="0"/>
              <a:t>Minimize the intra bin deviation from expected bin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7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variance is</a:t>
            </a:r>
            <a:r>
              <a:rPr lang="en-US" baseline="0" dirty="0" smtClean="0"/>
              <a:t> calculated for a given iteration as sum of deviation for each bin. The optimal number of bins are chosen based on minimizing the variation.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8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Quintuples are ISOMORPHIC with</a:t>
            </a:r>
            <a:r>
              <a:rPr lang="en-US" baseline="0" dirty="0" smtClean="0"/>
              <a:t> exception of rotation,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8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r>
              <a:rPr lang="en-US" baseline="0" dirty="0" smtClean="0"/>
              <a:t> of Jaccard </a:t>
            </a:r>
            <a:r>
              <a:rPr lang="en-US" baseline="0" dirty="0" err="1" smtClean="0"/>
              <a:t>coeffifient</a:t>
            </a:r>
            <a:r>
              <a:rPr lang="en-US" baseline="0" dirty="0" smtClean="0"/>
              <a:t> and overlap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Keys of same motifs will differ only on most</a:t>
            </a:r>
            <a:r>
              <a:rPr lang="en-US" baseline="0" dirty="0" smtClean="0"/>
              <a:t> two significance values. D= aspartic acid, G=glycine, F=phenylalanine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4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possible</a:t>
            </a:r>
            <a:r>
              <a:rPr lang="en-US" baseline="0" dirty="0" smtClean="0"/>
              <a:t> properties based on which two proteins can be compared. 3D structures is one of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it useful..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2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it useful..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it useful..</a:t>
            </a:r>
            <a:r>
              <a:rPr lang="en-US" baseline="0" dirty="0" smtClean="0"/>
              <a:t> Medicines have a pathway and their functionality can be well determined by knowing the function of proteins they interact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7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of protein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 choose three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2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X,y,z</a:t>
            </a:r>
            <a:r>
              <a:rPr lang="en-US" dirty="0" smtClean="0"/>
              <a:t> coordinates for Centroid of amino acids</a:t>
            </a:r>
            <a:r>
              <a:rPr lang="en-US" baseline="0" dirty="0" smtClean="0"/>
              <a:t> are represented by c-alpha atom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2091F-F982-486E-834F-CE8C4F4C0A4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5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0AE6-FB76-470B-9E50-29D9FB93C1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4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251-927D-4F9F-94CE-08C03ED16F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6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59B1-DC69-4429-8010-84341F356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1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0AE6-FB76-470B-9E50-29D9FB93C1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9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CCA8-6BBC-4454-84B2-B7D0A38BD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2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3155-C846-447D-A11F-855E384F34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0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703A-F4C4-4F2C-A9D1-0A375E947C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0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2040-86D5-41E5-87A2-E7F8340A2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7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E63-5F29-488A-8161-13DF8512B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32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D6D-A1A2-4644-9680-7B9786B1C2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2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9F84-4315-4696-98EC-CD8E36C95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6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CCA8-6BBC-4454-84B2-B7D0A38BD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13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4A92-FA33-4928-8466-66C73EC70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6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251-927D-4F9F-94CE-08C03ED16F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42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59B1-DC69-4429-8010-84341F356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54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0AE6-FB76-470B-9E50-29D9FB93C1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8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CCA8-6BBC-4454-84B2-B7D0A38BD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3155-C846-447D-A11F-855E384F34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18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703A-F4C4-4F2C-A9D1-0A375E947C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66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2040-86D5-41E5-87A2-E7F8340A2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83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E63-5F29-488A-8161-13DF8512B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4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D6D-A1A2-4644-9680-7B9786B1C2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3155-C846-447D-A11F-855E384F34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53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9F84-4315-4696-98EC-CD8E36C95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8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4A92-FA33-4928-8466-66C73EC70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00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251-927D-4F9F-94CE-08C03ED16F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48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59B1-DC69-4429-8010-84341F356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11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0AE6-FB76-470B-9E50-29D9FB93C1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52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CCA8-6BBC-4454-84B2-B7D0A38BD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71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3155-C846-447D-A11F-855E384F34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03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703A-F4C4-4F2C-A9D1-0A375E947C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98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2040-86D5-41E5-87A2-E7F8340A2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93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E63-5F29-488A-8161-13DF8512B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703A-F4C4-4F2C-A9D1-0A375E947C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5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D6D-A1A2-4644-9680-7B9786B1C2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70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9F84-4315-4696-98EC-CD8E36C95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23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4A92-FA33-4928-8466-66C73EC70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251-927D-4F9F-94CE-08C03ED16F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34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59B1-DC69-4429-8010-84341F3560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6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2040-86D5-41E5-87A2-E7F8340A21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6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E63-5F29-488A-8161-13DF8512B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D6D-A1A2-4644-9680-7B9786B1C2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3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9F84-4315-4696-98EC-CD8E36C95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7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4A92-FA33-4928-8466-66C73EC70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4884-53DB-413F-9A30-8A3174E666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1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4884-53DB-413F-9A30-8A3174E666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4884-53DB-413F-9A30-8A3174E666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7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4884-53DB-413F-9A30-8A3174E666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5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10065"/>
              </p:ext>
            </p:extLst>
          </p:nvPr>
        </p:nvGraphicFramePr>
        <p:xfrm>
          <a:off x="731521" y="1097280"/>
          <a:ext cx="7694022" cy="217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8780"/>
            <a:ext cx="6858000" cy="1653301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Sumi</a:t>
            </a:r>
            <a:r>
              <a:rPr lang="en-US" b="1" dirty="0" smtClean="0"/>
              <a:t> Singh</a:t>
            </a:r>
          </a:p>
          <a:p>
            <a:endParaRPr lang="en-US" b="1" dirty="0" smtClean="0"/>
          </a:p>
          <a:p>
            <a:r>
              <a:rPr lang="en-US" sz="2000" i="1" dirty="0" smtClean="0"/>
              <a:t>PhD </a:t>
            </a:r>
            <a:r>
              <a:rPr lang="en-US" sz="2000" i="1" dirty="0"/>
              <a:t>P</a:t>
            </a:r>
            <a:r>
              <a:rPr lang="en-US" sz="2000" i="1" dirty="0" smtClean="0"/>
              <a:t>rospectus Exam</a:t>
            </a:r>
          </a:p>
          <a:p>
            <a:r>
              <a:rPr lang="en-US" sz="2000" i="1" dirty="0" smtClean="0"/>
              <a:t>April 17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, 2014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783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ight Arrow 63"/>
          <p:cNvSpPr/>
          <p:nvPr/>
        </p:nvSpPr>
        <p:spPr>
          <a:xfrm rot="5400000">
            <a:off x="5842058" y="2873601"/>
            <a:ext cx="1511392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Rotation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3063055" y="1639555"/>
            <a:ext cx="1406824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Translation</a:t>
            </a:r>
          </a:p>
        </p:txBody>
      </p:sp>
      <p:sp>
        <p:nvSpPr>
          <p:cNvPr id="66" name="Right Arrow 65"/>
          <p:cNvSpPr/>
          <p:nvPr/>
        </p:nvSpPr>
        <p:spPr>
          <a:xfrm rot="10800000" flipV="1">
            <a:off x="3256431" y="3777265"/>
            <a:ext cx="1350233" cy="457200"/>
          </a:xfrm>
          <a:prstGeom prst="rightArrow">
            <a:avLst>
              <a:gd name="adj1" fmla="val 50000"/>
              <a:gd name="adj2" fmla="val 474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Rotation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83" y="338467"/>
            <a:ext cx="7886700" cy="890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Protein structure comparison using structural alignment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0541" y="1459634"/>
            <a:ext cx="2745890" cy="2011063"/>
            <a:chOff x="1130300" y="1612470"/>
            <a:chExt cx="2745890" cy="2011063"/>
          </a:xfrm>
        </p:grpSpPr>
        <p:grpSp>
          <p:nvGrpSpPr>
            <p:cNvPr id="23" name="Group 22"/>
            <p:cNvGrpSpPr/>
            <p:nvPr/>
          </p:nvGrpSpPr>
          <p:grpSpPr>
            <a:xfrm>
              <a:off x="1691373" y="1612470"/>
              <a:ext cx="2184817" cy="1660694"/>
              <a:chOff x="762000" y="1295400"/>
              <a:chExt cx="4038600" cy="1905000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5400000">
                <a:off x="2897765" y="1369434"/>
                <a:ext cx="750739" cy="1364673"/>
              </a:xfrm>
              <a:custGeom>
                <a:avLst/>
                <a:gdLst/>
                <a:ahLst/>
                <a:cxnLst>
                  <a:cxn ang="0">
                    <a:pos x="0" y="312"/>
                  </a:cxn>
                  <a:cxn ang="0">
                    <a:pos x="720" y="24"/>
                  </a:cxn>
                  <a:cxn ang="0">
                    <a:pos x="432" y="456"/>
                  </a:cxn>
                  <a:cxn ang="0">
                    <a:pos x="624" y="600"/>
                  </a:cxn>
                  <a:cxn ang="0">
                    <a:pos x="720" y="360"/>
                  </a:cxn>
                  <a:cxn ang="0">
                    <a:pos x="816" y="648"/>
                  </a:cxn>
                  <a:cxn ang="0">
                    <a:pos x="432" y="792"/>
                  </a:cxn>
                  <a:cxn ang="0">
                    <a:pos x="336" y="648"/>
                  </a:cxn>
                  <a:cxn ang="0">
                    <a:pos x="240" y="888"/>
                  </a:cxn>
                  <a:cxn ang="0">
                    <a:pos x="624" y="984"/>
                  </a:cxn>
                  <a:cxn ang="0">
                    <a:pos x="864" y="888"/>
                  </a:cxn>
                  <a:cxn ang="0">
                    <a:pos x="960" y="1176"/>
                  </a:cxn>
                  <a:cxn ang="0">
                    <a:pos x="624" y="1272"/>
                  </a:cxn>
                  <a:cxn ang="0">
                    <a:pos x="384" y="1224"/>
                  </a:cxn>
                  <a:cxn ang="0">
                    <a:pos x="192" y="1512"/>
                  </a:cxn>
                  <a:cxn ang="0">
                    <a:pos x="624" y="1512"/>
                  </a:cxn>
                  <a:cxn ang="0">
                    <a:pos x="960" y="1368"/>
                  </a:cxn>
                  <a:cxn ang="0">
                    <a:pos x="960" y="1704"/>
                  </a:cxn>
                </a:cxnLst>
                <a:rect l="0" t="0" r="r" b="b"/>
                <a:pathLst>
                  <a:path w="1016" h="1704">
                    <a:moveTo>
                      <a:pt x="0" y="312"/>
                    </a:moveTo>
                    <a:cubicBezTo>
                      <a:pt x="324" y="156"/>
                      <a:pt x="648" y="0"/>
                      <a:pt x="720" y="24"/>
                    </a:cubicBezTo>
                    <a:cubicBezTo>
                      <a:pt x="792" y="48"/>
                      <a:pt x="448" y="360"/>
                      <a:pt x="432" y="456"/>
                    </a:cubicBezTo>
                    <a:cubicBezTo>
                      <a:pt x="416" y="552"/>
                      <a:pt x="576" y="616"/>
                      <a:pt x="624" y="600"/>
                    </a:cubicBezTo>
                    <a:cubicBezTo>
                      <a:pt x="672" y="584"/>
                      <a:pt x="688" y="352"/>
                      <a:pt x="720" y="360"/>
                    </a:cubicBezTo>
                    <a:cubicBezTo>
                      <a:pt x="752" y="368"/>
                      <a:pt x="864" y="576"/>
                      <a:pt x="816" y="648"/>
                    </a:cubicBezTo>
                    <a:cubicBezTo>
                      <a:pt x="768" y="720"/>
                      <a:pt x="512" y="792"/>
                      <a:pt x="432" y="792"/>
                    </a:cubicBezTo>
                    <a:cubicBezTo>
                      <a:pt x="352" y="792"/>
                      <a:pt x="368" y="632"/>
                      <a:pt x="336" y="648"/>
                    </a:cubicBezTo>
                    <a:cubicBezTo>
                      <a:pt x="304" y="664"/>
                      <a:pt x="192" y="832"/>
                      <a:pt x="240" y="888"/>
                    </a:cubicBezTo>
                    <a:cubicBezTo>
                      <a:pt x="288" y="944"/>
                      <a:pt x="520" y="984"/>
                      <a:pt x="624" y="984"/>
                    </a:cubicBezTo>
                    <a:cubicBezTo>
                      <a:pt x="728" y="984"/>
                      <a:pt x="808" y="856"/>
                      <a:pt x="864" y="888"/>
                    </a:cubicBezTo>
                    <a:cubicBezTo>
                      <a:pt x="920" y="920"/>
                      <a:pt x="1000" y="1112"/>
                      <a:pt x="960" y="1176"/>
                    </a:cubicBezTo>
                    <a:cubicBezTo>
                      <a:pt x="920" y="1240"/>
                      <a:pt x="720" y="1264"/>
                      <a:pt x="624" y="1272"/>
                    </a:cubicBezTo>
                    <a:cubicBezTo>
                      <a:pt x="528" y="1280"/>
                      <a:pt x="456" y="1184"/>
                      <a:pt x="384" y="1224"/>
                    </a:cubicBezTo>
                    <a:cubicBezTo>
                      <a:pt x="312" y="1264"/>
                      <a:pt x="152" y="1464"/>
                      <a:pt x="192" y="1512"/>
                    </a:cubicBezTo>
                    <a:cubicBezTo>
                      <a:pt x="232" y="1560"/>
                      <a:pt x="496" y="1536"/>
                      <a:pt x="624" y="1512"/>
                    </a:cubicBezTo>
                    <a:cubicBezTo>
                      <a:pt x="752" y="1488"/>
                      <a:pt x="904" y="1336"/>
                      <a:pt x="960" y="1368"/>
                    </a:cubicBezTo>
                    <a:cubicBezTo>
                      <a:pt x="1016" y="1400"/>
                      <a:pt x="988" y="1552"/>
                      <a:pt x="960" y="1704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2420000">
                <a:off x="1333811" y="1452433"/>
                <a:ext cx="849631" cy="1267513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768" y="24"/>
                  </a:cxn>
                  <a:cxn ang="0">
                    <a:pos x="384" y="504"/>
                  </a:cxn>
                  <a:cxn ang="0">
                    <a:pos x="528" y="696"/>
                  </a:cxn>
                  <a:cxn ang="0">
                    <a:pos x="816" y="216"/>
                  </a:cxn>
                  <a:cxn ang="0">
                    <a:pos x="1200" y="552"/>
                  </a:cxn>
                  <a:cxn ang="0">
                    <a:pos x="432" y="840"/>
                  </a:cxn>
                  <a:cxn ang="0">
                    <a:pos x="288" y="696"/>
                  </a:cxn>
                  <a:cxn ang="0">
                    <a:pos x="144" y="984"/>
                  </a:cxn>
                  <a:cxn ang="0">
                    <a:pos x="672" y="1128"/>
                  </a:cxn>
                  <a:cxn ang="0">
                    <a:pos x="1056" y="840"/>
                  </a:cxn>
                  <a:cxn ang="0">
                    <a:pos x="1296" y="1176"/>
                  </a:cxn>
                  <a:cxn ang="0">
                    <a:pos x="816" y="1272"/>
                  </a:cxn>
                  <a:cxn ang="0">
                    <a:pos x="384" y="1272"/>
                  </a:cxn>
                  <a:cxn ang="0">
                    <a:pos x="192" y="1320"/>
                  </a:cxn>
                  <a:cxn ang="0">
                    <a:pos x="96" y="1560"/>
                  </a:cxn>
                  <a:cxn ang="0">
                    <a:pos x="240" y="1704"/>
                  </a:cxn>
                  <a:cxn ang="0">
                    <a:pos x="576" y="1704"/>
                  </a:cxn>
                  <a:cxn ang="0">
                    <a:pos x="912" y="1512"/>
                  </a:cxn>
                  <a:cxn ang="0">
                    <a:pos x="864" y="1800"/>
                  </a:cxn>
                </a:cxnLst>
                <a:rect l="0" t="0" r="r" b="b"/>
                <a:pathLst>
                  <a:path w="1336" h="1800">
                    <a:moveTo>
                      <a:pt x="0" y="360"/>
                    </a:moveTo>
                    <a:cubicBezTo>
                      <a:pt x="352" y="180"/>
                      <a:pt x="704" y="0"/>
                      <a:pt x="768" y="24"/>
                    </a:cubicBezTo>
                    <a:cubicBezTo>
                      <a:pt x="832" y="48"/>
                      <a:pt x="424" y="392"/>
                      <a:pt x="384" y="504"/>
                    </a:cubicBezTo>
                    <a:cubicBezTo>
                      <a:pt x="344" y="616"/>
                      <a:pt x="456" y="744"/>
                      <a:pt x="528" y="696"/>
                    </a:cubicBezTo>
                    <a:cubicBezTo>
                      <a:pt x="600" y="648"/>
                      <a:pt x="704" y="240"/>
                      <a:pt x="816" y="216"/>
                    </a:cubicBezTo>
                    <a:cubicBezTo>
                      <a:pt x="928" y="192"/>
                      <a:pt x="1264" y="448"/>
                      <a:pt x="1200" y="552"/>
                    </a:cubicBezTo>
                    <a:cubicBezTo>
                      <a:pt x="1136" y="656"/>
                      <a:pt x="584" y="816"/>
                      <a:pt x="432" y="840"/>
                    </a:cubicBezTo>
                    <a:cubicBezTo>
                      <a:pt x="280" y="864"/>
                      <a:pt x="336" y="672"/>
                      <a:pt x="288" y="696"/>
                    </a:cubicBezTo>
                    <a:cubicBezTo>
                      <a:pt x="240" y="720"/>
                      <a:pt x="80" y="912"/>
                      <a:pt x="144" y="984"/>
                    </a:cubicBezTo>
                    <a:cubicBezTo>
                      <a:pt x="208" y="1056"/>
                      <a:pt x="520" y="1152"/>
                      <a:pt x="672" y="1128"/>
                    </a:cubicBezTo>
                    <a:cubicBezTo>
                      <a:pt x="824" y="1104"/>
                      <a:pt x="952" y="832"/>
                      <a:pt x="1056" y="840"/>
                    </a:cubicBezTo>
                    <a:cubicBezTo>
                      <a:pt x="1160" y="848"/>
                      <a:pt x="1336" y="1104"/>
                      <a:pt x="1296" y="1176"/>
                    </a:cubicBezTo>
                    <a:cubicBezTo>
                      <a:pt x="1256" y="1248"/>
                      <a:pt x="968" y="1256"/>
                      <a:pt x="816" y="1272"/>
                    </a:cubicBezTo>
                    <a:cubicBezTo>
                      <a:pt x="664" y="1288"/>
                      <a:pt x="488" y="1264"/>
                      <a:pt x="384" y="1272"/>
                    </a:cubicBezTo>
                    <a:cubicBezTo>
                      <a:pt x="280" y="1280"/>
                      <a:pt x="240" y="1272"/>
                      <a:pt x="192" y="1320"/>
                    </a:cubicBezTo>
                    <a:cubicBezTo>
                      <a:pt x="144" y="1368"/>
                      <a:pt x="88" y="1496"/>
                      <a:pt x="96" y="1560"/>
                    </a:cubicBezTo>
                    <a:cubicBezTo>
                      <a:pt x="104" y="1624"/>
                      <a:pt x="160" y="1680"/>
                      <a:pt x="240" y="1704"/>
                    </a:cubicBezTo>
                    <a:cubicBezTo>
                      <a:pt x="320" y="1728"/>
                      <a:pt x="464" y="1736"/>
                      <a:pt x="576" y="1704"/>
                    </a:cubicBezTo>
                    <a:cubicBezTo>
                      <a:pt x="688" y="1672"/>
                      <a:pt x="864" y="1496"/>
                      <a:pt x="912" y="1512"/>
                    </a:cubicBezTo>
                    <a:cubicBezTo>
                      <a:pt x="960" y="1528"/>
                      <a:pt x="872" y="1752"/>
                      <a:pt x="864" y="1800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762000" y="1295400"/>
                <a:ext cx="4038600" cy="1905000"/>
                <a:chOff x="762000" y="1295400"/>
                <a:chExt cx="4038600" cy="19050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914400" y="1295400"/>
                  <a:ext cx="0" cy="190500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762000" y="3048000"/>
                  <a:ext cx="40386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" name="Straight Connector 3"/>
            <p:cNvCxnSpPr/>
            <p:nvPr/>
          </p:nvCxnSpPr>
          <p:spPr>
            <a:xfrm flipH="1">
              <a:off x="1130300" y="3159143"/>
              <a:ext cx="653530" cy="4643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80315" y="3386169"/>
            <a:ext cx="2182740" cy="2140798"/>
            <a:chOff x="1130300" y="4171950"/>
            <a:chExt cx="2182740" cy="2140798"/>
          </a:xfrm>
        </p:grpSpPr>
        <p:grpSp>
          <p:nvGrpSpPr>
            <p:cNvPr id="54" name="Group 53"/>
            <p:cNvGrpSpPr/>
            <p:nvPr/>
          </p:nvGrpSpPr>
          <p:grpSpPr>
            <a:xfrm>
              <a:off x="1701385" y="4171950"/>
              <a:ext cx="1611655" cy="1825270"/>
              <a:chOff x="762000" y="1295400"/>
              <a:chExt cx="2979120" cy="1905000"/>
            </a:xfrm>
          </p:grpSpPr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 rot="11611068">
                <a:off x="1400001" y="1397206"/>
                <a:ext cx="954134" cy="1232350"/>
              </a:xfrm>
              <a:custGeom>
                <a:avLst/>
                <a:gdLst/>
                <a:ahLst/>
                <a:cxnLst>
                  <a:cxn ang="0">
                    <a:pos x="0" y="312"/>
                  </a:cxn>
                  <a:cxn ang="0">
                    <a:pos x="720" y="24"/>
                  </a:cxn>
                  <a:cxn ang="0">
                    <a:pos x="432" y="456"/>
                  </a:cxn>
                  <a:cxn ang="0">
                    <a:pos x="624" y="600"/>
                  </a:cxn>
                  <a:cxn ang="0">
                    <a:pos x="720" y="360"/>
                  </a:cxn>
                  <a:cxn ang="0">
                    <a:pos x="816" y="648"/>
                  </a:cxn>
                  <a:cxn ang="0">
                    <a:pos x="432" y="792"/>
                  </a:cxn>
                  <a:cxn ang="0">
                    <a:pos x="336" y="648"/>
                  </a:cxn>
                  <a:cxn ang="0">
                    <a:pos x="240" y="888"/>
                  </a:cxn>
                  <a:cxn ang="0">
                    <a:pos x="624" y="984"/>
                  </a:cxn>
                  <a:cxn ang="0">
                    <a:pos x="864" y="888"/>
                  </a:cxn>
                  <a:cxn ang="0">
                    <a:pos x="960" y="1176"/>
                  </a:cxn>
                  <a:cxn ang="0">
                    <a:pos x="624" y="1272"/>
                  </a:cxn>
                  <a:cxn ang="0">
                    <a:pos x="384" y="1224"/>
                  </a:cxn>
                  <a:cxn ang="0">
                    <a:pos x="192" y="1512"/>
                  </a:cxn>
                  <a:cxn ang="0">
                    <a:pos x="624" y="1512"/>
                  </a:cxn>
                  <a:cxn ang="0">
                    <a:pos x="960" y="1368"/>
                  </a:cxn>
                  <a:cxn ang="0">
                    <a:pos x="960" y="1704"/>
                  </a:cxn>
                </a:cxnLst>
                <a:rect l="0" t="0" r="r" b="b"/>
                <a:pathLst>
                  <a:path w="1016" h="1704">
                    <a:moveTo>
                      <a:pt x="0" y="312"/>
                    </a:moveTo>
                    <a:cubicBezTo>
                      <a:pt x="324" y="156"/>
                      <a:pt x="648" y="0"/>
                      <a:pt x="720" y="24"/>
                    </a:cubicBezTo>
                    <a:cubicBezTo>
                      <a:pt x="792" y="48"/>
                      <a:pt x="448" y="360"/>
                      <a:pt x="432" y="456"/>
                    </a:cubicBezTo>
                    <a:cubicBezTo>
                      <a:pt x="416" y="552"/>
                      <a:pt x="576" y="616"/>
                      <a:pt x="624" y="600"/>
                    </a:cubicBezTo>
                    <a:cubicBezTo>
                      <a:pt x="672" y="584"/>
                      <a:pt x="688" y="352"/>
                      <a:pt x="720" y="360"/>
                    </a:cubicBezTo>
                    <a:cubicBezTo>
                      <a:pt x="752" y="368"/>
                      <a:pt x="864" y="576"/>
                      <a:pt x="816" y="648"/>
                    </a:cubicBezTo>
                    <a:cubicBezTo>
                      <a:pt x="768" y="720"/>
                      <a:pt x="512" y="792"/>
                      <a:pt x="432" y="792"/>
                    </a:cubicBezTo>
                    <a:cubicBezTo>
                      <a:pt x="352" y="792"/>
                      <a:pt x="368" y="632"/>
                      <a:pt x="336" y="648"/>
                    </a:cubicBezTo>
                    <a:cubicBezTo>
                      <a:pt x="304" y="664"/>
                      <a:pt x="192" y="832"/>
                      <a:pt x="240" y="888"/>
                    </a:cubicBezTo>
                    <a:cubicBezTo>
                      <a:pt x="288" y="944"/>
                      <a:pt x="520" y="984"/>
                      <a:pt x="624" y="984"/>
                    </a:cubicBezTo>
                    <a:cubicBezTo>
                      <a:pt x="728" y="984"/>
                      <a:pt x="808" y="856"/>
                      <a:pt x="864" y="888"/>
                    </a:cubicBezTo>
                    <a:cubicBezTo>
                      <a:pt x="920" y="920"/>
                      <a:pt x="1000" y="1112"/>
                      <a:pt x="960" y="1176"/>
                    </a:cubicBezTo>
                    <a:cubicBezTo>
                      <a:pt x="920" y="1240"/>
                      <a:pt x="720" y="1264"/>
                      <a:pt x="624" y="1272"/>
                    </a:cubicBezTo>
                    <a:cubicBezTo>
                      <a:pt x="528" y="1280"/>
                      <a:pt x="456" y="1184"/>
                      <a:pt x="384" y="1224"/>
                    </a:cubicBezTo>
                    <a:cubicBezTo>
                      <a:pt x="312" y="1264"/>
                      <a:pt x="152" y="1464"/>
                      <a:pt x="192" y="1512"/>
                    </a:cubicBezTo>
                    <a:cubicBezTo>
                      <a:pt x="232" y="1560"/>
                      <a:pt x="496" y="1536"/>
                      <a:pt x="624" y="1512"/>
                    </a:cubicBezTo>
                    <a:cubicBezTo>
                      <a:pt x="752" y="1488"/>
                      <a:pt x="904" y="1336"/>
                      <a:pt x="960" y="1368"/>
                    </a:cubicBezTo>
                    <a:cubicBezTo>
                      <a:pt x="1016" y="1400"/>
                      <a:pt x="988" y="1552"/>
                      <a:pt x="960" y="1704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 rot="12420000">
                <a:off x="1339445" y="1401343"/>
                <a:ext cx="877010" cy="1296496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768" y="24"/>
                  </a:cxn>
                  <a:cxn ang="0">
                    <a:pos x="384" y="504"/>
                  </a:cxn>
                  <a:cxn ang="0">
                    <a:pos x="528" y="696"/>
                  </a:cxn>
                  <a:cxn ang="0">
                    <a:pos x="816" y="216"/>
                  </a:cxn>
                  <a:cxn ang="0">
                    <a:pos x="1200" y="552"/>
                  </a:cxn>
                  <a:cxn ang="0">
                    <a:pos x="432" y="840"/>
                  </a:cxn>
                  <a:cxn ang="0">
                    <a:pos x="288" y="696"/>
                  </a:cxn>
                  <a:cxn ang="0">
                    <a:pos x="144" y="984"/>
                  </a:cxn>
                  <a:cxn ang="0">
                    <a:pos x="672" y="1128"/>
                  </a:cxn>
                  <a:cxn ang="0">
                    <a:pos x="1056" y="840"/>
                  </a:cxn>
                  <a:cxn ang="0">
                    <a:pos x="1296" y="1176"/>
                  </a:cxn>
                  <a:cxn ang="0">
                    <a:pos x="816" y="1272"/>
                  </a:cxn>
                  <a:cxn ang="0">
                    <a:pos x="384" y="1272"/>
                  </a:cxn>
                  <a:cxn ang="0">
                    <a:pos x="192" y="1320"/>
                  </a:cxn>
                  <a:cxn ang="0">
                    <a:pos x="96" y="1560"/>
                  </a:cxn>
                  <a:cxn ang="0">
                    <a:pos x="240" y="1704"/>
                  </a:cxn>
                  <a:cxn ang="0">
                    <a:pos x="576" y="1704"/>
                  </a:cxn>
                  <a:cxn ang="0">
                    <a:pos x="912" y="1512"/>
                  </a:cxn>
                  <a:cxn ang="0">
                    <a:pos x="864" y="1800"/>
                  </a:cxn>
                </a:cxnLst>
                <a:rect l="0" t="0" r="r" b="b"/>
                <a:pathLst>
                  <a:path w="1336" h="1800">
                    <a:moveTo>
                      <a:pt x="0" y="360"/>
                    </a:moveTo>
                    <a:cubicBezTo>
                      <a:pt x="352" y="180"/>
                      <a:pt x="704" y="0"/>
                      <a:pt x="768" y="24"/>
                    </a:cubicBezTo>
                    <a:cubicBezTo>
                      <a:pt x="832" y="48"/>
                      <a:pt x="424" y="392"/>
                      <a:pt x="384" y="504"/>
                    </a:cubicBezTo>
                    <a:cubicBezTo>
                      <a:pt x="344" y="616"/>
                      <a:pt x="456" y="744"/>
                      <a:pt x="528" y="696"/>
                    </a:cubicBezTo>
                    <a:cubicBezTo>
                      <a:pt x="600" y="648"/>
                      <a:pt x="704" y="240"/>
                      <a:pt x="816" y="216"/>
                    </a:cubicBezTo>
                    <a:cubicBezTo>
                      <a:pt x="928" y="192"/>
                      <a:pt x="1264" y="448"/>
                      <a:pt x="1200" y="552"/>
                    </a:cubicBezTo>
                    <a:cubicBezTo>
                      <a:pt x="1136" y="656"/>
                      <a:pt x="584" y="816"/>
                      <a:pt x="432" y="840"/>
                    </a:cubicBezTo>
                    <a:cubicBezTo>
                      <a:pt x="280" y="864"/>
                      <a:pt x="336" y="672"/>
                      <a:pt x="288" y="696"/>
                    </a:cubicBezTo>
                    <a:cubicBezTo>
                      <a:pt x="240" y="720"/>
                      <a:pt x="80" y="912"/>
                      <a:pt x="144" y="984"/>
                    </a:cubicBezTo>
                    <a:cubicBezTo>
                      <a:pt x="208" y="1056"/>
                      <a:pt x="520" y="1152"/>
                      <a:pt x="672" y="1128"/>
                    </a:cubicBezTo>
                    <a:cubicBezTo>
                      <a:pt x="824" y="1104"/>
                      <a:pt x="952" y="832"/>
                      <a:pt x="1056" y="840"/>
                    </a:cubicBezTo>
                    <a:cubicBezTo>
                      <a:pt x="1160" y="848"/>
                      <a:pt x="1336" y="1104"/>
                      <a:pt x="1296" y="1176"/>
                    </a:cubicBezTo>
                    <a:cubicBezTo>
                      <a:pt x="1256" y="1248"/>
                      <a:pt x="968" y="1256"/>
                      <a:pt x="816" y="1272"/>
                    </a:cubicBezTo>
                    <a:cubicBezTo>
                      <a:pt x="664" y="1288"/>
                      <a:pt x="488" y="1264"/>
                      <a:pt x="384" y="1272"/>
                    </a:cubicBezTo>
                    <a:cubicBezTo>
                      <a:pt x="280" y="1280"/>
                      <a:pt x="240" y="1272"/>
                      <a:pt x="192" y="1320"/>
                    </a:cubicBezTo>
                    <a:cubicBezTo>
                      <a:pt x="144" y="1368"/>
                      <a:pt x="88" y="1496"/>
                      <a:pt x="96" y="1560"/>
                    </a:cubicBezTo>
                    <a:cubicBezTo>
                      <a:pt x="104" y="1624"/>
                      <a:pt x="160" y="1680"/>
                      <a:pt x="240" y="1704"/>
                    </a:cubicBezTo>
                    <a:cubicBezTo>
                      <a:pt x="320" y="1728"/>
                      <a:pt x="464" y="1736"/>
                      <a:pt x="576" y="1704"/>
                    </a:cubicBezTo>
                    <a:cubicBezTo>
                      <a:pt x="688" y="1672"/>
                      <a:pt x="864" y="1496"/>
                      <a:pt x="912" y="1512"/>
                    </a:cubicBezTo>
                    <a:cubicBezTo>
                      <a:pt x="960" y="1528"/>
                      <a:pt x="872" y="1752"/>
                      <a:pt x="864" y="1800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7" name="Group 21"/>
              <p:cNvGrpSpPr/>
              <p:nvPr/>
            </p:nvGrpSpPr>
            <p:grpSpPr>
              <a:xfrm>
                <a:off x="762000" y="1295400"/>
                <a:ext cx="2979120" cy="1905000"/>
                <a:chOff x="762000" y="1295400"/>
                <a:chExt cx="2979120" cy="190500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914400" y="1295400"/>
                  <a:ext cx="0" cy="190500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762000" y="3045036"/>
                  <a:ext cx="2979120" cy="296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Straight Connector 67"/>
            <p:cNvCxnSpPr/>
            <p:nvPr/>
          </p:nvCxnSpPr>
          <p:spPr>
            <a:xfrm flipH="1">
              <a:off x="1130300" y="5848358"/>
              <a:ext cx="653530" cy="4643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263990" y="1559852"/>
            <a:ext cx="2056758" cy="1962371"/>
            <a:chOff x="4835491" y="1724079"/>
            <a:chExt cx="2056758" cy="1962371"/>
          </a:xfrm>
        </p:grpSpPr>
        <p:grpSp>
          <p:nvGrpSpPr>
            <p:cNvPr id="34" name="Group 33"/>
            <p:cNvGrpSpPr/>
            <p:nvPr/>
          </p:nvGrpSpPr>
          <p:grpSpPr>
            <a:xfrm>
              <a:off x="5416134" y="1724079"/>
              <a:ext cx="1476115" cy="1630997"/>
              <a:chOff x="762000" y="1295400"/>
              <a:chExt cx="2728575" cy="1905000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 rot="5400000">
                <a:off x="1652886" y="1392245"/>
                <a:ext cx="696455" cy="1373333"/>
              </a:xfrm>
              <a:custGeom>
                <a:avLst/>
                <a:gdLst/>
                <a:ahLst/>
                <a:cxnLst>
                  <a:cxn ang="0">
                    <a:pos x="0" y="312"/>
                  </a:cxn>
                  <a:cxn ang="0">
                    <a:pos x="720" y="24"/>
                  </a:cxn>
                  <a:cxn ang="0">
                    <a:pos x="432" y="456"/>
                  </a:cxn>
                  <a:cxn ang="0">
                    <a:pos x="624" y="600"/>
                  </a:cxn>
                  <a:cxn ang="0">
                    <a:pos x="720" y="360"/>
                  </a:cxn>
                  <a:cxn ang="0">
                    <a:pos x="816" y="648"/>
                  </a:cxn>
                  <a:cxn ang="0">
                    <a:pos x="432" y="792"/>
                  </a:cxn>
                  <a:cxn ang="0">
                    <a:pos x="336" y="648"/>
                  </a:cxn>
                  <a:cxn ang="0">
                    <a:pos x="240" y="888"/>
                  </a:cxn>
                  <a:cxn ang="0">
                    <a:pos x="624" y="984"/>
                  </a:cxn>
                  <a:cxn ang="0">
                    <a:pos x="864" y="888"/>
                  </a:cxn>
                  <a:cxn ang="0">
                    <a:pos x="960" y="1176"/>
                  </a:cxn>
                  <a:cxn ang="0">
                    <a:pos x="624" y="1272"/>
                  </a:cxn>
                  <a:cxn ang="0">
                    <a:pos x="384" y="1224"/>
                  </a:cxn>
                  <a:cxn ang="0">
                    <a:pos x="192" y="1512"/>
                  </a:cxn>
                  <a:cxn ang="0">
                    <a:pos x="624" y="1512"/>
                  </a:cxn>
                  <a:cxn ang="0">
                    <a:pos x="960" y="1368"/>
                  </a:cxn>
                  <a:cxn ang="0">
                    <a:pos x="960" y="1704"/>
                  </a:cxn>
                </a:cxnLst>
                <a:rect l="0" t="0" r="r" b="b"/>
                <a:pathLst>
                  <a:path w="1016" h="1704">
                    <a:moveTo>
                      <a:pt x="0" y="312"/>
                    </a:moveTo>
                    <a:cubicBezTo>
                      <a:pt x="324" y="156"/>
                      <a:pt x="648" y="0"/>
                      <a:pt x="720" y="24"/>
                    </a:cubicBezTo>
                    <a:cubicBezTo>
                      <a:pt x="792" y="48"/>
                      <a:pt x="448" y="360"/>
                      <a:pt x="432" y="456"/>
                    </a:cubicBezTo>
                    <a:cubicBezTo>
                      <a:pt x="416" y="552"/>
                      <a:pt x="576" y="616"/>
                      <a:pt x="624" y="600"/>
                    </a:cubicBezTo>
                    <a:cubicBezTo>
                      <a:pt x="672" y="584"/>
                      <a:pt x="688" y="352"/>
                      <a:pt x="720" y="360"/>
                    </a:cubicBezTo>
                    <a:cubicBezTo>
                      <a:pt x="752" y="368"/>
                      <a:pt x="864" y="576"/>
                      <a:pt x="816" y="648"/>
                    </a:cubicBezTo>
                    <a:cubicBezTo>
                      <a:pt x="768" y="720"/>
                      <a:pt x="512" y="792"/>
                      <a:pt x="432" y="792"/>
                    </a:cubicBezTo>
                    <a:cubicBezTo>
                      <a:pt x="352" y="792"/>
                      <a:pt x="368" y="632"/>
                      <a:pt x="336" y="648"/>
                    </a:cubicBezTo>
                    <a:cubicBezTo>
                      <a:pt x="304" y="664"/>
                      <a:pt x="192" y="832"/>
                      <a:pt x="240" y="888"/>
                    </a:cubicBezTo>
                    <a:cubicBezTo>
                      <a:pt x="288" y="944"/>
                      <a:pt x="520" y="984"/>
                      <a:pt x="624" y="984"/>
                    </a:cubicBezTo>
                    <a:cubicBezTo>
                      <a:pt x="728" y="984"/>
                      <a:pt x="808" y="856"/>
                      <a:pt x="864" y="888"/>
                    </a:cubicBezTo>
                    <a:cubicBezTo>
                      <a:pt x="920" y="920"/>
                      <a:pt x="1000" y="1112"/>
                      <a:pt x="960" y="1176"/>
                    </a:cubicBezTo>
                    <a:cubicBezTo>
                      <a:pt x="920" y="1240"/>
                      <a:pt x="720" y="1264"/>
                      <a:pt x="624" y="1272"/>
                    </a:cubicBezTo>
                    <a:cubicBezTo>
                      <a:pt x="528" y="1280"/>
                      <a:pt x="456" y="1184"/>
                      <a:pt x="384" y="1224"/>
                    </a:cubicBezTo>
                    <a:cubicBezTo>
                      <a:pt x="312" y="1264"/>
                      <a:pt x="152" y="1464"/>
                      <a:pt x="192" y="1512"/>
                    </a:cubicBezTo>
                    <a:cubicBezTo>
                      <a:pt x="232" y="1560"/>
                      <a:pt x="496" y="1536"/>
                      <a:pt x="624" y="1512"/>
                    </a:cubicBezTo>
                    <a:cubicBezTo>
                      <a:pt x="752" y="1488"/>
                      <a:pt x="904" y="1336"/>
                      <a:pt x="960" y="1368"/>
                    </a:cubicBezTo>
                    <a:cubicBezTo>
                      <a:pt x="1016" y="1400"/>
                      <a:pt x="988" y="1552"/>
                      <a:pt x="960" y="1704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 rot="12420000">
                <a:off x="1333811" y="1452433"/>
                <a:ext cx="849631" cy="1267513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768" y="24"/>
                  </a:cxn>
                  <a:cxn ang="0">
                    <a:pos x="384" y="504"/>
                  </a:cxn>
                  <a:cxn ang="0">
                    <a:pos x="528" y="696"/>
                  </a:cxn>
                  <a:cxn ang="0">
                    <a:pos x="816" y="216"/>
                  </a:cxn>
                  <a:cxn ang="0">
                    <a:pos x="1200" y="552"/>
                  </a:cxn>
                  <a:cxn ang="0">
                    <a:pos x="432" y="840"/>
                  </a:cxn>
                  <a:cxn ang="0">
                    <a:pos x="288" y="696"/>
                  </a:cxn>
                  <a:cxn ang="0">
                    <a:pos x="144" y="984"/>
                  </a:cxn>
                  <a:cxn ang="0">
                    <a:pos x="672" y="1128"/>
                  </a:cxn>
                  <a:cxn ang="0">
                    <a:pos x="1056" y="840"/>
                  </a:cxn>
                  <a:cxn ang="0">
                    <a:pos x="1296" y="1176"/>
                  </a:cxn>
                  <a:cxn ang="0">
                    <a:pos x="816" y="1272"/>
                  </a:cxn>
                  <a:cxn ang="0">
                    <a:pos x="384" y="1272"/>
                  </a:cxn>
                  <a:cxn ang="0">
                    <a:pos x="192" y="1320"/>
                  </a:cxn>
                  <a:cxn ang="0">
                    <a:pos x="96" y="1560"/>
                  </a:cxn>
                  <a:cxn ang="0">
                    <a:pos x="240" y="1704"/>
                  </a:cxn>
                  <a:cxn ang="0">
                    <a:pos x="576" y="1704"/>
                  </a:cxn>
                  <a:cxn ang="0">
                    <a:pos x="912" y="1512"/>
                  </a:cxn>
                  <a:cxn ang="0">
                    <a:pos x="864" y="1800"/>
                  </a:cxn>
                </a:cxnLst>
                <a:rect l="0" t="0" r="r" b="b"/>
                <a:pathLst>
                  <a:path w="1336" h="1800">
                    <a:moveTo>
                      <a:pt x="0" y="360"/>
                    </a:moveTo>
                    <a:cubicBezTo>
                      <a:pt x="352" y="180"/>
                      <a:pt x="704" y="0"/>
                      <a:pt x="768" y="24"/>
                    </a:cubicBezTo>
                    <a:cubicBezTo>
                      <a:pt x="832" y="48"/>
                      <a:pt x="424" y="392"/>
                      <a:pt x="384" y="504"/>
                    </a:cubicBezTo>
                    <a:cubicBezTo>
                      <a:pt x="344" y="616"/>
                      <a:pt x="456" y="744"/>
                      <a:pt x="528" y="696"/>
                    </a:cubicBezTo>
                    <a:cubicBezTo>
                      <a:pt x="600" y="648"/>
                      <a:pt x="704" y="240"/>
                      <a:pt x="816" y="216"/>
                    </a:cubicBezTo>
                    <a:cubicBezTo>
                      <a:pt x="928" y="192"/>
                      <a:pt x="1264" y="448"/>
                      <a:pt x="1200" y="552"/>
                    </a:cubicBezTo>
                    <a:cubicBezTo>
                      <a:pt x="1136" y="656"/>
                      <a:pt x="584" y="816"/>
                      <a:pt x="432" y="840"/>
                    </a:cubicBezTo>
                    <a:cubicBezTo>
                      <a:pt x="280" y="864"/>
                      <a:pt x="336" y="672"/>
                      <a:pt x="288" y="696"/>
                    </a:cubicBezTo>
                    <a:cubicBezTo>
                      <a:pt x="240" y="720"/>
                      <a:pt x="80" y="912"/>
                      <a:pt x="144" y="984"/>
                    </a:cubicBezTo>
                    <a:cubicBezTo>
                      <a:pt x="208" y="1056"/>
                      <a:pt x="520" y="1152"/>
                      <a:pt x="672" y="1128"/>
                    </a:cubicBezTo>
                    <a:cubicBezTo>
                      <a:pt x="824" y="1104"/>
                      <a:pt x="952" y="832"/>
                      <a:pt x="1056" y="840"/>
                    </a:cubicBezTo>
                    <a:cubicBezTo>
                      <a:pt x="1160" y="848"/>
                      <a:pt x="1336" y="1104"/>
                      <a:pt x="1296" y="1176"/>
                    </a:cubicBezTo>
                    <a:cubicBezTo>
                      <a:pt x="1256" y="1248"/>
                      <a:pt x="968" y="1256"/>
                      <a:pt x="816" y="1272"/>
                    </a:cubicBezTo>
                    <a:cubicBezTo>
                      <a:pt x="664" y="1288"/>
                      <a:pt x="488" y="1264"/>
                      <a:pt x="384" y="1272"/>
                    </a:cubicBezTo>
                    <a:cubicBezTo>
                      <a:pt x="280" y="1280"/>
                      <a:pt x="240" y="1272"/>
                      <a:pt x="192" y="1320"/>
                    </a:cubicBezTo>
                    <a:cubicBezTo>
                      <a:pt x="144" y="1368"/>
                      <a:pt x="88" y="1496"/>
                      <a:pt x="96" y="1560"/>
                    </a:cubicBezTo>
                    <a:cubicBezTo>
                      <a:pt x="104" y="1624"/>
                      <a:pt x="160" y="1680"/>
                      <a:pt x="240" y="1704"/>
                    </a:cubicBezTo>
                    <a:cubicBezTo>
                      <a:pt x="320" y="1728"/>
                      <a:pt x="464" y="1736"/>
                      <a:pt x="576" y="1704"/>
                    </a:cubicBezTo>
                    <a:cubicBezTo>
                      <a:pt x="688" y="1672"/>
                      <a:pt x="864" y="1496"/>
                      <a:pt x="912" y="1512"/>
                    </a:cubicBezTo>
                    <a:cubicBezTo>
                      <a:pt x="960" y="1528"/>
                      <a:pt x="872" y="1752"/>
                      <a:pt x="864" y="1800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7" name="Group 21"/>
              <p:cNvGrpSpPr/>
              <p:nvPr/>
            </p:nvGrpSpPr>
            <p:grpSpPr>
              <a:xfrm>
                <a:off x="762000" y="1295400"/>
                <a:ext cx="2728575" cy="1905000"/>
                <a:chOff x="762000" y="1295400"/>
                <a:chExt cx="2728575" cy="19050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914400" y="1295400"/>
                  <a:ext cx="0" cy="190500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62000" y="3045038"/>
                  <a:ext cx="2728575" cy="296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9" name="Straight Connector 68"/>
            <p:cNvCxnSpPr/>
            <p:nvPr/>
          </p:nvCxnSpPr>
          <p:spPr>
            <a:xfrm flipH="1">
              <a:off x="4835491" y="3222060"/>
              <a:ext cx="653530" cy="4643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647697" y="3477297"/>
            <a:ext cx="2064010" cy="1939434"/>
            <a:chOff x="4835491" y="4171949"/>
            <a:chExt cx="2064010" cy="2142512"/>
          </a:xfrm>
        </p:grpSpPr>
        <p:grpSp>
          <p:nvGrpSpPr>
            <p:cNvPr id="44" name="Group 43"/>
            <p:cNvGrpSpPr/>
            <p:nvPr/>
          </p:nvGrpSpPr>
          <p:grpSpPr>
            <a:xfrm>
              <a:off x="5416134" y="4171949"/>
              <a:ext cx="1483367" cy="1825271"/>
              <a:chOff x="762000" y="1295400"/>
              <a:chExt cx="2741981" cy="1905000"/>
            </a:xfrm>
          </p:grpSpPr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 rot="2686830">
                <a:off x="1406758" y="1351205"/>
                <a:ext cx="990873" cy="1292953"/>
              </a:xfrm>
              <a:custGeom>
                <a:avLst/>
                <a:gdLst/>
                <a:ahLst/>
                <a:cxnLst>
                  <a:cxn ang="0">
                    <a:pos x="0" y="312"/>
                  </a:cxn>
                  <a:cxn ang="0">
                    <a:pos x="720" y="24"/>
                  </a:cxn>
                  <a:cxn ang="0">
                    <a:pos x="432" y="456"/>
                  </a:cxn>
                  <a:cxn ang="0">
                    <a:pos x="624" y="600"/>
                  </a:cxn>
                  <a:cxn ang="0">
                    <a:pos x="720" y="360"/>
                  </a:cxn>
                  <a:cxn ang="0">
                    <a:pos x="816" y="648"/>
                  </a:cxn>
                  <a:cxn ang="0">
                    <a:pos x="432" y="792"/>
                  </a:cxn>
                  <a:cxn ang="0">
                    <a:pos x="336" y="648"/>
                  </a:cxn>
                  <a:cxn ang="0">
                    <a:pos x="240" y="888"/>
                  </a:cxn>
                  <a:cxn ang="0">
                    <a:pos x="624" y="984"/>
                  </a:cxn>
                  <a:cxn ang="0">
                    <a:pos x="864" y="888"/>
                  </a:cxn>
                  <a:cxn ang="0">
                    <a:pos x="960" y="1176"/>
                  </a:cxn>
                  <a:cxn ang="0">
                    <a:pos x="624" y="1272"/>
                  </a:cxn>
                  <a:cxn ang="0">
                    <a:pos x="384" y="1224"/>
                  </a:cxn>
                  <a:cxn ang="0">
                    <a:pos x="192" y="1512"/>
                  </a:cxn>
                  <a:cxn ang="0">
                    <a:pos x="624" y="1512"/>
                  </a:cxn>
                  <a:cxn ang="0">
                    <a:pos x="960" y="1368"/>
                  </a:cxn>
                  <a:cxn ang="0">
                    <a:pos x="960" y="1704"/>
                  </a:cxn>
                </a:cxnLst>
                <a:rect l="0" t="0" r="r" b="b"/>
                <a:pathLst>
                  <a:path w="1016" h="1704">
                    <a:moveTo>
                      <a:pt x="0" y="312"/>
                    </a:moveTo>
                    <a:cubicBezTo>
                      <a:pt x="324" y="156"/>
                      <a:pt x="648" y="0"/>
                      <a:pt x="720" y="24"/>
                    </a:cubicBezTo>
                    <a:cubicBezTo>
                      <a:pt x="792" y="48"/>
                      <a:pt x="448" y="360"/>
                      <a:pt x="432" y="456"/>
                    </a:cubicBezTo>
                    <a:cubicBezTo>
                      <a:pt x="416" y="552"/>
                      <a:pt x="576" y="616"/>
                      <a:pt x="624" y="600"/>
                    </a:cubicBezTo>
                    <a:cubicBezTo>
                      <a:pt x="672" y="584"/>
                      <a:pt x="688" y="352"/>
                      <a:pt x="720" y="360"/>
                    </a:cubicBezTo>
                    <a:cubicBezTo>
                      <a:pt x="752" y="368"/>
                      <a:pt x="864" y="576"/>
                      <a:pt x="816" y="648"/>
                    </a:cubicBezTo>
                    <a:cubicBezTo>
                      <a:pt x="768" y="720"/>
                      <a:pt x="512" y="792"/>
                      <a:pt x="432" y="792"/>
                    </a:cubicBezTo>
                    <a:cubicBezTo>
                      <a:pt x="352" y="792"/>
                      <a:pt x="368" y="632"/>
                      <a:pt x="336" y="648"/>
                    </a:cubicBezTo>
                    <a:cubicBezTo>
                      <a:pt x="304" y="664"/>
                      <a:pt x="192" y="832"/>
                      <a:pt x="240" y="888"/>
                    </a:cubicBezTo>
                    <a:cubicBezTo>
                      <a:pt x="288" y="944"/>
                      <a:pt x="520" y="984"/>
                      <a:pt x="624" y="984"/>
                    </a:cubicBezTo>
                    <a:cubicBezTo>
                      <a:pt x="728" y="984"/>
                      <a:pt x="808" y="856"/>
                      <a:pt x="864" y="888"/>
                    </a:cubicBezTo>
                    <a:cubicBezTo>
                      <a:pt x="920" y="920"/>
                      <a:pt x="1000" y="1112"/>
                      <a:pt x="960" y="1176"/>
                    </a:cubicBezTo>
                    <a:cubicBezTo>
                      <a:pt x="920" y="1240"/>
                      <a:pt x="720" y="1264"/>
                      <a:pt x="624" y="1272"/>
                    </a:cubicBezTo>
                    <a:cubicBezTo>
                      <a:pt x="528" y="1280"/>
                      <a:pt x="456" y="1184"/>
                      <a:pt x="384" y="1224"/>
                    </a:cubicBezTo>
                    <a:cubicBezTo>
                      <a:pt x="312" y="1264"/>
                      <a:pt x="152" y="1464"/>
                      <a:pt x="192" y="1512"/>
                    </a:cubicBezTo>
                    <a:cubicBezTo>
                      <a:pt x="232" y="1560"/>
                      <a:pt x="496" y="1536"/>
                      <a:pt x="624" y="1512"/>
                    </a:cubicBezTo>
                    <a:cubicBezTo>
                      <a:pt x="752" y="1488"/>
                      <a:pt x="904" y="1336"/>
                      <a:pt x="960" y="1368"/>
                    </a:cubicBezTo>
                    <a:cubicBezTo>
                      <a:pt x="1016" y="1400"/>
                      <a:pt x="988" y="1552"/>
                      <a:pt x="960" y="1704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 rot="12420000">
                <a:off x="1333811" y="1452433"/>
                <a:ext cx="849631" cy="1267513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768" y="24"/>
                  </a:cxn>
                  <a:cxn ang="0">
                    <a:pos x="384" y="504"/>
                  </a:cxn>
                  <a:cxn ang="0">
                    <a:pos x="528" y="696"/>
                  </a:cxn>
                  <a:cxn ang="0">
                    <a:pos x="816" y="216"/>
                  </a:cxn>
                  <a:cxn ang="0">
                    <a:pos x="1200" y="552"/>
                  </a:cxn>
                  <a:cxn ang="0">
                    <a:pos x="432" y="840"/>
                  </a:cxn>
                  <a:cxn ang="0">
                    <a:pos x="288" y="696"/>
                  </a:cxn>
                  <a:cxn ang="0">
                    <a:pos x="144" y="984"/>
                  </a:cxn>
                  <a:cxn ang="0">
                    <a:pos x="672" y="1128"/>
                  </a:cxn>
                  <a:cxn ang="0">
                    <a:pos x="1056" y="840"/>
                  </a:cxn>
                  <a:cxn ang="0">
                    <a:pos x="1296" y="1176"/>
                  </a:cxn>
                  <a:cxn ang="0">
                    <a:pos x="816" y="1272"/>
                  </a:cxn>
                  <a:cxn ang="0">
                    <a:pos x="384" y="1272"/>
                  </a:cxn>
                  <a:cxn ang="0">
                    <a:pos x="192" y="1320"/>
                  </a:cxn>
                  <a:cxn ang="0">
                    <a:pos x="96" y="1560"/>
                  </a:cxn>
                  <a:cxn ang="0">
                    <a:pos x="240" y="1704"/>
                  </a:cxn>
                  <a:cxn ang="0">
                    <a:pos x="576" y="1704"/>
                  </a:cxn>
                  <a:cxn ang="0">
                    <a:pos x="912" y="1512"/>
                  </a:cxn>
                  <a:cxn ang="0">
                    <a:pos x="864" y="1800"/>
                  </a:cxn>
                </a:cxnLst>
                <a:rect l="0" t="0" r="r" b="b"/>
                <a:pathLst>
                  <a:path w="1336" h="1800">
                    <a:moveTo>
                      <a:pt x="0" y="360"/>
                    </a:moveTo>
                    <a:cubicBezTo>
                      <a:pt x="352" y="180"/>
                      <a:pt x="704" y="0"/>
                      <a:pt x="768" y="24"/>
                    </a:cubicBezTo>
                    <a:cubicBezTo>
                      <a:pt x="832" y="48"/>
                      <a:pt x="424" y="392"/>
                      <a:pt x="384" y="504"/>
                    </a:cubicBezTo>
                    <a:cubicBezTo>
                      <a:pt x="344" y="616"/>
                      <a:pt x="456" y="744"/>
                      <a:pt x="528" y="696"/>
                    </a:cubicBezTo>
                    <a:cubicBezTo>
                      <a:pt x="600" y="648"/>
                      <a:pt x="704" y="240"/>
                      <a:pt x="816" y="216"/>
                    </a:cubicBezTo>
                    <a:cubicBezTo>
                      <a:pt x="928" y="192"/>
                      <a:pt x="1264" y="448"/>
                      <a:pt x="1200" y="552"/>
                    </a:cubicBezTo>
                    <a:cubicBezTo>
                      <a:pt x="1136" y="656"/>
                      <a:pt x="584" y="816"/>
                      <a:pt x="432" y="840"/>
                    </a:cubicBezTo>
                    <a:cubicBezTo>
                      <a:pt x="280" y="864"/>
                      <a:pt x="336" y="672"/>
                      <a:pt x="288" y="696"/>
                    </a:cubicBezTo>
                    <a:cubicBezTo>
                      <a:pt x="240" y="720"/>
                      <a:pt x="80" y="912"/>
                      <a:pt x="144" y="984"/>
                    </a:cubicBezTo>
                    <a:cubicBezTo>
                      <a:pt x="208" y="1056"/>
                      <a:pt x="520" y="1152"/>
                      <a:pt x="672" y="1128"/>
                    </a:cubicBezTo>
                    <a:cubicBezTo>
                      <a:pt x="824" y="1104"/>
                      <a:pt x="952" y="832"/>
                      <a:pt x="1056" y="840"/>
                    </a:cubicBezTo>
                    <a:cubicBezTo>
                      <a:pt x="1160" y="848"/>
                      <a:pt x="1336" y="1104"/>
                      <a:pt x="1296" y="1176"/>
                    </a:cubicBezTo>
                    <a:cubicBezTo>
                      <a:pt x="1256" y="1248"/>
                      <a:pt x="968" y="1256"/>
                      <a:pt x="816" y="1272"/>
                    </a:cubicBezTo>
                    <a:cubicBezTo>
                      <a:pt x="664" y="1288"/>
                      <a:pt x="488" y="1264"/>
                      <a:pt x="384" y="1272"/>
                    </a:cubicBezTo>
                    <a:cubicBezTo>
                      <a:pt x="280" y="1280"/>
                      <a:pt x="240" y="1272"/>
                      <a:pt x="192" y="1320"/>
                    </a:cubicBezTo>
                    <a:cubicBezTo>
                      <a:pt x="144" y="1368"/>
                      <a:pt x="88" y="1496"/>
                      <a:pt x="96" y="1560"/>
                    </a:cubicBezTo>
                    <a:cubicBezTo>
                      <a:pt x="104" y="1624"/>
                      <a:pt x="160" y="1680"/>
                      <a:pt x="240" y="1704"/>
                    </a:cubicBezTo>
                    <a:cubicBezTo>
                      <a:pt x="320" y="1728"/>
                      <a:pt x="464" y="1736"/>
                      <a:pt x="576" y="1704"/>
                    </a:cubicBezTo>
                    <a:cubicBezTo>
                      <a:pt x="688" y="1672"/>
                      <a:pt x="864" y="1496"/>
                      <a:pt x="912" y="1512"/>
                    </a:cubicBezTo>
                    <a:cubicBezTo>
                      <a:pt x="960" y="1528"/>
                      <a:pt x="872" y="1752"/>
                      <a:pt x="864" y="1800"/>
                    </a:cubicBez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7" name="Group 21"/>
              <p:cNvGrpSpPr/>
              <p:nvPr/>
            </p:nvGrpSpPr>
            <p:grpSpPr>
              <a:xfrm>
                <a:off x="762000" y="1295400"/>
                <a:ext cx="2741981" cy="1905000"/>
                <a:chOff x="762000" y="1295400"/>
                <a:chExt cx="2741981" cy="19050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914400" y="1295400"/>
                  <a:ext cx="0" cy="1905000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762000" y="3046823"/>
                  <a:ext cx="2741981" cy="117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0" name="Straight Connector 69"/>
            <p:cNvCxnSpPr/>
            <p:nvPr/>
          </p:nvCxnSpPr>
          <p:spPr>
            <a:xfrm flipH="1">
              <a:off x="4835491" y="5850071"/>
              <a:ext cx="653530" cy="4643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009619" y="1687265"/>
            <a:ext cx="1907958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</a:t>
            </a:r>
          </a:p>
          <a:p>
            <a:r>
              <a:rPr lang="en-US" sz="2400" dirty="0" smtClean="0"/>
              <a:t>Computation Cost</a:t>
            </a:r>
            <a:endParaRPr lang="en-US" sz="2400" dirty="0"/>
          </a:p>
        </p:txBody>
      </p:sp>
      <p:cxnSp>
        <p:nvCxnSpPr>
          <p:cNvPr id="28" name="Straight Arrow Connector 27"/>
          <p:cNvCxnSpPr>
            <a:stCxn id="24" idx="1"/>
            <a:endCxn id="65" idx="3"/>
          </p:cNvCxnSpPr>
          <p:nvPr/>
        </p:nvCxnSpPr>
        <p:spPr>
          <a:xfrm flipH="1" flipV="1">
            <a:off x="4469879" y="1868155"/>
            <a:ext cx="2539740" cy="419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1"/>
            <a:endCxn id="64" idx="1"/>
          </p:cNvCxnSpPr>
          <p:nvPr/>
        </p:nvCxnSpPr>
        <p:spPr>
          <a:xfrm flipH="1">
            <a:off x="6597754" y="2287430"/>
            <a:ext cx="411865" cy="5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52885" y="3374299"/>
            <a:ext cx="5658821" cy="2850339"/>
            <a:chOff x="1052885" y="3374299"/>
            <a:chExt cx="5658821" cy="2850339"/>
          </a:xfrm>
        </p:grpSpPr>
        <p:sp>
          <p:nvSpPr>
            <p:cNvPr id="31" name="TextBox 30"/>
            <p:cNvSpPr txBox="1"/>
            <p:nvPr/>
          </p:nvSpPr>
          <p:spPr>
            <a:xfrm>
              <a:off x="1052885" y="5393641"/>
              <a:ext cx="5658821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Lack of good alignment &amp; global alignment </a:t>
              </a:r>
              <a:r>
                <a:rPr lang="en-US" sz="2400" b="1" dirty="0" smtClean="0"/>
                <a:t>does not </a:t>
              </a:r>
              <a:r>
                <a:rPr lang="en-US" sz="2400" b="1" dirty="0" smtClean="0"/>
                <a:t>mean good </a:t>
              </a:r>
              <a:r>
                <a:rPr lang="en-US" sz="2400" b="1" dirty="0" smtClean="0"/>
                <a:t>local alignment</a:t>
              </a:r>
              <a:endParaRPr lang="en-US" sz="24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2103727" y="3494994"/>
              <a:ext cx="116959" cy="19217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930400" y="3374299"/>
              <a:ext cx="365760" cy="10299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0481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with alignment: The inversion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6200000" flipV="1">
            <a:off x="854258" y="2142301"/>
            <a:ext cx="766353" cy="53993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H="1">
            <a:off x="1950719" y="2090049"/>
            <a:ext cx="683626" cy="561706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3190" y="2960914"/>
            <a:ext cx="290702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Struct</a:t>
            </a:r>
            <a:r>
              <a:rPr lang="en-US" sz="2000" dirty="0" smtClean="0"/>
              <a:t> 2 is created by reversing the protein chain Struct1. </a:t>
            </a:r>
            <a:endParaRPr lang="en-US" sz="2000" dirty="0" smtClean="0"/>
          </a:p>
          <a:p>
            <a:pPr algn="ctr"/>
            <a:r>
              <a:rPr lang="en-US" sz="2000" dirty="0" smtClean="0"/>
              <a:t>Same amino acids, same (x, y, z) coordinates, same length </a:t>
            </a:r>
            <a:endParaRPr lang="en-US" sz="2000" dirty="0"/>
          </a:p>
        </p:txBody>
      </p:sp>
      <p:sp>
        <p:nvSpPr>
          <p:cNvPr id="15" name="Right Arrow 14"/>
          <p:cNvSpPr/>
          <p:nvPr/>
        </p:nvSpPr>
        <p:spPr>
          <a:xfrm>
            <a:off x="3500846" y="3082834"/>
            <a:ext cx="138466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9210" y="2912068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Must result in 100% alignment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40183" y="4188823"/>
            <a:ext cx="2229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DALI </a:t>
            </a:r>
            <a:endParaRPr lang="en-US" sz="2400" dirty="0" smtClean="0"/>
          </a:p>
          <a:p>
            <a:r>
              <a:rPr lang="en-US" sz="2000" dirty="0" smtClean="0"/>
              <a:t>no </a:t>
            </a:r>
            <a:r>
              <a:rPr lang="en-US" sz="2000" dirty="0" smtClean="0"/>
              <a:t>alignment and considered the two dissimilar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24056" y="4154143"/>
            <a:ext cx="2325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FATCAT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71</a:t>
            </a:r>
            <a:r>
              <a:rPr lang="en-US" sz="2000" dirty="0" smtClean="0"/>
              <a:t>% alignment and considered to have good similarity </a:t>
            </a:r>
            <a:endParaRPr lang="en-US" sz="2000" dirty="0"/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 flipH="1">
            <a:off x="4754881" y="3743065"/>
            <a:ext cx="1543049" cy="44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8" idx="0"/>
          </p:cNvCxnSpPr>
          <p:nvPr/>
        </p:nvCxnSpPr>
        <p:spPr>
          <a:xfrm>
            <a:off x="6297930" y="3743065"/>
            <a:ext cx="1188720" cy="411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3840" y="1690689"/>
            <a:ext cx="116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Struct</a:t>
            </a:r>
            <a:r>
              <a:rPr lang="en-US" sz="2000" dirty="0" smtClean="0"/>
              <a:t> 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625786" y="1659756"/>
            <a:ext cx="123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Struct</a:t>
            </a:r>
            <a:r>
              <a:rPr lang="en-US" sz="2000" dirty="0" smtClean="0"/>
              <a:t>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43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59493340"/>
              </p:ext>
            </p:extLst>
          </p:nvPr>
        </p:nvGraphicFramePr>
        <p:xfrm>
          <a:off x="623888" y="1709739"/>
          <a:ext cx="78867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novel alignment free protein 3D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1898809"/>
            <a:ext cx="7609659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Ability to find local 3D similarity measure</a:t>
            </a:r>
          </a:p>
          <a:p>
            <a:pPr algn="ctr"/>
            <a:r>
              <a:rPr lang="en-US" sz="2400" dirty="0"/>
              <a:t>Ability to find </a:t>
            </a:r>
            <a:r>
              <a:rPr lang="en-US" sz="2400" dirty="0" smtClean="0"/>
              <a:t>global 3D similarity measure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84068" y="3526821"/>
            <a:ext cx="286484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Choice of a </a:t>
            </a:r>
            <a:r>
              <a:rPr lang="en-US" sz="2000" dirty="0" smtClean="0"/>
              <a:t>novel structural </a:t>
            </a:r>
            <a:r>
              <a:rPr lang="en-US" sz="2000" dirty="0" smtClean="0"/>
              <a:t>representation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20470" y="3479905"/>
            <a:ext cx="296063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Choice of similarity or dissimilarity measure</a:t>
            </a:r>
            <a:endParaRPr lang="en-US" sz="2000" dirty="0"/>
          </a:p>
        </p:txBody>
      </p:sp>
      <p:sp>
        <p:nvSpPr>
          <p:cNvPr id="12" name="Left-Up Arrow 11"/>
          <p:cNvSpPr/>
          <p:nvPr/>
        </p:nvSpPr>
        <p:spPr>
          <a:xfrm rot="13423174">
            <a:off x="3872487" y="2817068"/>
            <a:ext cx="850392" cy="850392"/>
          </a:xfrm>
          <a:prstGeom prst="left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45168" y="4581135"/>
            <a:ext cx="280374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Mapping unique </a:t>
            </a:r>
            <a:r>
              <a:rPr lang="en-US" sz="2000" dirty="0" smtClean="0"/>
              <a:t>structural </a:t>
            </a:r>
            <a:r>
              <a:rPr lang="en-US" sz="2000" dirty="0" smtClean="0"/>
              <a:t>element  to a </a:t>
            </a:r>
            <a:r>
              <a:rPr lang="en-US" sz="2000" b="1" dirty="0" smtClean="0"/>
              <a:t>unique</a:t>
            </a:r>
            <a:r>
              <a:rPr lang="en-US" sz="2000" dirty="0" smtClean="0"/>
              <a:t> </a:t>
            </a:r>
            <a:r>
              <a:rPr lang="en-US" sz="2000" b="1" dirty="0" smtClean="0"/>
              <a:t>key</a:t>
            </a:r>
            <a:r>
              <a:rPr lang="en-US" sz="2000" dirty="0" smtClean="0"/>
              <a:t> using </a:t>
            </a:r>
            <a:r>
              <a:rPr lang="en-US" sz="2000" b="1" dirty="0" smtClean="0"/>
              <a:t>Triangular Spatial Relationships (TSR)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20470" y="4621367"/>
            <a:ext cx="296063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Similarity functions that can take </a:t>
            </a:r>
            <a:r>
              <a:rPr lang="en-US" sz="2000" b="1" dirty="0"/>
              <a:t>multi-sets</a:t>
            </a:r>
            <a:r>
              <a:rPr lang="en-US" sz="2000" dirty="0"/>
              <a:t> as their </a:t>
            </a:r>
            <a:r>
              <a:rPr lang="en-US" sz="2000" dirty="0" smtClean="0"/>
              <a:t>arguments.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83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Contributions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48" y="1761762"/>
            <a:ext cx="7740288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tx1"/>
                </a:solidFill>
              </a:rPr>
              <a:t>Generalizing Triangular Spatial Relationships from 2D to 3D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49" y="2658745"/>
            <a:ext cx="7740287" cy="7245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Modifying Triangular Spatial </a:t>
            </a:r>
            <a:r>
              <a:rPr lang="en-US" sz="2000" dirty="0" smtClean="0">
                <a:solidFill>
                  <a:schemeClr val="tx1"/>
                </a:solidFill>
              </a:rPr>
              <a:t>Relationships to achieve scale sensitivity and incorporate ability to unify multiple objects into one class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3714206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Novel equal frequency binning method for discretization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4611189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Proof of desired property of triangular spatial relationships in 3D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49" y="5377543"/>
            <a:ext cx="7740287" cy="6923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Generalization of Jaccard and Overlap functions for similarity </a:t>
            </a:r>
            <a:r>
              <a:rPr lang="en-US" sz="2000" dirty="0" smtClean="0">
                <a:solidFill>
                  <a:schemeClr val="tx1"/>
                </a:solidFill>
              </a:rPr>
              <a:t>calculation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98729557"/>
              </p:ext>
            </p:extLst>
          </p:nvPr>
        </p:nvGraphicFramePr>
        <p:xfrm>
          <a:off x="623888" y="1709739"/>
          <a:ext cx="78867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42" y="17022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Protein Structure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6686" y="2156348"/>
            <a:ext cx="4984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 JULIAN" panose="02000000000000000000" pitchFamily="2" charset="0"/>
              </a:rPr>
              <a:t>RPDFCLEPPYAGACRARIIRYFYNAKAGLCQ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 JULI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4784" y="2356403"/>
            <a:ext cx="2399912" cy="5459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Primary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7718" y="2775647"/>
            <a:ext cx="413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Sequence </a:t>
            </a:r>
            <a:r>
              <a:rPr lang="en-US" sz="2000" dirty="0"/>
              <a:t>of Amino </a:t>
            </a:r>
            <a:r>
              <a:rPr lang="en-US" sz="2000" dirty="0" smtClean="0"/>
              <a:t>Acids. </a:t>
            </a:r>
            <a:endParaRPr lang="en-US" sz="2000" dirty="0"/>
          </a:p>
          <a:p>
            <a:r>
              <a:rPr lang="en-US" sz="2000" dirty="0" smtClean="0"/>
              <a:t>Not </a:t>
            </a:r>
            <a:r>
              <a:rPr lang="en-US" sz="2000" dirty="0" smtClean="0">
                <a:sym typeface="Wingdings" panose="05000000000000000000" pitchFamily="2" charset="2"/>
              </a:rPr>
              <a:t>enough </a:t>
            </a:r>
            <a:r>
              <a:rPr lang="en-US" sz="2000" dirty="0">
                <a:sym typeface="Wingdings" panose="05000000000000000000" pitchFamily="2" charset="2"/>
              </a:rPr>
              <a:t>for functional prediction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93" y="4174536"/>
            <a:ext cx="2351314" cy="23643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2721" y="3991973"/>
            <a:ext cx="2271975" cy="675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Tertiary Structure</a:t>
            </a:r>
          </a:p>
          <a:p>
            <a:pPr algn="ctr"/>
            <a:r>
              <a:rPr lang="en-US" sz="2000" b="1" dirty="0"/>
              <a:t>(</a:t>
            </a:r>
            <a:r>
              <a:rPr lang="en-US" sz="2000" b="1" dirty="0" smtClean="0"/>
              <a:t>3D Structure)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9234" y="4109582"/>
            <a:ext cx="3291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Formed </a:t>
            </a:r>
            <a:r>
              <a:rPr lang="en-US" sz="2000" dirty="0"/>
              <a:t>by </a:t>
            </a:r>
            <a:r>
              <a:rPr lang="en-US" sz="2000" b="1" dirty="0"/>
              <a:t>3D folding pattern</a:t>
            </a:r>
            <a:r>
              <a:rPr lang="en-US" sz="2000" dirty="0"/>
              <a:t> of the protein. </a:t>
            </a:r>
            <a:r>
              <a:rPr lang="en-US" sz="2000" dirty="0" smtClean="0"/>
              <a:t>It </a:t>
            </a:r>
            <a:r>
              <a:rPr lang="en-US" sz="2000" b="1" dirty="0" smtClean="0">
                <a:sym typeface="Wingdings" panose="05000000000000000000" pitchFamily="2" charset="2"/>
              </a:rPr>
              <a:t>makes </a:t>
            </a:r>
            <a:r>
              <a:rPr lang="en-US" sz="2000" b="1" dirty="0">
                <a:sym typeface="Wingdings" panose="05000000000000000000" pitchFamily="2" charset="2"/>
              </a:rPr>
              <a:t>protein functional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35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Triangular spatial </a:t>
            </a:r>
            <a:r>
              <a:rPr lang="en-US" dirty="0" smtClean="0"/>
              <a:t>relationships (TSR) in 2D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27531" y="3455688"/>
                <a:ext cx="521396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Objects are mapped to unique numeric LABELS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Objects represented by coordinate of their centroid (x, y)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531" y="3455688"/>
                <a:ext cx="5213963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637" t="-2516" r="-35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27892" y="3506833"/>
            <a:ext cx="2413000" cy="2019300"/>
            <a:chOff x="736600" y="2914650"/>
            <a:chExt cx="2413000" cy="2019300"/>
          </a:xfrm>
        </p:grpSpPr>
        <p:grpSp>
          <p:nvGrpSpPr>
            <p:cNvPr id="13" name="Group 12"/>
            <p:cNvGrpSpPr/>
            <p:nvPr/>
          </p:nvGrpSpPr>
          <p:grpSpPr>
            <a:xfrm>
              <a:off x="736600" y="2914650"/>
              <a:ext cx="2413000" cy="2019300"/>
              <a:chOff x="1041400" y="1930400"/>
              <a:chExt cx="3289300" cy="20193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41400" y="1930400"/>
                <a:ext cx="3289300" cy="20193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447800" y="2184400"/>
                <a:ext cx="381000" cy="3937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2235200" y="2184400"/>
                <a:ext cx="495300" cy="406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Moon 7"/>
              <p:cNvSpPr/>
              <p:nvPr/>
            </p:nvSpPr>
            <p:spPr>
              <a:xfrm>
                <a:off x="3257550" y="2120900"/>
                <a:ext cx="438150" cy="457200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ross 8"/>
              <p:cNvSpPr/>
              <p:nvPr/>
            </p:nvSpPr>
            <p:spPr>
              <a:xfrm>
                <a:off x="1460500" y="3175000"/>
                <a:ext cx="406400" cy="469900"/>
              </a:xfrm>
              <a:prstGeom prst="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ultiply 9"/>
              <p:cNvSpPr/>
              <p:nvPr/>
            </p:nvSpPr>
            <p:spPr>
              <a:xfrm>
                <a:off x="2108200" y="3022600"/>
                <a:ext cx="914400" cy="62230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>
              <a:off x="2378626" y="4159250"/>
              <a:ext cx="363347" cy="406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6023" y="1797050"/>
            <a:ext cx="715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Triangular spatial relationships among objects in symbolic image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10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011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Triangular spatial </a:t>
            </a:r>
            <a:r>
              <a:rPr lang="en-US" dirty="0" smtClean="0"/>
              <a:t>relationships </a:t>
            </a:r>
            <a:r>
              <a:rPr lang="en-US" dirty="0"/>
              <a:t>(</a:t>
            </a:r>
            <a:r>
              <a:rPr lang="en-US" dirty="0" smtClean="0"/>
              <a:t>TSR)</a:t>
            </a:r>
            <a:r>
              <a:rPr lang="en-US" dirty="0"/>
              <a:t> </a:t>
            </a:r>
            <a:r>
              <a:rPr lang="en-US" dirty="0" smtClean="0"/>
              <a:t>in 2D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38344" y="1690689"/>
            <a:ext cx="2448306" cy="2886867"/>
            <a:chOff x="1181100" y="2324100"/>
            <a:chExt cx="698500" cy="9779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181100" y="2336800"/>
              <a:ext cx="685800" cy="965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81100" y="2327871"/>
              <a:ext cx="589790" cy="25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0890" y="2324100"/>
              <a:ext cx="108710" cy="977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182645" y="2366170"/>
            <a:ext cx="698500" cy="977900"/>
            <a:chOff x="1181100" y="2324100"/>
            <a:chExt cx="698500" cy="9779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181100" y="2336800"/>
              <a:ext cx="685800" cy="965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00248" y="2324100"/>
              <a:ext cx="570642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0890" y="2324100"/>
              <a:ext cx="108710" cy="977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640366" y="1589730"/>
            <a:ext cx="672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724679" y="4509323"/>
            <a:ext cx="1523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7169091" y="1589730"/>
            <a:ext cx="1523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en-US" sz="2000" dirty="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071978" y="1709434"/>
            <a:ext cx="1033634" cy="1290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071978" y="1709434"/>
            <a:ext cx="1414672" cy="2868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38344" y="1701821"/>
            <a:ext cx="2257786" cy="1298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23933" y="4129608"/>
                <a:ext cx="6241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(object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),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</a:t>
                </a:r>
                <a:r>
                  <a:rPr lang="en-US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(object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),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(object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3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, where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is label assignment function that maps objects to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 </a:t>
                </a:r>
                <a:endParaRPr lang="en-US" sz="20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33" y="4129608"/>
                <a:ext cx="6241652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075" t="-5128" r="-782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 rot="11640261" flipV="1">
            <a:off x="5960998" y="2702682"/>
            <a:ext cx="638353" cy="3595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11640261" flipV="1">
            <a:off x="6836711" y="2635744"/>
            <a:ext cx="638353" cy="3595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8950968" flipV="1">
            <a:off x="5784541" y="1761268"/>
            <a:ext cx="638353" cy="3595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5881458" y="2359820"/>
                <a:ext cx="3066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58" y="2359820"/>
                <a:ext cx="30662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000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6383649" y="1815813"/>
                <a:ext cx="3125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649" y="1815813"/>
                <a:ext cx="31258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9608" r="-980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6870301" y="2262248"/>
                <a:ext cx="3125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01" y="2262248"/>
                <a:ext cx="31258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608" r="-9804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49300" y="4982229"/>
            <a:ext cx="7824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Triangular Spatial Relationship between objects in an image is given by quadruple of features</a:t>
            </a:r>
          </a:p>
          <a:p>
            <a:pPr algn="ctr"/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i="1" dirty="0"/>
              <a:t>Label</a:t>
            </a:r>
            <a:r>
              <a:rPr lang="en-US" sz="2000" i="1" baseline="-25000" dirty="0"/>
              <a:t>1</a:t>
            </a:r>
            <a:r>
              <a:rPr lang="en-US" sz="2000" i="1" dirty="0"/>
              <a:t>, Label</a:t>
            </a:r>
            <a:r>
              <a:rPr lang="en-US" sz="2000" i="1" baseline="-25000" dirty="0"/>
              <a:t>2</a:t>
            </a:r>
            <a:r>
              <a:rPr lang="en-US" sz="2000" i="1" dirty="0"/>
              <a:t>, </a:t>
            </a:r>
            <a:r>
              <a:rPr lang="en-US" sz="2000" i="1" dirty="0" smtClean="0"/>
              <a:t>Label</a:t>
            </a:r>
            <a:r>
              <a:rPr lang="en-US" sz="2000" i="1" baseline="-25000" dirty="0" smtClean="0"/>
              <a:t>3</a:t>
            </a:r>
            <a:r>
              <a:rPr lang="en-US" sz="2000" dirty="0" smtClean="0"/>
              <a:t> are permutation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3458686" y="2893759"/>
            <a:ext cx="2137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Triples of non collinear objects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49300" y="1873250"/>
            <a:ext cx="2413000" cy="2019300"/>
            <a:chOff x="749300" y="1873250"/>
            <a:chExt cx="2413000" cy="2019300"/>
          </a:xfrm>
        </p:grpSpPr>
        <p:grpSp>
          <p:nvGrpSpPr>
            <p:cNvPr id="3" name="Group 2"/>
            <p:cNvGrpSpPr/>
            <p:nvPr/>
          </p:nvGrpSpPr>
          <p:grpSpPr>
            <a:xfrm>
              <a:off x="749300" y="1873250"/>
              <a:ext cx="2413000" cy="2019300"/>
              <a:chOff x="749300" y="1873250"/>
              <a:chExt cx="2413000" cy="20193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749300" y="1873250"/>
                <a:ext cx="2413000" cy="2019300"/>
                <a:chOff x="1041400" y="1930400"/>
                <a:chExt cx="3289300" cy="20193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041400" y="1930400"/>
                  <a:ext cx="3289300" cy="20193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447800" y="2184400"/>
                  <a:ext cx="381000" cy="3937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Isosceles Triangle 6"/>
                <p:cNvSpPr/>
                <p:nvPr/>
              </p:nvSpPr>
              <p:spPr>
                <a:xfrm>
                  <a:off x="2235200" y="2184400"/>
                  <a:ext cx="495300" cy="4064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Moon 7"/>
                <p:cNvSpPr/>
                <p:nvPr/>
              </p:nvSpPr>
              <p:spPr>
                <a:xfrm>
                  <a:off x="3257550" y="2120900"/>
                  <a:ext cx="438150" cy="457200"/>
                </a:xfrm>
                <a:prstGeom prst="mo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Cross 8"/>
                <p:cNvSpPr/>
                <p:nvPr/>
              </p:nvSpPr>
              <p:spPr>
                <a:xfrm>
                  <a:off x="1460500" y="3175000"/>
                  <a:ext cx="406400" cy="469900"/>
                </a:xfrm>
                <a:prstGeom prst="plu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Multiply 9"/>
                <p:cNvSpPr/>
                <p:nvPr/>
              </p:nvSpPr>
              <p:spPr>
                <a:xfrm>
                  <a:off x="2108200" y="3022600"/>
                  <a:ext cx="914400" cy="622300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Isosceles Triangle 35"/>
              <p:cNvSpPr/>
              <p:nvPr/>
            </p:nvSpPr>
            <p:spPr>
              <a:xfrm>
                <a:off x="2354084" y="3037893"/>
                <a:ext cx="363347" cy="406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047431" y="2365755"/>
              <a:ext cx="867753" cy="978315"/>
              <a:chOff x="1181100" y="2324100"/>
              <a:chExt cx="698500" cy="9779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181100" y="2336800"/>
                <a:ext cx="685800" cy="965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81100" y="2327871"/>
                <a:ext cx="589790" cy="25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770890" y="2324100"/>
                <a:ext cx="108710" cy="9779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Straight Arrow Connector 34"/>
          <p:cNvCxnSpPr/>
          <p:nvPr/>
        </p:nvCxnSpPr>
        <p:spPr>
          <a:xfrm>
            <a:off x="1823309" y="2611440"/>
            <a:ext cx="4033214" cy="2665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1817" y="1959062"/>
            <a:ext cx="25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529305" y="1965379"/>
            <a:ext cx="25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737580" y="3382272"/>
            <a:ext cx="25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3427693" y="5436651"/>
                <a:ext cx="3677919" cy="2907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693" y="5436651"/>
                <a:ext cx="3677919" cy="290788"/>
              </a:xfrm>
              <a:prstGeom prst="rect">
                <a:avLst/>
              </a:prstGeom>
              <a:blipFill rotWithShape="0">
                <a:blip r:embed="rId6"/>
                <a:stretch>
                  <a:fillRect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9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Mapping features </a:t>
            </a:r>
            <a:r>
              <a:rPr lang="en-US" dirty="0"/>
              <a:t>to k</a:t>
            </a:r>
            <a:r>
              <a:rPr lang="en-US" dirty="0" smtClean="0"/>
              <a:t>ey in symbolic </a:t>
            </a:r>
            <a:r>
              <a:rPr lang="en-US" dirty="0" smtClean="0"/>
              <a:t>image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3680" y="1825625"/>
                <a:ext cx="8768080" cy="195389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300" b="0" i="1" dirty="0" smtClean="0">
                    <a:latin typeface="Cambria Math" panose="02040503050406030204" pitchFamily="18" charset="0"/>
                  </a:rPr>
                  <a:t>Features are given by the quadruple:</a:t>
                </a:r>
              </a:p>
              <a:p>
                <a:pPr marL="0" indent="0">
                  <a:buNone/>
                </a:pPr>
                <a:endParaRPr lang="en-US" sz="2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𝑄𝑢𝑎𝑑𝑟𝑢𝑝𝑙𝑒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1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𝐿𝑎𝑏𝑒𝑙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𝐿𝑎𝑏𝑒𝑙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𝑎𝑏𝑒𝑙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3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680" y="1825625"/>
                <a:ext cx="8768080" cy="1953895"/>
              </a:xfrm>
              <a:blipFill rotWithShape="0">
                <a:blip r:embed="rId3"/>
                <a:stretch>
                  <a:fillRect l="-695" t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15474" y="2216149"/>
                <a:ext cx="3677919" cy="3920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74" y="2216149"/>
                <a:ext cx="3677919" cy="392067"/>
              </a:xfrm>
              <a:prstGeom prst="rect">
                <a:avLst/>
              </a:prstGeom>
              <a:blipFill rotWithShape="0">
                <a:blip r:embed="rId4"/>
                <a:stretch>
                  <a:fillRect l="-992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71451" y="5212017"/>
                <a:ext cx="6043749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Key (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) is calculated for all possible triples </a:t>
                </a:r>
                <a:r>
                  <a:rPr lang="en-US" sz="2400" b="1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400" b="1" dirty="0" smtClean="0"/>
                  <a:t>)</a:t>
                </a:r>
                <a:r>
                  <a:rPr lang="en-US" sz="2400" dirty="0" smtClean="0"/>
                  <a:t>,</a:t>
                </a:r>
              </a:p>
              <a:p>
                <a:pPr algn="ctr"/>
                <a:r>
                  <a:rPr lang="en-US" sz="2400" dirty="0" smtClean="0"/>
                  <a:t> </a:t>
                </a:r>
                <a:r>
                  <a:rPr lang="en-US" sz="2400" dirty="0"/>
                  <a:t>where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/>
                  <a:t>=number of </a:t>
                </a:r>
                <a:r>
                  <a:rPr lang="en-US" sz="2400" dirty="0" smtClean="0"/>
                  <a:t>objects in the image.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51" y="5212017"/>
                <a:ext cx="6043749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110" t="-6618" r="-100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8650" y="3765008"/>
                <a:ext cx="71845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𝑐𝑙𝑎𝑠𝑠𝑒𝑠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𝑑𝑖𝑣𝑖𝑑𝑒𝑑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𝑖𝑛𝑡𝑜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𝑐𝑙𝑎𝑠𝑠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𝑤h𝑖𝑐h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𝑠𝑝𝑒𝑐𝑖𝑓𝑖𝑐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𝑏𝑒𝑙𝑜𝑛𝑔𝑠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𝑝𝑜𝑠𝑠𝑖𝑏𝑙𝑒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𝑢𝑛𝑖𝑞𝑢𝑒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𝑙𝑎𝑏𝑒𝑙𝑠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765008"/>
                <a:ext cx="7184572" cy="1200329"/>
              </a:xfrm>
              <a:prstGeom prst="rect">
                <a:avLst/>
              </a:prstGeom>
              <a:blipFill rotWithShape="0">
                <a:blip r:embed="rId6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0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307372"/>
              </p:ext>
            </p:extLst>
          </p:nvPr>
        </p:nvGraphicFramePr>
        <p:xfrm>
          <a:off x="628650" y="1358537"/>
          <a:ext cx="7886700" cy="499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4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TSR in 2D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3680" y="1825626"/>
                <a:ext cx="8768080" cy="251995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>Features are given by the quadruple: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𝑄𝑢𝑎𝑑𝑟𝑢𝑝𝑙𝑒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𝐿𝑎𝑏𝑒𝑙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𝐿𝑎𝑏𝑒𝑙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𝑎𝑏𝑒𝑙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600" b="0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680" y="1825626"/>
                <a:ext cx="8768080" cy="2519952"/>
              </a:xfrm>
              <a:blipFill rotWithShape="0">
                <a:blip r:embed="rId2"/>
                <a:stretch>
                  <a:fillRect l="-903" t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80031" y="2304008"/>
                <a:ext cx="3677919" cy="3920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31" y="2304008"/>
                <a:ext cx="3677919" cy="392067"/>
              </a:xfrm>
              <a:prstGeom prst="rect">
                <a:avLst/>
              </a:prstGeom>
              <a:blipFill rotWithShape="0">
                <a:blip r:embed="rId3"/>
                <a:stretch>
                  <a:fillRect l="-992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981199" y="434557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Properties of TSR </a:t>
            </a:r>
            <a:r>
              <a:rPr lang="en-US" sz="2400" dirty="0"/>
              <a:t>in 2D</a:t>
            </a:r>
          </a:p>
          <a:p>
            <a:pPr algn="ctr"/>
            <a:r>
              <a:rPr lang="en-US" sz="2000" dirty="0"/>
              <a:t>-------------------------------</a:t>
            </a:r>
          </a:p>
          <a:p>
            <a:pPr algn="ctr"/>
            <a:r>
              <a:rPr lang="en-US" sz="2400" b="1" dirty="0"/>
              <a:t>Rotation invariant</a:t>
            </a:r>
          </a:p>
          <a:p>
            <a:pPr algn="ctr"/>
            <a:r>
              <a:rPr lang="en-US" sz="2400" b="1" dirty="0"/>
              <a:t>Translation invariant</a:t>
            </a:r>
          </a:p>
          <a:p>
            <a:pPr algn="ctr"/>
            <a:r>
              <a:rPr lang="en-US" sz="2400" b="1" dirty="0"/>
              <a:t>Scale insensitivity</a:t>
            </a:r>
          </a:p>
        </p:txBody>
      </p:sp>
    </p:spTree>
    <p:extLst>
      <p:ext uri="{BB962C8B-B14F-4D97-AF65-F5344CB8AC3E}">
        <p14:creationId xmlns:p14="http://schemas.microsoft.com/office/powerpoint/2010/main" val="15959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5" y="21730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Computing similarity between two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957942" y="1585540"/>
            <a:ext cx="7262949" cy="4727751"/>
            <a:chOff x="2026401" y="1585540"/>
            <a:chExt cx="4370981" cy="47277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213390" y="4989852"/>
                  <a:ext cx="4083004" cy="132343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u="sng" dirty="0" smtClean="0"/>
                    <a:t>Similarity Computation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𝑐𝑜𝑚𝑚𝑜𝑛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𝑘𝑒𝑦𝑠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𝑘𝑒𝑦𝑠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𝑞𝑢𝑒𝑟𝑦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𝑖𝑚𝑎𝑔𝑒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390" y="4989852"/>
                  <a:ext cx="4083004" cy="13234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2283" b="-3196"/>
                  </a:stretch>
                </a:blip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1" name="Group 50"/>
            <p:cNvGrpSpPr/>
            <p:nvPr/>
          </p:nvGrpSpPr>
          <p:grpSpPr>
            <a:xfrm>
              <a:off x="2026401" y="1689960"/>
              <a:ext cx="1897425" cy="2929871"/>
              <a:chOff x="819649" y="1574553"/>
              <a:chExt cx="2649089" cy="292987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339169" y="2066454"/>
                <a:ext cx="1607329" cy="1450144"/>
                <a:chOff x="5899336" y="2004852"/>
                <a:chExt cx="2199278" cy="2439900"/>
              </a:xfrm>
            </p:grpSpPr>
            <p:sp>
              <p:nvSpPr>
                <p:cNvPr id="18" name="AutoShape 5"/>
                <p:cNvSpPr>
                  <a:spLocks noChangeArrowheads="1"/>
                </p:cNvSpPr>
                <p:nvPr/>
              </p:nvSpPr>
              <p:spPr bwMode="auto">
                <a:xfrm>
                  <a:off x="6404770" y="3295884"/>
                  <a:ext cx="315914" cy="324163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AutoShape 7"/>
                <p:cNvSpPr>
                  <a:spLocks noChangeArrowheads="1"/>
                </p:cNvSpPr>
                <p:nvPr/>
              </p:nvSpPr>
              <p:spPr bwMode="auto">
                <a:xfrm>
                  <a:off x="6827837" y="4077570"/>
                  <a:ext cx="263525" cy="279400"/>
                </a:xfrm>
                <a:prstGeom prst="plus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008000"/>
                    </a:gs>
                    <a:gs pos="100000">
                      <a:srgbClr val="003B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912813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9128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en-US" altLang="en-US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5899336" y="2004852"/>
                  <a:ext cx="2199278" cy="2439900"/>
                  <a:chOff x="5899336" y="2004852"/>
                  <a:chExt cx="2199278" cy="2439900"/>
                </a:xfrm>
              </p:grpSpPr>
              <p:sp>
                <p:nvSpPr>
                  <p:cNvPr id="17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6299201" y="2766968"/>
                    <a:ext cx="263526" cy="27940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0099"/>
                      </a:gs>
                      <a:gs pos="100000">
                        <a:srgbClr val="5E0047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5899336" y="2004852"/>
                    <a:ext cx="2199278" cy="2439900"/>
                    <a:chOff x="5899336" y="2004852"/>
                    <a:chExt cx="2199278" cy="2439900"/>
                  </a:xfrm>
                </p:grpSpPr>
                <p:sp>
                  <p:nvSpPr>
                    <p:cNvPr id="19" name="AutoShap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33361" y="2125075"/>
                      <a:ext cx="315912" cy="334963"/>
                    </a:xfrm>
                    <a:prstGeom prst="pentagon">
                      <a:avLst/>
                    </a:prstGeom>
                    <a:gradFill rotWithShape="1">
                      <a:gsLst>
                        <a:gs pos="0">
                          <a:srgbClr val="0000FF"/>
                        </a:gs>
                        <a:gs pos="100000">
                          <a:srgbClr val="00007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defTabSz="912813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endParaRPr lang="en-US" altLang="en-US"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5899336" y="2004852"/>
                      <a:ext cx="2199278" cy="2439900"/>
                      <a:chOff x="5899336" y="2004852"/>
                      <a:chExt cx="2199278" cy="2439900"/>
                    </a:xfrm>
                  </p:grpSpPr>
                  <p:sp>
                    <p:nvSpPr>
                      <p:cNvPr id="16" name="Oval 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6315" y="2218561"/>
                        <a:ext cx="315912" cy="334963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7676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defTabSz="91281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defTabSz="91281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defTabSz="91281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defTabSz="91281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endParaRPr lang="en-US" altLang="en-US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1" name="Rectangle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99336" y="2004852"/>
                        <a:ext cx="2199278" cy="2439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 defTabSz="912813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defTabSz="91281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defTabSz="91281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defTabSz="91281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defTabSz="912813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endParaRPr lang="en-US" altLang="en-US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34" name="Rectangle 33"/>
              <p:cNvSpPr/>
              <p:nvPr/>
            </p:nvSpPr>
            <p:spPr>
              <a:xfrm>
                <a:off x="819649" y="3999328"/>
                <a:ext cx="2649089" cy="505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Keys representing image A</a:t>
                </a:r>
                <a:endParaRPr lang="en-US" sz="2000" dirty="0"/>
              </a:p>
            </p:txBody>
          </p:sp>
          <p:cxnSp>
            <p:nvCxnSpPr>
              <p:cNvPr id="38" name="Straight Arrow Connector 37"/>
              <p:cNvCxnSpPr>
                <a:stCxn id="21" idx="2"/>
                <a:endCxn id="34" idx="0"/>
              </p:cNvCxnSpPr>
              <p:nvPr/>
            </p:nvCxnSpPr>
            <p:spPr>
              <a:xfrm>
                <a:off x="2142836" y="3516598"/>
                <a:ext cx="1358" cy="4827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273316" y="1574553"/>
                <a:ext cx="16731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Original Image A</a:t>
                </a:r>
                <a:endParaRPr lang="en-US" sz="2000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4531026" y="1585540"/>
              <a:ext cx="1866356" cy="2975216"/>
              <a:chOff x="5412042" y="1513643"/>
              <a:chExt cx="1866356" cy="2975216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412042" y="1954913"/>
                <a:ext cx="1866356" cy="2533946"/>
                <a:chOff x="5353050" y="1958550"/>
                <a:chExt cx="2697758" cy="2533946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5846287" y="1958550"/>
                  <a:ext cx="1688496" cy="1600200"/>
                  <a:chOff x="1742600" y="4587302"/>
                  <a:chExt cx="1688496" cy="1600200"/>
                </a:xfrm>
              </p:grpSpPr>
              <p:sp>
                <p:nvSpPr>
                  <p:cNvPr id="2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138649" y="4723427"/>
                    <a:ext cx="193104" cy="21478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0099"/>
                      </a:gs>
                      <a:gs pos="100000">
                        <a:srgbClr val="5E0047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7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802184" y="5024649"/>
                    <a:ext cx="367640" cy="261010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2316353" y="5877830"/>
                    <a:ext cx="138557" cy="171102"/>
                  </a:xfrm>
                  <a:prstGeom prst="plus">
                    <a:avLst>
                      <a:gd name="adj" fmla="val 25000"/>
                    </a:avLst>
                  </a:prstGeom>
                  <a:gradFill rotWithShape="1">
                    <a:gsLst>
                      <a:gs pos="0">
                        <a:srgbClr val="008000"/>
                      </a:gs>
                      <a:gs pos="100000">
                        <a:srgbClr val="003B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9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2859095" y="5026560"/>
                    <a:ext cx="141361" cy="205889"/>
                  </a:xfrm>
                  <a:prstGeom prst="hexagon">
                    <a:avLst>
                      <a:gd name="adj" fmla="val 27825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00007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" name="AutoShape 14"/>
                  <p:cNvSpPr>
                    <a:spLocks noChangeArrowheads="1"/>
                  </p:cNvSpPr>
                  <p:nvPr/>
                </p:nvSpPr>
                <p:spPr bwMode="auto">
                  <a:xfrm rot="15999692">
                    <a:off x="1966148" y="5564819"/>
                    <a:ext cx="301479" cy="384310"/>
                  </a:xfrm>
                  <a:custGeom>
                    <a:avLst/>
                    <a:gdLst>
                      <a:gd name="T0" fmla="*/ 2147483647 w 21600"/>
                      <a:gd name="T1" fmla="*/ 0 h 21600"/>
                      <a:gd name="T2" fmla="*/ 2147483647 w 21600"/>
                      <a:gd name="T3" fmla="*/ 2147483647 h 21600"/>
                      <a:gd name="T4" fmla="*/ 2147483647 w 21600"/>
                      <a:gd name="T5" fmla="*/ 2147483647 h 21600"/>
                      <a:gd name="T6" fmla="*/ 2147483647 w 21600"/>
                      <a:gd name="T7" fmla="*/ 2147483647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3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767600"/>
                      </a:gs>
                    </a:gsLst>
                    <a:path path="rect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598242" y="4644049"/>
                    <a:ext cx="152400" cy="2941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7676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742600" y="4587302"/>
                    <a:ext cx="1688496" cy="1600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5353050" y="3983211"/>
                  <a:ext cx="2697758" cy="50928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Keys representing image B</a:t>
                  </a:r>
                  <a:endParaRPr lang="en-US" sz="2000" dirty="0"/>
                </a:p>
              </p:txBody>
            </p:sp>
            <p:cxnSp>
              <p:nvCxnSpPr>
                <p:cNvPr id="41" name="Straight Arrow Connector 40"/>
                <p:cNvCxnSpPr>
                  <a:stCxn id="32" idx="2"/>
                  <a:endCxn id="35" idx="0"/>
                </p:cNvCxnSpPr>
                <p:nvPr/>
              </p:nvCxnSpPr>
              <p:spPr>
                <a:xfrm>
                  <a:off x="6690534" y="3558750"/>
                  <a:ext cx="11395" cy="42446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5885086" y="1513643"/>
                <a:ext cx="10363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Query Image B</a:t>
                </a:r>
                <a:endParaRPr lang="en-US" sz="2000" dirty="0"/>
              </a:p>
            </p:txBody>
          </p:sp>
        </p:grpSp>
        <p:cxnSp>
          <p:nvCxnSpPr>
            <p:cNvPr id="72" name="Straight Arrow Connector 71"/>
            <p:cNvCxnSpPr>
              <a:stCxn id="34" idx="2"/>
              <a:endCxn id="36" idx="0"/>
            </p:cNvCxnSpPr>
            <p:nvPr/>
          </p:nvCxnSpPr>
          <p:spPr>
            <a:xfrm>
              <a:off x="2975114" y="4619831"/>
              <a:ext cx="1279779" cy="370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35" idx="2"/>
              <a:endCxn id="36" idx="0"/>
            </p:cNvCxnSpPr>
            <p:nvPr/>
          </p:nvCxnSpPr>
          <p:spPr>
            <a:xfrm flipH="1">
              <a:off x="4254893" y="4560756"/>
              <a:ext cx="1209312" cy="429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2533521" y="3676597"/>
                <a:ext cx="703975" cy="389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bSup>
                  </m:oMath>
                </a14:m>
                <a:r>
                  <a:rPr lang="en-US" b="1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21" y="3676597"/>
                <a:ext cx="703975" cy="389145"/>
              </a:xfrm>
              <a:prstGeom prst="rect">
                <a:avLst/>
              </a:prstGeom>
              <a:blipFill rotWithShape="0">
                <a:blip r:embed="rId3"/>
                <a:stretch>
                  <a:fillRect l="-7826" t="-3125" r="-6957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6796586" y="3672264"/>
                <a:ext cx="713593" cy="388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</m:sSubSup>
                  </m:oMath>
                </a14:m>
                <a:r>
                  <a:rPr lang="en-US" b="1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586" y="3672264"/>
                <a:ext cx="713593" cy="388568"/>
              </a:xfrm>
              <a:prstGeom prst="rect">
                <a:avLst/>
              </a:prstGeom>
              <a:blipFill rotWithShape="0">
                <a:blip r:embed="rId4"/>
                <a:stretch>
                  <a:fillRect l="-7692" t="-3125" r="-5983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4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64337282"/>
              </p:ext>
            </p:extLst>
          </p:nvPr>
        </p:nvGraphicFramePr>
        <p:xfrm>
          <a:off x="623888" y="1709739"/>
          <a:ext cx="78867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image comparison to protein 3D structure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904" y="1814890"/>
            <a:ext cx="7341324" cy="4661899"/>
            <a:chOff x="616179" y="1670493"/>
            <a:chExt cx="7856578" cy="4661899"/>
          </a:xfrm>
        </p:grpSpPr>
        <p:sp>
          <p:nvSpPr>
            <p:cNvPr id="9" name="TextBox 8"/>
            <p:cNvSpPr txBox="1"/>
            <p:nvPr/>
          </p:nvSpPr>
          <p:spPr>
            <a:xfrm>
              <a:off x="849172" y="5008953"/>
              <a:ext cx="7623585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smtClean="0"/>
                <a:t>Similarity Computation</a:t>
              </a:r>
            </a:p>
            <a:p>
              <a:pPr algn="ctr"/>
              <a:endParaRPr lang="en-US" sz="2000" dirty="0" smtClean="0"/>
            </a:p>
            <a:p>
              <a:pPr algn="ctr"/>
              <a:r>
                <a:rPr lang="en-US" sz="2000" dirty="0" smtClean="0"/>
                <a:t>Modified Jaccard Coefficient </a:t>
              </a:r>
              <a:r>
                <a:rPr lang="en-US" sz="2000" dirty="0"/>
                <a:t>that allow multi-sets as </a:t>
              </a:r>
              <a:r>
                <a:rPr lang="en-US" sz="2000" dirty="0" smtClean="0"/>
                <a:t>its </a:t>
              </a:r>
              <a:r>
                <a:rPr lang="en-US" sz="2000" dirty="0"/>
                <a:t>arguments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Modified Overlap Function </a:t>
              </a:r>
              <a:r>
                <a:rPr lang="en-US" sz="2000" dirty="0"/>
                <a:t>that allow multi-sets as </a:t>
              </a:r>
              <a:r>
                <a:rPr lang="en-US" sz="2000" dirty="0" smtClean="0"/>
                <a:t>its </a:t>
              </a:r>
              <a:r>
                <a:rPr lang="en-US" sz="2000" dirty="0"/>
                <a:t>arguments</a:t>
              </a:r>
              <a:endParaRPr lang="en-US" sz="2000" dirty="0" smtClean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16179" y="1689239"/>
              <a:ext cx="3429568" cy="2930592"/>
              <a:chOff x="-1149231" y="1573832"/>
              <a:chExt cx="4788188" cy="293059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149231" y="3999328"/>
                <a:ext cx="4788188" cy="505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TSR Keys representing 1QLQ</a:t>
                </a:r>
                <a:endParaRPr lang="en-US" sz="2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280727" y="1573832"/>
                <a:ext cx="3118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Structure of 1QLQ</a:t>
                </a:r>
                <a:endParaRPr lang="en-US" sz="20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875319" y="1670493"/>
              <a:ext cx="3411043" cy="2890263"/>
              <a:chOff x="5756335" y="1598596"/>
              <a:chExt cx="3411043" cy="289026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756335" y="4042838"/>
                <a:ext cx="3411043" cy="4460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TSR Keys representing 4HHB</a:t>
                </a:r>
                <a:endParaRPr lang="en-US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53404" y="1598596"/>
                <a:ext cx="22169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Structure of 4HHB</a:t>
                </a:r>
                <a:endParaRPr lang="en-US" sz="2000" dirty="0"/>
              </a:p>
            </p:txBody>
          </p:sp>
        </p:grpSp>
        <p:cxnSp>
          <p:nvCxnSpPr>
            <p:cNvPr id="12" name="Straight Arrow Connector 11"/>
            <p:cNvCxnSpPr>
              <a:stCxn id="27" idx="2"/>
              <a:endCxn id="9" idx="0"/>
            </p:cNvCxnSpPr>
            <p:nvPr/>
          </p:nvCxnSpPr>
          <p:spPr>
            <a:xfrm>
              <a:off x="2330963" y="4619831"/>
              <a:ext cx="2330002" cy="3891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7" idx="2"/>
              <a:endCxn id="9" idx="0"/>
            </p:cNvCxnSpPr>
            <p:nvPr/>
          </p:nvCxnSpPr>
          <p:spPr>
            <a:xfrm flipH="1">
              <a:off x="4660965" y="4560756"/>
              <a:ext cx="1919875" cy="4481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2228151"/>
            <a:ext cx="1793966" cy="144121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14" y="2204593"/>
            <a:ext cx="1741716" cy="14647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85" name="Straight Arrow Connector 84"/>
          <p:cNvCxnSpPr>
            <a:stCxn id="82" idx="2"/>
            <a:endCxn id="27" idx="0"/>
          </p:cNvCxnSpPr>
          <p:nvPr/>
        </p:nvCxnSpPr>
        <p:spPr>
          <a:xfrm flipH="1">
            <a:off x="2621228" y="3669370"/>
            <a:ext cx="52" cy="589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3" idx="2"/>
            <a:endCxn id="17" idx="0"/>
          </p:cNvCxnSpPr>
          <p:nvPr/>
        </p:nvCxnSpPr>
        <p:spPr>
          <a:xfrm>
            <a:off x="6574972" y="3669370"/>
            <a:ext cx="17416" cy="589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Contributions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48" y="1761762"/>
            <a:ext cx="7740288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>
                <a:solidFill>
                  <a:schemeClr val="tx1"/>
                </a:solidFill>
              </a:rPr>
              <a:t>Generalizing Triangular Spatial Relationships from 2D to 3D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49" y="2658745"/>
            <a:ext cx="7740287" cy="7245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Modifying Triangular Spatial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Relationships to </a:t>
            </a:r>
            <a:r>
              <a:rPr lang="en-US" sz="2000" i="1" u="sng" dirty="0" smtClean="0">
                <a:solidFill>
                  <a:schemeClr val="bg2">
                    <a:lumMod val="75000"/>
                  </a:schemeClr>
                </a:solidFill>
              </a:rPr>
              <a:t>achieve scale sensitivity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and incorporate ability to unify multiple objects into one class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3714206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Novel equal frequency binning method for discretization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4611189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Proof of desired property of triangular spatial relationships in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49" y="5377543"/>
            <a:ext cx="7740287" cy="796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Generalization of Jaccard and Overlap functions for similarity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calculation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2204"/>
            <a:ext cx="7886700" cy="8980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Generalizing </a:t>
            </a:r>
            <a:r>
              <a:rPr lang="en-US" dirty="0" smtClean="0"/>
              <a:t>TSR from 2D </a:t>
            </a:r>
            <a:r>
              <a:rPr lang="en-US" dirty="0" smtClean="0"/>
              <a:t>to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86387" y="2743494"/>
            <a:ext cx="7878641" cy="1371828"/>
            <a:chOff x="359668" y="1607163"/>
            <a:chExt cx="7878641" cy="1371828"/>
          </a:xfrm>
        </p:grpSpPr>
        <p:sp>
          <p:nvSpPr>
            <p:cNvPr id="6" name="TextBox 5"/>
            <p:cNvSpPr txBox="1"/>
            <p:nvPr/>
          </p:nvSpPr>
          <p:spPr>
            <a:xfrm>
              <a:off x="1210491" y="2578881"/>
              <a:ext cx="6165670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/>
                  </a:solidFill>
                </a:rPr>
                <a:t>Triples in 2D 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and </a:t>
              </a:r>
              <a:r>
                <a:rPr lang="en-US" b="1" dirty="0" smtClean="0">
                  <a:solidFill>
                    <a:schemeClr val="accent2"/>
                  </a:solidFill>
                </a:rPr>
                <a:t>3D are represented by objects in same plane</a:t>
              </a:r>
              <a:endParaRPr lang="en-US" b="1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2" name="Straight Connector 11"/>
            <p:cNvCxnSpPr>
              <a:endCxn id="6" idx="0"/>
            </p:cNvCxnSpPr>
            <p:nvPr/>
          </p:nvCxnSpPr>
          <p:spPr>
            <a:xfrm>
              <a:off x="1087120" y="1884162"/>
              <a:ext cx="3206206" cy="694719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6" idx="0"/>
            </p:cNvCxnSpPr>
            <p:nvPr/>
          </p:nvCxnSpPr>
          <p:spPr>
            <a:xfrm flipH="1">
              <a:off x="4293326" y="1884162"/>
              <a:ext cx="2164624" cy="694719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59668" y="1607164"/>
                  <a:ext cx="263668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𝑄𝑢𝑎𝑑𝑟𝑢𝑝𝑙𝑒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668" y="1607164"/>
                  <a:ext cx="2636684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48" t="-1961" r="-300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940060" y="1607163"/>
                  <a:ext cx="329824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𝑄𝑢𝑎𝑑𝑟𝑢𝑝𝑙𝑒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060" y="1607163"/>
                  <a:ext cx="3298249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96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3331151" y="4907697"/>
            <a:ext cx="2481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Desired properties</a:t>
            </a:r>
          </a:p>
          <a:p>
            <a:pPr algn="ctr"/>
            <a:r>
              <a:rPr lang="en-US" sz="2000" dirty="0" smtClean="0"/>
              <a:t>---------------------------</a:t>
            </a:r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Rotation </a:t>
            </a:r>
            <a:r>
              <a:rPr lang="en-US" sz="2000" dirty="0">
                <a:solidFill>
                  <a:schemeClr val="accent2"/>
                </a:solidFill>
              </a:rPr>
              <a:t>invariant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Translation invariant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</a:rPr>
              <a:t>Scale </a:t>
            </a:r>
            <a:r>
              <a:rPr lang="en-US" sz="2000" dirty="0" smtClean="0">
                <a:solidFill>
                  <a:srgbClr val="7030A0"/>
                </a:solidFill>
              </a:rPr>
              <a:t>insensitivity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86387" y="4259239"/>
                <a:ext cx="79118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𝐿𝑎𝑏𝑒𝑙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𝐿𝑎𝑏𝑒𝑙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𝐿𝑎𝑏𝑒𝑙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7" y="4259239"/>
                <a:ext cx="791184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733040" y="1858944"/>
                <a:ext cx="3677919" cy="3920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040" y="1858944"/>
                <a:ext cx="3677919" cy="392067"/>
              </a:xfrm>
              <a:prstGeom prst="rect">
                <a:avLst/>
              </a:prstGeom>
              <a:blipFill rotWithShape="0">
                <a:blip r:embed="rId5"/>
                <a:stretch>
                  <a:fillRect l="-82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8444" y="2184847"/>
            <a:ext cx="1463040" cy="1463040"/>
            <a:chOff x="3288713" y="2158853"/>
            <a:chExt cx="1463040" cy="1475932"/>
          </a:xfrm>
        </p:grpSpPr>
        <p:sp>
          <p:nvSpPr>
            <p:cNvPr id="34" name="Isosceles Triangle 33"/>
            <p:cNvSpPr/>
            <p:nvPr/>
          </p:nvSpPr>
          <p:spPr>
            <a:xfrm>
              <a:off x="3288713" y="2158853"/>
              <a:ext cx="1463040" cy="1463040"/>
            </a:xfrm>
            <a:prstGeom prst="triangle">
              <a:avLst>
                <a:gd name="adj" fmla="val 6235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3984885" y="2191784"/>
              <a:ext cx="226578" cy="14430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74317" y="1676731"/>
            <a:ext cx="2194560" cy="2194560"/>
            <a:chOff x="3288713" y="2158853"/>
            <a:chExt cx="1463040" cy="1475932"/>
          </a:xfrm>
        </p:grpSpPr>
        <p:sp>
          <p:nvSpPr>
            <p:cNvPr id="45" name="Isosceles Triangle 44"/>
            <p:cNvSpPr/>
            <p:nvPr/>
          </p:nvSpPr>
          <p:spPr>
            <a:xfrm>
              <a:off x="3288713" y="2158853"/>
              <a:ext cx="1463040" cy="1463040"/>
            </a:xfrm>
            <a:prstGeom prst="triangle">
              <a:avLst>
                <a:gd name="adj" fmla="val 6235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3984885" y="2191784"/>
              <a:ext cx="226578" cy="14430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 for scale </a:t>
            </a:r>
            <a:r>
              <a:rPr lang="en-US" dirty="0" smtClean="0"/>
              <a:t>sensitivity-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063320" y="1612199"/>
            <a:ext cx="5872947" cy="2990073"/>
            <a:chOff x="1091668" y="1604593"/>
            <a:chExt cx="5872947" cy="2990073"/>
          </a:xfrm>
        </p:grpSpPr>
        <p:grpSp>
          <p:nvGrpSpPr>
            <p:cNvPr id="68" name="Group 67"/>
            <p:cNvGrpSpPr/>
            <p:nvPr/>
          </p:nvGrpSpPr>
          <p:grpSpPr>
            <a:xfrm>
              <a:off x="1091668" y="1604593"/>
              <a:ext cx="5872947" cy="2364584"/>
              <a:chOff x="590009" y="1729384"/>
              <a:chExt cx="5872947" cy="236458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90009" y="1729384"/>
                <a:ext cx="5872947" cy="2364584"/>
                <a:chOff x="590009" y="1729384"/>
                <a:chExt cx="5872947" cy="2364584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590009" y="2176345"/>
                  <a:ext cx="1698453" cy="1639710"/>
                  <a:chOff x="590009" y="2176345"/>
                  <a:chExt cx="1698453" cy="1639710"/>
                </a:xfrm>
              </p:grpSpPr>
              <p:sp>
                <p:nvSpPr>
                  <p:cNvPr id="39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1512639" y="2176345"/>
                    <a:ext cx="222025" cy="1848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0099"/>
                      </a:gs>
                      <a:gs pos="100000">
                        <a:srgbClr val="5E0047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0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590009" y="3551789"/>
                    <a:ext cx="233363" cy="261938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055316" y="3596980"/>
                    <a:ext cx="233146" cy="2190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7676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1057226" y="3333158"/>
                    <a:ext cx="559467" cy="399606"/>
                    <a:chOff x="6637164" y="5419842"/>
                    <a:chExt cx="559467" cy="399606"/>
                  </a:xfrm>
                </p:grpSpPr>
                <p:sp>
                  <p:nvSpPr>
                    <p:cNvPr id="48" name="TextBox 47"/>
                    <p:cNvSpPr txBox="1"/>
                    <p:nvPr/>
                  </p:nvSpPr>
                  <p:spPr>
                    <a:xfrm rot="282480">
                      <a:off x="6637164" y="5419842"/>
                      <a:ext cx="422614" cy="2611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050" b="1" dirty="0">
                          <a:solidFill>
                            <a:prstClr val="black"/>
                          </a:solidFill>
                        </a:rPr>
                        <a:t>θ</a:t>
                      </a:r>
                      <a:r>
                        <a:rPr lang="en-US" sz="1050" b="1" baseline="-25000" dirty="0">
                          <a:solidFill>
                            <a:prstClr val="black"/>
                          </a:solidFill>
                          <a:cs typeface="Arial" charset="0"/>
                        </a:rPr>
                        <a:t>1</a:t>
                      </a:r>
                      <a:endParaRPr lang="el-GR" sz="1050" b="1" baseline="-250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49" name="Arc 48"/>
                    <p:cNvSpPr/>
                    <p:nvPr/>
                  </p:nvSpPr>
                  <p:spPr>
                    <a:xfrm rot="14413561">
                      <a:off x="6944814" y="5567630"/>
                      <a:ext cx="147638" cy="355997"/>
                    </a:xfrm>
                    <a:prstGeom prst="arc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4144279" y="1729384"/>
                  <a:ext cx="2318677" cy="2364584"/>
                  <a:chOff x="2182205" y="1666020"/>
                  <a:chExt cx="2318677" cy="2364584"/>
                </a:xfrm>
              </p:grpSpPr>
              <p:sp>
                <p:nvSpPr>
                  <p:cNvPr id="42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267736" y="3811529"/>
                    <a:ext cx="233146" cy="21907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7676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2182205" y="3657324"/>
                    <a:ext cx="233363" cy="261938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483696" y="1666020"/>
                    <a:ext cx="222025" cy="1848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0099"/>
                      </a:gs>
                      <a:gs pos="100000">
                        <a:srgbClr val="5E0047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912813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912813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endParaRPr lang="en-US" altLang="en-US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3027839" y="3300371"/>
                    <a:ext cx="489009" cy="570663"/>
                    <a:chOff x="5830328" y="5420263"/>
                    <a:chExt cx="489009" cy="570663"/>
                  </a:xfrm>
                </p:grpSpPr>
                <p:sp>
                  <p:nvSpPr>
                    <p:cNvPr id="52" name="TextBox 51"/>
                    <p:cNvSpPr txBox="1"/>
                    <p:nvPr/>
                  </p:nvSpPr>
                  <p:spPr>
                    <a:xfrm rot="282480">
                      <a:off x="5830328" y="5420263"/>
                      <a:ext cx="422614" cy="2611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050" b="1" dirty="0">
                          <a:solidFill>
                            <a:prstClr val="black"/>
                          </a:solidFill>
                        </a:rPr>
                        <a:t>θ</a:t>
                      </a:r>
                      <a:r>
                        <a:rPr lang="en-US" sz="1050" b="1" baseline="-25000" dirty="0">
                          <a:solidFill>
                            <a:prstClr val="black"/>
                          </a:solidFill>
                          <a:cs typeface="Arial" charset="0"/>
                        </a:rPr>
                        <a:t>1</a:t>
                      </a:r>
                      <a:endParaRPr lang="el-GR" sz="1050" b="1" baseline="-250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53" name="Arc 52"/>
                    <p:cNvSpPr/>
                    <p:nvPr/>
                  </p:nvSpPr>
                  <p:spPr>
                    <a:xfrm rot="14413561">
                      <a:off x="6042274" y="5713862"/>
                      <a:ext cx="198130" cy="355997"/>
                    </a:xfrm>
                    <a:prstGeom prst="arc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2025745" y="2632816"/>
                  <a:ext cx="4963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4727335" y="2301327"/>
                <a:ext cx="496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sp>
          <p:nvSpPr>
            <p:cNvPr id="64" name="Left Brace 63"/>
            <p:cNvSpPr/>
            <p:nvPr/>
          </p:nvSpPr>
          <p:spPr>
            <a:xfrm rot="16200000">
              <a:off x="3660379" y="1768747"/>
              <a:ext cx="610786" cy="5041052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28650" y="4736830"/>
            <a:ext cx="700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Same keys but functionally different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38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 for scale </a:t>
            </a:r>
            <a:r>
              <a:rPr lang="en-US" dirty="0" smtClean="0"/>
              <a:t>sensitivity- problem of repeating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038" y="5869156"/>
            <a:ext cx="670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 an average unique keys were less than 5% of the total keys </a:t>
            </a:r>
            <a:endParaRPr lang="en-US" sz="2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657472"/>
              </p:ext>
            </p:extLst>
          </p:nvPr>
        </p:nvGraphicFramePr>
        <p:xfrm>
          <a:off x="1486444" y="1825625"/>
          <a:ext cx="6481899" cy="355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66" y="2708365"/>
            <a:ext cx="115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Unique  keys w.r.t Total key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5862" y="5406450"/>
            <a:ext cx="241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Contributions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48" y="1761762"/>
            <a:ext cx="7740288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Generalizing Triangular Spatial Relationships from 2D to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49" y="2658745"/>
            <a:ext cx="7740287" cy="7245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Modifying Triangular Spatial </a:t>
            </a:r>
            <a:r>
              <a:rPr lang="en-US" sz="2000" b="1" dirty="0" smtClean="0">
                <a:solidFill>
                  <a:schemeClr val="tx1"/>
                </a:solidFill>
              </a:rPr>
              <a:t>Relationships to </a:t>
            </a:r>
            <a:r>
              <a:rPr lang="en-US" sz="2000" b="1" i="1" u="sng" dirty="0" smtClean="0">
                <a:solidFill>
                  <a:schemeClr val="tx1"/>
                </a:solidFill>
              </a:rPr>
              <a:t>achieve scale sensitivity</a:t>
            </a:r>
            <a:r>
              <a:rPr lang="en-US" sz="2000" b="1" dirty="0" smtClean="0">
                <a:solidFill>
                  <a:schemeClr val="tx1"/>
                </a:solidFill>
              </a:rPr>
              <a:t> and incorporate ability to unify multiple objects into one class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3714206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Novel equal frequency binning method for discretization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4611189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Proof of desired property of triangular spatial relationships in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49" y="5377543"/>
            <a:ext cx="7740287" cy="7097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Generalization of Jaccard and Overlap functions for similarity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calculation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58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Structural elements represented by </a:t>
            </a:r>
            <a:r>
              <a:rPr lang="en-US" i="1" dirty="0"/>
              <a:t>quintuple</a:t>
            </a:r>
            <a:r>
              <a:rPr lang="en-US" dirty="0"/>
              <a:t> of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700" dirty="0"/>
          </a:p>
          <a:p>
            <a:pPr marL="0" indent="0" algn="ctr">
              <a:buNone/>
            </a:pPr>
            <a:endParaRPr lang="en-US" sz="2700" dirty="0"/>
          </a:p>
          <a:p>
            <a:pPr marL="0" indent="0" algn="ctr">
              <a:buNone/>
            </a:pPr>
            <a:endParaRPr lang="en-US" sz="2700" dirty="0"/>
          </a:p>
          <a:p>
            <a:pPr marL="0" indent="0" algn="ctr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pPr marL="0" indent="0" algn="ctr">
              <a:buNone/>
            </a:pP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2889" y="3408419"/>
            <a:ext cx="2811101" cy="14728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  <a:p>
            <a:pPr algn="ctr"/>
            <a:r>
              <a:rPr lang="en-US" sz="2000" dirty="0" smtClean="0"/>
              <a:t>Labels represent Primary </a:t>
            </a:r>
            <a:r>
              <a:rPr lang="en-US" sz="2000" dirty="0"/>
              <a:t>Structure (amino </a:t>
            </a:r>
            <a:r>
              <a:rPr lang="en-US" sz="2000" dirty="0" smtClean="0"/>
              <a:t>acids sequence</a:t>
            </a:r>
            <a:r>
              <a:rPr lang="en-US" sz="2000" dirty="0"/>
              <a:t>)</a:t>
            </a:r>
          </a:p>
          <a:p>
            <a:pPr algn="ctr"/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3087349" y="4529254"/>
            <a:ext cx="2811101" cy="10101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2000" dirty="0" smtClean="0"/>
              <a:t>Theta </a:t>
            </a:r>
            <a:r>
              <a:rPr lang="en-US" sz="2000" dirty="0"/>
              <a:t>represents orientation</a:t>
            </a:r>
          </a:p>
          <a:p>
            <a:pPr algn="ctr"/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5869219" y="4591137"/>
            <a:ext cx="2811101" cy="10573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/>
          </a:p>
          <a:p>
            <a:pPr algn="ctr"/>
            <a:r>
              <a:rPr lang="en-US" sz="2000" dirty="0"/>
              <a:t>Length represents size/scale</a:t>
            </a:r>
          </a:p>
          <a:p>
            <a:pPr algn="ctr"/>
            <a:endParaRPr lang="en-US" sz="1600" dirty="0"/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1778440" y="2423394"/>
            <a:ext cx="947892" cy="985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V="1">
            <a:off x="4492900" y="2423394"/>
            <a:ext cx="1228631" cy="2105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</p:cNvCxnSpPr>
          <p:nvPr/>
        </p:nvCxnSpPr>
        <p:spPr>
          <a:xfrm flipH="1" flipV="1">
            <a:off x="6026331" y="2423394"/>
            <a:ext cx="1248439" cy="2167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35920" y="1963621"/>
                <a:ext cx="4216399" cy="3920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20" y="1963621"/>
                <a:ext cx="4216399" cy="392067"/>
              </a:xfrm>
              <a:prstGeom prst="rect">
                <a:avLst/>
              </a:prstGeom>
              <a:blipFill rotWithShape="0">
                <a:blip r:embed="rId2"/>
                <a:stretch>
                  <a:fillRect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6" idx="0"/>
          </p:cNvCxnSpPr>
          <p:nvPr/>
        </p:nvCxnSpPr>
        <p:spPr>
          <a:xfrm flipV="1">
            <a:off x="1778440" y="2423394"/>
            <a:ext cx="1963030" cy="985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0"/>
          </p:cNvCxnSpPr>
          <p:nvPr/>
        </p:nvCxnSpPr>
        <p:spPr>
          <a:xfrm flipV="1">
            <a:off x="1778440" y="2423394"/>
            <a:ext cx="2898063" cy="985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63698" y="3495455"/>
            <a:ext cx="143788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Tertiary/ 3D structure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71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71689807"/>
              </p:ext>
            </p:extLst>
          </p:nvPr>
        </p:nvGraphicFramePr>
        <p:xfrm>
          <a:off x="623888" y="1709739"/>
          <a:ext cx="78867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3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Scale sensitive </a:t>
            </a:r>
            <a:r>
              <a:rPr lang="en-US" dirty="0"/>
              <a:t>Triangular Spatial Relationships </a:t>
            </a:r>
            <a:r>
              <a:rPr lang="en-US" dirty="0" smtClean="0"/>
              <a:t>in 3D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0785"/>
                <a:ext cx="7886700" cy="457617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𝑄𝑈𝐼𝑁𝑇𝑈𝑃𝐿𝐸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0785"/>
                <a:ext cx="7886700" cy="457617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65233" y="1896909"/>
                <a:ext cx="4013533" cy="3920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233" y="1896909"/>
                <a:ext cx="4013533" cy="392067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82279" y="3220221"/>
            <a:ext cx="8665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= 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|N</a:t>
            </a:r>
            <a:r>
              <a:rPr lang="en-US" b="1" baseline="-25000" dirty="0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||N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Label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b="1" i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1)+</a:t>
            </a:r>
            <a:r>
              <a:rPr lang="en-US" b="1" dirty="0" err="1" smtClean="0">
                <a:solidFill>
                  <a:srgbClr val="C00000"/>
                </a:solidFill>
              </a:rPr>
              <a:t>m|N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||N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Label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b="1" i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1)+|</a:t>
            </a:r>
            <a:r>
              <a:rPr lang="en-US" b="1" dirty="0" err="1" smtClean="0">
                <a:solidFill>
                  <a:srgbClr val="C00000"/>
                </a:solidFill>
              </a:rPr>
              <a:t>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||N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Label</a:t>
            </a:r>
            <a:r>
              <a:rPr lang="en-US" b="1" i="1" baseline="-25000" dirty="0" smtClean="0">
                <a:solidFill>
                  <a:srgbClr val="C00000"/>
                </a:solidFill>
              </a:rPr>
              <a:t>3</a:t>
            </a:r>
            <a:r>
              <a:rPr lang="en-US" b="1" i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1)+|N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c</a:t>
            </a:r>
            <a:r>
              <a:rPr lang="en-US" b="1" baseline="-25000" dirty="0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-1)+</a:t>
            </a:r>
            <a:r>
              <a:rPr lang="en-US" b="1" i="1" dirty="0" smtClean="0">
                <a:solidFill>
                  <a:srgbClr val="C00000"/>
                </a:solidFill>
              </a:rPr>
              <a:t>c</a:t>
            </a:r>
            <a:r>
              <a:rPr lang="en-US" b="1" i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-1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279" y="4116077"/>
            <a:ext cx="5021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/>
              <a:t>where, </a:t>
            </a:r>
          </a:p>
          <a:p>
            <a:pPr lvl="1"/>
            <a:r>
              <a:rPr lang="en-US" dirty="0" smtClean="0"/>
              <a:t>m is </a:t>
            </a:r>
            <a:r>
              <a:rPr lang="en-US" dirty="0"/>
              <a:t>number of </a:t>
            </a:r>
            <a:r>
              <a:rPr lang="en-US" dirty="0" smtClean="0"/>
              <a:t>labels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N</a:t>
            </a:r>
            <a:r>
              <a:rPr lang="en-US" baseline="-25000" dirty="0" err="1"/>
              <a:t>θ</a:t>
            </a:r>
            <a:r>
              <a:rPr lang="en-US" baseline="-25000" dirty="0"/>
              <a:t> </a:t>
            </a:r>
            <a:r>
              <a:rPr lang="en-US" dirty="0" smtClean="0"/>
              <a:t>is number </a:t>
            </a:r>
            <a:r>
              <a:rPr lang="en-US" dirty="0"/>
              <a:t>of classes of angles,</a:t>
            </a:r>
          </a:p>
          <a:p>
            <a:pPr lvl="1"/>
            <a:r>
              <a:rPr lang="en-US" dirty="0"/>
              <a:t>N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n-US" dirty="0" smtClean="0"/>
              <a:t>is number </a:t>
            </a:r>
            <a:r>
              <a:rPr lang="en-US" dirty="0"/>
              <a:t>of classes of length,</a:t>
            </a:r>
            <a:endParaRPr lang="en-US" i="1" dirty="0"/>
          </a:p>
          <a:p>
            <a:pPr lvl="1"/>
            <a:r>
              <a:rPr lang="en-US" b="1" dirty="0" err="1" smtClean="0"/>
              <a:t>c</a:t>
            </a:r>
            <a:r>
              <a:rPr lang="en-US" b="1" baseline="-25000" dirty="0" err="1" smtClean="0"/>
              <a:t>θ</a:t>
            </a:r>
            <a:r>
              <a:rPr lang="en-US" baseline="-25000" dirty="0" smtClean="0"/>
              <a:t> </a:t>
            </a:r>
            <a:r>
              <a:rPr lang="en-US" dirty="0"/>
              <a:t>is the class number of θ, and </a:t>
            </a:r>
          </a:p>
          <a:p>
            <a:pPr lvl="1"/>
            <a:r>
              <a:rPr lang="en-US" b="1" i="1" dirty="0" err="1"/>
              <a:t>c</a:t>
            </a:r>
            <a:r>
              <a:rPr lang="en-US" b="1" i="1" baseline="-25000" dirty="0" err="1"/>
              <a:t>D</a:t>
            </a:r>
            <a:r>
              <a:rPr lang="en-US" baseline="-25000" dirty="0"/>
              <a:t> </a:t>
            </a:r>
            <a:r>
              <a:rPr lang="en-US" dirty="0"/>
              <a:t>is the class number of D</a:t>
            </a:r>
          </a:p>
        </p:txBody>
      </p:sp>
    </p:spTree>
    <p:extLst>
      <p:ext uri="{BB962C8B-B14F-4D97-AF65-F5344CB8AC3E}">
        <p14:creationId xmlns:p14="http://schemas.microsoft.com/office/powerpoint/2010/main" val="40622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8245"/>
          </a:xfrm>
        </p:spPr>
        <p:txBody>
          <a:bodyPr/>
          <a:lstStyle/>
          <a:p>
            <a:pPr algn="ctr"/>
            <a:r>
              <a:rPr lang="en-US" dirty="0" smtClean="0"/>
              <a:t>Scale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081820"/>
              </p:ext>
            </p:extLst>
          </p:nvPr>
        </p:nvGraphicFramePr>
        <p:xfrm>
          <a:off x="1396365" y="1393371"/>
          <a:ext cx="6442710" cy="385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3406" y="5987019"/>
            <a:ext cx="636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an average unique keys were 80% of the total number of keys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838994"/>
            <a:ext cx="115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Unique  keys w.r.t Total key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29691" y="5364480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Contributions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48" y="1761762"/>
            <a:ext cx="7740288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Generalizing Triangular Spatial Relationships from 2D to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49" y="2658745"/>
            <a:ext cx="7740287" cy="7245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Modifying Triangular Spatial </a:t>
            </a:r>
            <a:r>
              <a:rPr lang="en-US" sz="2000" b="1" dirty="0" smtClean="0">
                <a:solidFill>
                  <a:schemeClr val="tx1"/>
                </a:solidFill>
              </a:rPr>
              <a:t>Relationships to achieve scale sensitivity and </a:t>
            </a:r>
            <a:r>
              <a:rPr lang="en-US" sz="2000" b="1" i="1" u="sng" dirty="0" smtClean="0">
                <a:solidFill>
                  <a:schemeClr val="tx1"/>
                </a:solidFill>
              </a:rPr>
              <a:t>incorporate ability to unify multiple objects into one class</a:t>
            </a:r>
            <a:endParaRPr lang="en-US" sz="2000" b="1" i="1" u="sng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3714206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Novel equal frequency binning method for discretization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4611189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Proof of desired property of triangular spatial relationships in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49" y="5377543"/>
            <a:ext cx="7740287" cy="796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Generalization of Jaccard and Overlap functions for similarity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calculation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153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TSR 3D sensitivity </a:t>
            </a:r>
            <a:r>
              <a:rPr lang="en-US" dirty="0"/>
              <a:t>to evolutionary grouping of amino acids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99806" y="1817006"/>
                <a:ext cx="4480560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06" y="1817006"/>
                <a:ext cx="448056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9414" y="2894224"/>
            <a:ext cx="8644085" cy="3454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k</a:t>
            </a:r>
            <a:r>
              <a:rPr lang="en-US" sz="2000" b="1" dirty="0">
                <a:solidFill>
                  <a:srgbClr val="C00000"/>
                </a:solidFill>
              </a:rPr>
              <a:t>= |N</a:t>
            </a:r>
            <a:r>
              <a:rPr lang="en-US" sz="2000" b="1" baseline="-25000" dirty="0">
                <a:solidFill>
                  <a:srgbClr val="C00000"/>
                </a:solidFill>
              </a:rPr>
              <a:t>L</a:t>
            </a:r>
            <a:r>
              <a:rPr lang="en-US" sz="2000" b="1" dirty="0">
                <a:solidFill>
                  <a:srgbClr val="C00000"/>
                </a:solidFill>
              </a:rPr>
              <a:t>|</a:t>
            </a:r>
            <a:r>
              <a:rPr lang="en-US" sz="2000" b="1" baseline="30000" dirty="0">
                <a:solidFill>
                  <a:srgbClr val="C00000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|N</a:t>
            </a:r>
            <a:r>
              <a:rPr lang="en-US" sz="2000" b="1" baseline="-25000" dirty="0">
                <a:solidFill>
                  <a:srgbClr val="C00000"/>
                </a:solidFill>
              </a:rPr>
              <a:t>θ</a:t>
            </a:r>
            <a:r>
              <a:rPr lang="en-US" sz="2000" b="1" dirty="0">
                <a:solidFill>
                  <a:srgbClr val="C00000"/>
                </a:solidFill>
              </a:rPr>
              <a:t>||N</a:t>
            </a:r>
            <a:r>
              <a:rPr lang="en-US" sz="2000" b="1" baseline="-25000" dirty="0">
                <a:solidFill>
                  <a:srgbClr val="C00000"/>
                </a:solidFill>
              </a:rPr>
              <a:t>D</a:t>
            </a:r>
            <a:r>
              <a:rPr lang="en-US" sz="2000" b="1" dirty="0">
                <a:solidFill>
                  <a:srgbClr val="C00000"/>
                </a:solidFill>
              </a:rPr>
              <a:t>|(</a:t>
            </a:r>
            <a:r>
              <a:rPr lang="en-US" sz="2000" b="1" i="1" dirty="0">
                <a:solidFill>
                  <a:srgbClr val="C00000"/>
                </a:solidFill>
              </a:rPr>
              <a:t>c</a:t>
            </a:r>
            <a:r>
              <a:rPr lang="en-US" sz="2000" b="1" i="1" baseline="-25000" dirty="0">
                <a:solidFill>
                  <a:srgbClr val="C00000"/>
                </a:solidFill>
              </a:rPr>
              <a:t>L1</a:t>
            </a:r>
            <a:r>
              <a:rPr lang="en-US" sz="2000" b="1" i="1" dirty="0">
                <a:solidFill>
                  <a:srgbClr val="C00000"/>
                </a:solidFill>
              </a:rPr>
              <a:t> -</a:t>
            </a:r>
            <a:r>
              <a:rPr lang="en-US" sz="2000" b="1" dirty="0">
                <a:solidFill>
                  <a:srgbClr val="C00000"/>
                </a:solidFill>
              </a:rPr>
              <a:t>1)+|N</a:t>
            </a:r>
            <a:r>
              <a:rPr lang="en-US" sz="2000" b="1" baseline="-25000" dirty="0">
                <a:solidFill>
                  <a:srgbClr val="C00000"/>
                </a:solidFill>
              </a:rPr>
              <a:t>L</a:t>
            </a:r>
            <a:r>
              <a:rPr lang="en-US" sz="2000" b="1" dirty="0">
                <a:solidFill>
                  <a:srgbClr val="C00000"/>
                </a:solidFill>
              </a:rPr>
              <a:t>||</a:t>
            </a:r>
            <a:r>
              <a:rPr lang="en-US" sz="2000" b="1" dirty="0" err="1">
                <a:solidFill>
                  <a:srgbClr val="C00000"/>
                </a:solidFill>
              </a:rPr>
              <a:t>N</a:t>
            </a:r>
            <a:r>
              <a:rPr lang="en-US" sz="2000" b="1" baseline="-25000" dirty="0" err="1">
                <a:solidFill>
                  <a:srgbClr val="C00000"/>
                </a:solidFill>
              </a:rPr>
              <a:t>θ</a:t>
            </a:r>
            <a:r>
              <a:rPr lang="en-US" sz="2000" b="1" dirty="0">
                <a:solidFill>
                  <a:srgbClr val="C00000"/>
                </a:solidFill>
              </a:rPr>
              <a:t>||N</a:t>
            </a:r>
            <a:r>
              <a:rPr lang="en-US" sz="2000" b="1" baseline="-25000" dirty="0">
                <a:solidFill>
                  <a:srgbClr val="C00000"/>
                </a:solidFill>
              </a:rPr>
              <a:t>D</a:t>
            </a:r>
            <a:r>
              <a:rPr lang="en-US" sz="2000" b="1" dirty="0">
                <a:solidFill>
                  <a:srgbClr val="C00000"/>
                </a:solidFill>
              </a:rPr>
              <a:t>|(</a:t>
            </a:r>
            <a:r>
              <a:rPr lang="en-US" sz="2000" b="1" i="1" dirty="0">
                <a:solidFill>
                  <a:srgbClr val="C00000"/>
                </a:solidFill>
              </a:rPr>
              <a:t>c</a:t>
            </a:r>
            <a:r>
              <a:rPr lang="en-US" sz="2000" b="1" i="1" baseline="-25000" dirty="0">
                <a:solidFill>
                  <a:srgbClr val="C00000"/>
                </a:solidFill>
              </a:rPr>
              <a:t>L2</a:t>
            </a:r>
            <a:r>
              <a:rPr lang="en-US" sz="2000" b="1" i="1" dirty="0">
                <a:solidFill>
                  <a:srgbClr val="C00000"/>
                </a:solidFill>
              </a:rPr>
              <a:t> -</a:t>
            </a:r>
            <a:r>
              <a:rPr lang="en-US" sz="2000" b="1" dirty="0">
                <a:solidFill>
                  <a:srgbClr val="C00000"/>
                </a:solidFill>
              </a:rPr>
              <a:t>1)+|</a:t>
            </a:r>
            <a:r>
              <a:rPr lang="en-US" sz="2000" b="1" dirty="0" err="1">
                <a:solidFill>
                  <a:srgbClr val="C00000"/>
                </a:solidFill>
              </a:rPr>
              <a:t>N</a:t>
            </a:r>
            <a:r>
              <a:rPr lang="en-US" sz="2000" b="1" baseline="-25000" dirty="0" err="1">
                <a:solidFill>
                  <a:srgbClr val="C00000"/>
                </a:solidFill>
              </a:rPr>
              <a:t>θ</a:t>
            </a:r>
            <a:r>
              <a:rPr lang="en-US" sz="2000" b="1" dirty="0">
                <a:solidFill>
                  <a:srgbClr val="C00000"/>
                </a:solidFill>
              </a:rPr>
              <a:t>||N</a:t>
            </a:r>
            <a:r>
              <a:rPr lang="en-US" sz="2000" b="1" baseline="-25000" dirty="0">
                <a:solidFill>
                  <a:srgbClr val="C00000"/>
                </a:solidFill>
              </a:rPr>
              <a:t>D</a:t>
            </a:r>
            <a:r>
              <a:rPr lang="en-US" sz="2000" b="1" dirty="0">
                <a:solidFill>
                  <a:srgbClr val="C00000"/>
                </a:solidFill>
              </a:rPr>
              <a:t>|(</a:t>
            </a:r>
            <a:r>
              <a:rPr lang="en-US" sz="2000" b="1" i="1" dirty="0">
                <a:solidFill>
                  <a:srgbClr val="C00000"/>
                </a:solidFill>
              </a:rPr>
              <a:t>c</a:t>
            </a:r>
            <a:r>
              <a:rPr lang="en-US" sz="2000" b="1" i="1" baseline="-25000" dirty="0">
                <a:solidFill>
                  <a:srgbClr val="C00000"/>
                </a:solidFill>
              </a:rPr>
              <a:t>L3</a:t>
            </a:r>
            <a:r>
              <a:rPr lang="en-US" sz="2000" b="1" i="1" dirty="0">
                <a:solidFill>
                  <a:srgbClr val="C00000"/>
                </a:solidFill>
              </a:rPr>
              <a:t> -</a:t>
            </a:r>
            <a:r>
              <a:rPr lang="en-US" sz="2000" b="1" dirty="0">
                <a:solidFill>
                  <a:srgbClr val="C00000"/>
                </a:solidFill>
              </a:rPr>
              <a:t>1)+|N</a:t>
            </a:r>
            <a:r>
              <a:rPr lang="en-US" sz="2000" b="1" baseline="-25000" dirty="0">
                <a:solidFill>
                  <a:srgbClr val="C00000"/>
                </a:solidFill>
              </a:rPr>
              <a:t>D</a:t>
            </a:r>
            <a:r>
              <a:rPr lang="en-US" sz="2000" b="1" dirty="0">
                <a:solidFill>
                  <a:srgbClr val="C00000"/>
                </a:solidFill>
              </a:rPr>
              <a:t>|(</a:t>
            </a:r>
            <a:r>
              <a:rPr lang="en-US" sz="2000" b="1" i="1" dirty="0">
                <a:solidFill>
                  <a:srgbClr val="C00000"/>
                </a:solidFill>
              </a:rPr>
              <a:t>c</a:t>
            </a:r>
            <a:r>
              <a:rPr lang="en-US" sz="2000" b="1" baseline="-25000" dirty="0">
                <a:solidFill>
                  <a:srgbClr val="C00000"/>
                </a:solidFill>
              </a:rPr>
              <a:t>θ</a:t>
            </a:r>
            <a:r>
              <a:rPr lang="en-US" sz="2000" b="1" dirty="0">
                <a:solidFill>
                  <a:srgbClr val="C00000"/>
                </a:solidFill>
              </a:rPr>
              <a:t>-1)+</a:t>
            </a:r>
            <a:r>
              <a:rPr lang="en-US" sz="2000" b="1" i="1" dirty="0">
                <a:solidFill>
                  <a:srgbClr val="C00000"/>
                </a:solidFill>
              </a:rPr>
              <a:t>c</a:t>
            </a:r>
            <a:r>
              <a:rPr lang="en-US" sz="2000" b="1" i="1" baseline="-25000" dirty="0">
                <a:solidFill>
                  <a:srgbClr val="C00000"/>
                </a:solidFill>
              </a:rPr>
              <a:t>D</a:t>
            </a:r>
            <a:r>
              <a:rPr lang="en-US" sz="2000" b="1" dirty="0">
                <a:solidFill>
                  <a:srgbClr val="C00000"/>
                </a:solidFill>
              </a:rPr>
              <a:t>-1</a:t>
            </a:r>
          </a:p>
          <a:p>
            <a:pPr algn="ctr">
              <a:buNone/>
            </a:pPr>
            <a:endParaRPr lang="en-US" sz="11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1400" i="1" dirty="0" smtClean="0"/>
          </a:p>
          <a:p>
            <a:pPr>
              <a:buNone/>
            </a:pPr>
            <a:endParaRPr lang="en-US" sz="1400" i="1" dirty="0"/>
          </a:p>
          <a:p>
            <a:pPr>
              <a:buNone/>
            </a:pPr>
            <a:r>
              <a:rPr lang="en-US" i="1" dirty="0" smtClean="0"/>
              <a:t>where</a:t>
            </a:r>
            <a:r>
              <a:rPr lang="en-US" i="1" dirty="0"/>
              <a:t>, </a:t>
            </a:r>
          </a:p>
          <a:p>
            <a:pPr lvl="1"/>
            <a:r>
              <a:rPr lang="en-US" b="1" u="sng" dirty="0" smtClean="0">
                <a:solidFill>
                  <a:srgbClr val="00B0F0"/>
                </a:solidFill>
              </a:rPr>
              <a:t>N</a:t>
            </a:r>
            <a:r>
              <a:rPr lang="en-US" b="1" u="sng" baseline="-25000" dirty="0" smtClean="0">
                <a:solidFill>
                  <a:srgbClr val="00B0F0"/>
                </a:solidFill>
              </a:rPr>
              <a:t>L</a:t>
            </a:r>
            <a:r>
              <a:rPr lang="en-US" b="1" u="sng" dirty="0" smtClean="0">
                <a:solidFill>
                  <a:srgbClr val="00B0F0"/>
                </a:solidFill>
              </a:rPr>
              <a:t> </a:t>
            </a:r>
            <a:r>
              <a:rPr lang="en-US" b="1" u="sng" dirty="0">
                <a:solidFill>
                  <a:srgbClr val="00B0F0"/>
                </a:solidFill>
              </a:rPr>
              <a:t>number of classes of labels,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θ</a:t>
            </a:r>
            <a:r>
              <a:rPr lang="en-US" baseline="-25000" dirty="0" smtClean="0"/>
              <a:t> </a:t>
            </a:r>
            <a:r>
              <a:rPr lang="en-US" dirty="0"/>
              <a:t>number of classes of angles,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/>
              <a:t>number of classes of length,</a:t>
            </a:r>
            <a:endParaRPr lang="en-US" i="1" dirty="0"/>
          </a:p>
          <a:p>
            <a:pPr lvl="1"/>
            <a:r>
              <a:rPr lang="en-US" b="1" i="1" u="sng" dirty="0" err="1" smtClean="0">
                <a:solidFill>
                  <a:srgbClr val="00B0F0"/>
                </a:solidFill>
              </a:rPr>
              <a:t>c</a:t>
            </a:r>
            <a:r>
              <a:rPr lang="en-US" b="1" i="1" u="sng" baseline="-25000" dirty="0" err="1" smtClean="0">
                <a:solidFill>
                  <a:srgbClr val="00B0F0"/>
                </a:solidFill>
              </a:rPr>
              <a:t>Li</a:t>
            </a:r>
            <a:r>
              <a:rPr lang="en-US" b="1" u="sng" baseline="-25000" dirty="0" smtClean="0">
                <a:solidFill>
                  <a:srgbClr val="00B0F0"/>
                </a:solidFill>
              </a:rPr>
              <a:t> </a:t>
            </a:r>
            <a:r>
              <a:rPr lang="en-US" b="1" u="sng" dirty="0">
                <a:solidFill>
                  <a:srgbClr val="00B0F0"/>
                </a:solidFill>
              </a:rPr>
              <a:t>is class number of</a:t>
            </a:r>
            <a:r>
              <a:rPr lang="en-US" b="1" i="1" u="sng" dirty="0">
                <a:solidFill>
                  <a:srgbClr val="00B0F0"/>
                </a:solidFill>
              </a:rPr>
              <a:t> </a:t>
            </a:r>
            <a:r>
              <a:rPr lang="en-US" b="1" i="1" u="sng" dirty="0" smtClean="0">
                <a:solidFill>
                  <a:srgbClr val="00B0F0"/>
                </a:solidFill>
              </a:rPr>
              <a:t>amino acid1, amino acid2, amino acid 3</a:t>
            </a:r>
            <a:r>
              <a:rPr lang="en-US" b="1" u="sng" baseline="-25000" dirty="0" smtClean="0">
                <a:solidFill>
                  <a:srgbClr val="00B0F0"/>
                </a:solidFill>
              </a:rPr>
              <a:t> </a:t>
            </a:r>
            <a:endParaRPr lang="en-US" b="1" u="sng" dirty="0">
              <a:solidFill>
                <a:srgbClr val="00B0F0"/>
              </a:solidFill>
            </a:endParaRPr>
          </a:p>
          <a:p>
            <a:pPr lvl="1"/>
            <a:r>
              <a:rPr lang="en-US" b="1" dirty="0" err="1" smtClean="0"/>
              <a:t>c</a:t>
            </a:r>
            <a:r>
              <a:rPr lang="en-US" b="1" baseline="-25000" dirty="0" err="1" smtClean="0"/>
              <a:t>θ</a:t>
            </a:r>
            <a:r>
              <a:rPr lang="en-US" baseline="-25000" dirty="0" smtClean="0"/>
              <a:t> </a:t>
            </a:r>
            <a:r>
              <a:rPr lang="en-US" dirty="0"/>
              <a:t>is the class number of θ, and </a:t>
            </a:r>
          </a:p>
          <a:p>
            <a:pPr lvl="1"/>
            <a:r>
              <a:rPr lang="en-US" b="1" i="1" dirty="0" err="1" smtClean="0"/>
              <a:t>c</a:t>
            </a:r>
            <a:r>
              <a:rPr lang="en-US" b="1" i="1" baseline="-25000" dirty="0" err="1" smtClean="0"/>
              <a:t>D</a:t>
            </a:r>
            <a:r>
              <a:rPr lang="en-US" baseline="-25000" dirty="0" smtClean="0"/>
              <a:t> </a:t>
            </a:r>
            <a:r>
              <a:rPr lang="en-US" dirty="0"/>
              <a:t>is the class number of D</a:t>
            </a:r>
          </a:p>
          <a:p>
            <a:pPr algn="ctr">
              <a:buNone/>
            </a:pPr>
            <a:endParaRPr lang="en-US" sz="135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369027" y="2428166"/>
                <a:ext cx="2524857" cy="378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𝑄𝑈𝐼𝑁𝑇𝑈𝑃𝐿𝐸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27" y="2428166"/>
                <a:ext cx="2524857" cy="378117"/>
              </a:xfrm>
              <a:prstGeom prst="rect">
                <a:avLst/>
              </a:prstGeom>
              <a:blipFill rotWithShape="0">
                <a:blip r:embed="rId3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1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42175017"/>
              </p:ext>
            </p:extLst>
          </p:nvPr>
        </p:nvGraphicFramePr>
        <p:xfrm>
          <a:off x="623888" y="1709739"/>
          <a:ext cx="78867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b="1" u="sng" dirty="0" smtClean="0"/>
              <a:t>COMPUTING KEYS</a:t>
            </a:r>
          </a:p>
          <a:p>
            <a:pPr algn="ctr"/>
            <a:endParaRPr lang="en-US" sz="3200" b="1" u="sng" dirty="0">
              <a:solidFill>
                <a:schemeClr val="tx1">
                  <a:lumMod val="85000"/>
                  <a:lumOff val="1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13" y="225790"/>
            <a:ext cx="7886700" cy="10717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Steps towards key calculation for 3D 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465067"/>
              </p:ext>
            </p:extLst>
          </p:nvPr>
        </p:nvGraphicFramePr>
        <p:xfrm>
          <a:off x="489313" y="2751909"/>
          <a:ext cx="7485016" cy="368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265" y="1948591"/>
            <a:ext cx="8665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= 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|N</a:t>
            </a:r>
            <a:r>
              <a:rPr lang="en-US" b="1" baseline="-25000" dirty="0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||N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Label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b="1" i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1)+</a:t>
            </a:r>
            <a:r>
              <a:rPr lang="en-US" b="1" dirty="0" err="1" smtClean="0">
                <a:solidFill>
                  <a:srgbClr val="C00000"/>
                </a:solidFill>
              </a:rPr>
              <a:t>m|N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||N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Label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b="1" i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1)+|</a:t>
            </a:r>
            <a:r>
              <a:rPr lang="en-US" b="1" dirty="0" err="1" smtClean="0">
                <a:solidFill>
                  <a:srgbClr val="C00000"/>
                </a:solidFill>
              </a:rPr>
              <a:t>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||N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Label</a:t>
            </a:r>
            <a:r>
              <a:rPr lang="en-US" b="1" i="1" baseline="-25000" dirty="0" smtClean="0">
                <a:solidFill>
                  <a:srgbClr val="C00000"/>
                </a:solidFill>
              </a:rPr>
              <a:t>3</a:t>
            </a:r>
            <a:r>
              <a:rPr lang="en-US" b="1" i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1)+|N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c</a:t>
            </a:r>
            <a:r>
              <a:rPr lang="en-US" b="1" baseline="-25000" dirty="0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-1)+</a:t>
            </a:r>
            <a:r>
              <a:rPr lang="en-US" b="1" i="1" dirty="0" smtClean="0">
                <a:solidFill>
                  <a:srgbClr val="C00000"/>
                </a:solidFill>
              </a:rPr>
              <a:t>c</a:t>
            </a:r>
            <a:r>
              <a:rPr lang="en-US" b="1" i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-1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65551" y="1483465"/>
                <a:ext cx="2513637" cy="375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𝑄𝑈𝐼𝑁𝑇𝑈𝑃𝐿𝐸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551" y="1483465"/>
                <a:ext cx="2513637" cy="375039"/>
              </a:xfrm>
              <a:prstGeom prst="rect">
                <a:avLst/>
              </a:prstGeom>
              <a:blipFill rotWithShape="0">
                <a:blip r:embed="rId8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4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5338518"/>
              </p:ext>
            </p:extLst>
          </p:nvPr>
        </p:nvGraphicFramePr>
        <p:xfrm>
          <a:off x="623888" y="1709739"/>
          <a:ext cx="78867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INFORMATION EXTRACTION FROM DATA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and its source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072333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9811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PDB format </a:t>
            </a:r>
            <a:r>
              <a:rPr lang="en-US" dirty="0" smtClean="0"/>
              <a:t>-- </a:t>
            </a:r>
            <a:r>
              <a:rPr lang="en-US" dirty="0"/>
              <a:t>Data </a:t>
            </a:r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51410" y="1621447"/>
            <a:ext cx="7134225" cy="4682332"/>
            <a:chOff x="938213" y="1888333"/>
            <a:chExt cx="3933826" cy="468233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938213" y="1888333"/>
              <a:ext cx="3933826" cy="7239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sz="2400" dirty="0" smtClean="0"/>
                <a:t>Each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PDB file</a:t>
              </a:r>
              <a:r>
                <a:rPr lang="en-US" sz="2400" dirty="0"/>
                <a:t> represents one protein</a:t>
              </a:r>
            </a:p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38213" y="2866233"/>
              <a:ext cx="3933826" cy="7239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/>
                <a:t>Each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protein</a:t>
              </a:r>
              <a:r>
                <a:rPr lang="en-US" sz="2400" dirty="0"/>
                <a:t> can have several models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38213" y="3844133"/>
              <a:ext cx="3933826" cy="7239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/>
                <a:t>Each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model</a:t>
              </a:r>
              <a:r>
                <a:rPr lang="en-US" sz="2400" dirty="0"/>
                <a:t> can have several chains &amp; every chain is a sequence of amino acid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8213" y="4765677"/>
              <a:ext cx="3933826" cy="7239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/>
                <a:t>A PDB file has coordinate information on each atom of the 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amino acid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38213" y="5846765"/>
              <a:ext cx="3933826" cy="7239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/>
                <a:t>There may be </a:t>
              </a:r>
              <a:r>
                <a:rPr lang="en-US" sz="2400" dirty="0" smtClean="0"/>
                <a:t>coordinate information unavailable &amp;/repeating for </a:t>
              </a:r>
              <a:r>
                <a:rPr lang="en-US" sz="2400" dirty="0"/>
                <a:t>atoms&amp;/amino acids</a:t>
              </a:r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9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065571"/>
              </p:ext>
            </p:extLst>
          </p:nvPr>
        </p:nvGraphicFramePr>
        <p:xfrm>
          <a:off x="378823" y="1825625"/>
          <a:ext cx="8516983" cy="441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coordinate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protein 3D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97" y="2228151"/>
            <a:ext cx="1793966" cy="144121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114" y="2204593"/>
            <a:ext cx="1741716" cy="14647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00178" y="1833636"/>
            <a:ext cx="2086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Structure of 1QLQ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556631" y="1814890"/>
            <a:ext cx="207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Structure of 4HHB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3463" y="4685211"/>
            <a:ext cx="32444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Compare structures of two DIFFERENT proteins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7" idx="2"/>
            <a:endCxn id="11" idx="0"/>
          </p:cNvCxnSpPr>
          <p:nvPr/>
        </p:nvCxnSpPr>
        <p:spPr>
          <a:xfrm>
            <a:off x="2621280" y="3669370"/>
            <a:ext cx="2214427" cy="101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11" idx="0"/>
          </p:cNvCxnSpPr>
          <p:nvPr/>
        </p:nvCxnSpPr>
        <p:spPr>
          <a:xfrm flipH="1">
            <a:off x="4835707" y="3669370"/>
            <a:ext cx="1739265" cy="101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Centroid of amino acid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7950" y="2977289"/>
            <a:ext cx="9709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i="1" dirty="0"/>
              <a:t>C</a:t>
            </a:r>
            <a:r>
              <a:rPr lang="el-GR" sz="4950" i="1" baseline="-25000" dirty="0"/>
              <a:t>α</a:t>
            </a:r>
            <a:r>
              <a:rPr lang="el-GR" sz="4950" i="1" baseline="30000" dirty="0"/>
              <a:t> </a:t>
            </a:r>
            <a:endParaRPr lang="en-US" sz="495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29468" y="2284704"/>
                <a:ext cx="227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68" y="2284704"/>
                <a:ext cx="22794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3684" r="-2105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76585" y="3251929"/>
                <a:ext cx="638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𝐶𝑂𝑂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585" y="3251929"/>
                <a:ext cx="63876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61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2656" y="3290028"/>
                <a:ext cx="5276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56" y="3290028"/>
                <a:ext cx="52764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195" r="-3448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29142" y="4603341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42" y="4603341"/>
                <a:ext cx="2071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20" idx="0"/>
            <a:endCxn id="3" idx="2"/>
          </p:cNvCxnSpPr>
          <p:nvPr/>
        </p:nvCxnSpPr>
        <p:spPr>
          <a:xfrm flipH="1" flipV="1">
            <a:off x="6943442" y="2561703"/>
            <a:ext cx="1" cy="604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010300" y="3404328"/>
            <a:ext cx="61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4" idx="1"/>
          </p:cNvCxnSpPr>
          <p:nvPr/>
        </p:nvCxnSpPr>
        <p:spPr>
          <a:xfrm flipV="1">
            <a:off x="7150550" y="3390429"/>
            <a:ext cx="726035" cy="13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0" idx="2"/>
            <a:endCxn id="7" idx="0"/>
          </p:cNvCxnSpPr>
          <p:nvPr/>
        </p:nvCxnSpPr>
        <p:spPr>
          <a:xfrm flipH="1">
            <a:off x="6932696" y="3831369"/>
            <a:ext cx="10747" cy="771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0430" y="2095483"/>
            <a:ext cx="41973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Backbone of a </a:t>
            </a:r>
            <a:r>
              <a:rPr lang="en-US" dirty="0" smtClean="0"/>
              <a:t>protein</a:t>
            </a:r>
          </a:p>
          <a:p>
            <a:r>
              <a:rPr lang="en-US" dirty="0"/>
              <a:t>Stereo center of each amino </a:t>
            </a:r>
            <a:r>
              <a:rPr lang="en-US" dirty="0" smtClean="0"/>
              <a:t>acid</a:t>
            </a:r>
          </a:p>
          <a:p>
            <a:r>
              <a:rPr lang="en-US" dirty="0"/>
              <a:t>Role in protein </a:t>
            </a:r>
            <a:r>
              <a:rPr lang="en-US" dirty="0" smtClean="0"/>
              <a:t>Folding</a:t>
            </a:r>
          </a:p>
          <a:p>
            <a:r>
              <a:rPr lang="en-US" dirty="0" smtClean="0"/>
              <a:t>Good </a:t>
            </a:r>
            <a:r>
              <a:rPr lang="en-US" dirty="0" err="1" smtClean="0"/>
              <a:t>approximator</a:t>
            </a:r>
            <a:r>
              <a:rPr lang="en-US" dirty="0" smtClean="0"/>
              <a:t> of amino </a:t>
            </a:r>
            <a:r>
              <a:rPr lang="en-US" dirty="0"/>
              <a:t>acid </a:t>
            </a:r>
            <a:r>
              <a:rPr lang="en-US" dirty="0" smtClean="0"/>
              <a:t>location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28616" y="3822258"/>
            <a:ext cx="5105303" cy="2673884"/>
            <a:chOff x="6051283" y="1518853"/>
            <a:chExt cx="3309330" cy="2457576"/>
          </a:xfrm>
        </p:grpSpPr>
        <p:sp>
          <p:nvSpPr>
            <p:cNvPr id="21" name="Isosceles Triangle 20"/>
            <p:cNvSpPr/>
            <p:nvPr/>
          </p:nvSpPr>
          <p:spPr>
            <a:xfrm>
              <a:off x="6946900" y="1969795"/>
              <a:ext cx="1568450" cy="1412485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6900" y="1518853"/>
              <a:ext cx="1529890" cy="53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(</a:t>
              </a:r>
              <a:r>
                <a:rPr lang="en-US" sz="1600" i="1" dirty="0" err="1" smtClean="0"/>
                <a:t>x,y,z</a:t>
              </a:r>
              <a:r>
                <a:rPr lang="en-US" sz="1600" i="1" dirty="0" smtClean="0"/>
                <a:t>) of C</a:t>
              </a:r>
              <a:r>
                <a:rPr lang="el-GR" sz="1600" i="1" baseline="-25000" dirty="0"/>
                <a:t>α </a:t>
              </a:r>
              <a:r>
                <a:rPr lang="en-US" sz="1600" i="1" baseline="-25000" dirty="0" smtClean="0"/>
                <a:t> </a:t>
              </a:r>
              <a:r>
                <a:rPr lang="en-US" sz="1600" dirty="0" smtClean="0"/>
                <a:t>of 1</a:t>
              </a:r>
              <a:r>
                <a:rPr lang="en-US" sz="1600" baseline="30000" dirty="0" smtClean="0"/>
                <a:t>st</a:t>
              </a:r>
              <a:r>
                <a:rPr lang="en-US" sz="1600" dirty="0" smtClean="0"/>
                <a:t> amino acid of triple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51283" y="3429651"/>
              <a:ext cx="1540669" cy="53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(</a:t>
              </a:r>
              <a:r>
                <a:rPr lang="en-US" sz="1600" i="1" dirty="0" err="1"/>
                <a:t>x,y,z</a:t>
              </a:r>
              <a:r>
                <a:rPr lang="en-US" sz="1600" i="1" dirty="0"/>
                <a:t>) </a:t>
              </a:r>
              <a:r>
                <a:rPr lang="en-US" sz="1600" i="1" dirty="0" smtClean="0"/>
                <a:t>of C</a:t>
              </a:r>
              <a:r>
                <a:rPr lang="el-GR" sz="1600" i="1" baseline="-25000" dirty="0"/>
                <a:t>α </a:t>
              </a:r>
              <a:r>
                <a:rPr lang="en-US" sz="1600" i="1" baseline="-25000" dirty="0"/>
                <a:t> </a:t>
              </a:r>
              <a:r>
                <a:rPr lang="en-US" sz="1600" dirty="0"/>
                <a:t>of </a:t>
              </a:r>
              <a:r>
                <a:rPr lang="en-US" sz="1600" dirty="0" smtClean="0"/>
                <a:t>2</a:t>
              </a:r>
              <a:r>
                <a:rPr lang="en-US" sz="1600" baseline="30000" dirty="0" smtClean="0"/>
                <a:t>nd</a:t>
              </a:r>
              <a:r>
                <a:rPr lang="en-US" sz="1600" dirty="0" smtClean="0"/>
                <a:t> amino </a:t>
              </a:r>
              <a:r>
                <a:rPr lang="en-US" sz="1600" dirty="0"/>
                <a:t>acid of triple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33761" y="3438960"/>
              <a:ext cx="1526852" cy="53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(</a:t>
              </a:r>
              <a:r>
                <a:rPr lang="en-US" sz="1600" i="1" dirty="0" err="1"/>
                <a:t>x,y,z</a:t>
              </a:r>
              <a:r>
                <a:rPr lang="en-US" sz="1600" i="1" dirty="0"/>
                <a:t>) </a:t>
              </a:r>
              <a:r>
                <a:rPr lang="en-US" sz="1600" i="1" dirty="0" smtClean="0"/>
                <a:t>of C</a:t>
              </a:r>
              <a:r>
                <a:rPr lang="el-GR" sz="1600" i="1" baseline="-25000" dirty="0"/>
                <a:t>α </a:t>
              </a:r>
              <a:r>
                <a:rPr lang="en-US" sz="1600" i="1" baseline="-25000" dirty="0"/>
                <a:t> </a:t>
              </a:r>
              <a:r>
                <a:rPr lang="en-US" sz="1600" dirty="0"/>
                <a:t>of </a:t>
              </a:r>
              <a:r>
                <a:rPr lang="en-US" sz="1600" dirty="0" smtClean="0"/>
                <a:t>3</a:t>
              </a:r>
              <a:r>
                <a:rPr lang="en-US" sz="1600" baseline="30000" dirty="0" smtClean="0"/>
                <a:t>rd</a:t>
              </a:r>
              <a:r>
                <a:rPr lang="en-US" sz="1600" dirty="0" smtClean="0"/>
                <a:t> amino </a:t>
              </a:r>
              <a:r>
                <a:rPr lang="en-US" sz="1600" dirty="0"/>
                <a:t>acid of triple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2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7869693"/>
              </p:ext>
            </p:extLst>
          </p:nvPr>
        </p:nvGraphicFramePr>
        <p:xfrm>
          <a:off x="623888" y="1709739"/>
          <a:ext cx="78867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b="1" u="sng" dirty="0">
                <a:latin typeface="Constantia" panose="02030602050306030303" pitchFamily="18" charset="0"/>
              </a:rPr>
              <a:t>QUINTUPLE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Triples, </a:t>
            </a:r>
            <a:r>
              <a:rPr lang="en-US" dirty="0"/>
              <a:t>Angle and </a:t>
            </a:r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629" y="1815530"/>
            <a:ext cx="8790600" cy="3631912"/>
            <a:chOff x="183628" y="2701572"/>
            <a:chExt cx="8790600" cy="3631912"/>
          </a:xfrm>
        </p:grpSpPr>
        <p:sp>
          <p:nvSpPr>
            <p:cNvPr id="37" name="Notched Right Arrow 36"/>
            <p:cNvSpPr/>
            <p:nvPr/>
          </p:nvSpPr>
          <p:spPr>
            <a:xfrm>
              <a:off x="3688775" y="2838316"/>
              <a:ext cx="995002" cy="360561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3619" y="2701572"/>
              <a:ext cx="2362200" cy="70788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ssign labels to amino acids in triple</a:t>
              </a:r>
              <a:endParaRPr lang="en-US" sz="2000" dirty="0"/>
            </a:p>
          </p:txBody>
        </p:sp>
        <p:sp>
          <p:nvSpPr>
            <p:cNvPr id="40" name="Bent Arrow 39"/>
            <p:cNvSpPr/>
            <p:nvPr/>
          </p:nvSpPr>
          <p:spPr>
            <a:xfrm rot="5400000">
              <a:off x="7181851" y="2862128"/>
              <a:ext cx="676274" cy="62865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10950" y="3654154"/>
              <a:ext cx="2170626" cy="707886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Perform rule </a:t>
              </a:r>
              <a:r>
                <a:rPr lang="en-US" sz="2000" dirty="0"/>
                <a:t>b</a:t>
              </a:r>
              <a:r>
                <a:rPr lang="en-US" sz="2000" dirty="0" smtClean="0"/>
                <a:t>ased </a:t>
              </a:r>
              <a:r>
                <a:rPr lang="en-US" sz="2000" dirty="0"/>
                <a:t>l</a:t>
              </a:r>
              <a:r>
                <a:rPr lang="en-US" sz="2000" dirty="0" smtClean="0"/>
                <a:t>abel </a:t>
              </a:r>
              <a:r>
                <a:rPr lang="en-US" sz="2000" dirty="0"/>
                <a:t>a</a:t>
              </a:r>
              <a:r>
                <a:rPr lang="en-US" sz="2000" dirty="0" smtClean="0"/>
                <a:t>rrangement</a:t>
              </a:r>
              <a:endParaRPr lang="en-US" sz="2000" dirty="0"/>
            </a:p>
          </p:txBody>
        </p:sp>
        <p:sp>
          <p:nvSpPr>
            <p:cNvPr id="68" name="Curved Left Arrow 67"/>
            <p:cNvSpPr/>
            <p:nvPr/>
          </p:nvSpPr>
          <p:spPr>
            <a:xfrm rot="3263463">
              <a:off x="6829477" y="4350235"/>
              <a:ext cx="605262" cy="1485777"/>
            </a:xfrm>
            <a:prstGeom prst="curvedLeftArrow">
              <a:avLst>
                <a:gd name="adj1" fmla="val 25000"/>
                <a:gd name="adj2" fmla="val 50000"/>
                <a:gd name="adj3" fmla="val 460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49562" y="5168910"/>
              <a:ext cx="1724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Calculate Angle and Length</a:t>
              </a:r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83628" y="5433047"/>
                  <a:ext cx="3308871" cy="40011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28" y="5433047"/>
                  <a:ext cx="3308871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71" b="-11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Generate all possible triples of amino acids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t="-10577" b="-22115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Arrow 73"/>
            <p:cNvSpPr/>
            <p:nvPr/>
          </p:nvSpPr>
          <p:spPr>
            <a:xfrm>
              <a:off x="3720402" y="5372079"/>
              <a:ext cx="633185" cy="3548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9906" y="5933374"/>
              <a:ext cx="160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Quintuple</a:t>
              </a:r>
              <a:endParaRPr lang="en-US" sz="20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30621" y="3554007"/>
            <a:ext cx="3422043" cy="2889237"/>
            <a:chOff x="5287889" y="3797616"/>
            <a:chExt cx="3422043" cy="2889237"/>
          </a:xfrm>
        </p:grpSpPr>
        <p:grpSp>
          <p:nvGrpSpPr>
            <p:cNvPr id="107" name="Group 106"/>
            <p:cNvGrpSpPr/>
            <p:nvPr/>
          </p:nvGrpSpPr>
          <p:grpSpPr>
            <a:xfrm>
              <a:off x="5287889" y="3797616"/>
              <a:ext cx="3422043" cy="2175084"/>
              <a:chOff x="5287889" y="3797616"/>
              <a:chExt cx="3422043" cy="2175084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287889" y="3797616"/>
                <a:ext cx="3422043" cy="2175084"/>
                <a:chOff x="4967219" y="4441572"/>
                <a:chExt cx="3422043" cy="2175084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7146172" y="6091508"/>
                  <a:ext cx="1243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Label</a:t>
                  </a:r>
                  <a:r>
                    <a:rPr lang="en-US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967219" y="4441572"/>
                  <a:ext cx="2756661" cy="2175084"/>
                  <a:chOff x="4967219" y="4441572"/>
                  <a:chExt cx="2756661" cy="2175084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4967219" y="4441572"/>
                    <a:ext cx="2756661" cy="2127371"/>
                    <a:chOff x="4967219" y="4441572"/>
                    <a:chExt cx="2756661" cy="2127371"/>
                  </a:xfrm>
                </p:grpSpPr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967219" y="6064663"/>
                      <a:ext cx="13723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r>
                        <a:rPr lang="en-US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5647439" y="4441572"/>
                      <a:ext cx="2076441" cy="2127371"/>
                      <a:chOff x="5647439" y="4441572"/>
                      <a:chExt cx="2076441" cy="2127371"/>
                    </a:xfrm>
                  </p:grpSpPr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5647439" y="5161680"/>
                        <a:ext cx="59145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d13</a:t>
                        </a:r>
                        <a:endPara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23" name="Group 122"/>
                      <p:cNvGrpSpPr/>
                      <p:nvPr/>
                    </p:nvGrpSpPr>
                    <p:grpSpPr>
                      <a:xfrm>
                        <a:off x="5731599" y="4441572"/>
                        <a:ext cx="1992281" cy="2127371"/>
                        <a:chOff x="5731599" y="4441572"/>
                        <a:chExt cx="1992281" cy="2127371"/>
                      </a:xfrm>
                    </p:grpSpPr>
                    <p:grpSp>
                      <p:nvGrpSpPr>
                        <p:cNvPr id="124" name="Group 123"/>
                        <p:cNvGrpSpPr/>
                        <p:nvPr/>
                      </p:nvGrpSpPr>
                      <p:grpSpPr>
                        <a:xfrm>
                          <a:off x="5731599" y="4441572"/>
                          <a:ext cx="1583421" cy="2127371"/>
                          <a:chOff x="5731599" y="4441572"/>
                          <a:chExt cx="1583421" cy="2127371"/>
                        </a:xfrm>
                      </p:grpSpPr>
                      <p:sp>
                        <p:nvSpPr>
                          <p:cNvPr id="126" name="Isosceles Triangle 125"/>
                          <p:cNvSpPr/>
                          <p:nvPr/>
                        </p:nvSpPr>
                        <p:spPr>
                          <a:xfrm rot="14413561">
                            <a:off x="5673725" y="5058367"/>
                            <a:ext cx="1568450" cy="1452702"/>
                          </a:xfrm>
                          <a:prstGeom prst="triangl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7" name="TextBox 126"/>
                          <p:cNvSpPr txBox="1"/>
                          <p:nvPr/>
                        </p:nvSpPr>
                        <p:spPr>
                          <a:xfrm>
                            <a:off x="5998037" y="4441572"/>
                            <a:ext cx="1316983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i="1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Label</a:t>
                            </a:r>
                            <a:r>
                              <a:rPr lang="en-US" i="1" baseline="-250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3</a:t>
                            </a:r>
                            <a:endParaRPr lang="en-US" sz="1400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7075825" y="5105981"/>
                          <a:ext cx="64805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d23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420481" y="6247324"/>
                    <a:ext cx="5352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d12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6569771" y="4204953"/>
                <a:ext cx="789945" cy="1259390"/>
                <a:chOff x="4999038" y="3662199"/>
                <a:chExt cx="789945" cy="125939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 rot="282480">
                  <a:off x="4999038" y="4424391"/>
                  <a:ext cx="422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prstClr val="black"/>
                      </a:solidFill>
                    </a:rPr>
                    <a:t>θ</a:t>
                  </a:r>
                  <a:r>
                    <a:rPr lang="en-US" baseline="-25000" dirty="0">
                      <a:solidFill>
                        <a:prstClr val="black"/>
                      </a:solidFill>
                      <a:cs typeface="Arial" charset="0"/>
                    </a:rPr>
                    <a:t>1</a:t>
                  </a:r>
                  <a:endParaRPr lang="el-GR" baseline="-25000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14413561">
                  <a:off x="5353342" y="4669771"/>
                  <a:ext cx="147638" cy="35599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 rot="14413561" flipH="1" flipV="1">
                  <a:off x="4847428" y="3896982"/>
                  <a:ext cx="1176338" cy="7067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Group 107"/>
            <p:cNvGrpSpPr/>
            <p:nvPr/>
          </p:nvGrpSpPr>
          <p:grpSpPr>
            <a:xfrm>
              <a:off x="5497276" y="5937339"/>
              <a:ext cx="2835292" cy="749514"/>
              <a:chOff x="4242448" y="5442028"/>
              <a:chExt cx="2250943" cy="1268143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4727608" y="5442028"/>
                <a:ext cx="1353055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4242448" y="5512461"/>
                <a:ext cx="2250943" cy="1197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 Length (D)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3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Triples, </a:t>
            </a:r>
            <a:r>
              <a:rPr lang="en-US" dirty="0"/>
              <a:t>Angle and </a:t>
            </a:r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2772" y="1815530"/>
            <a:ext cx="8698456" cy="3601134"/>
            <a:chOff x="275771" y="2701572"/>
            <a:chExt cx="8698456" cy="3601134"/>
          </a:xfrm>
        </p:grpSpPr>
        <p:sp>
          <p:nvSpPr>
            <p:cNvPr id="37" name="Notched Right Arrow 36"/>
            <p:cNvSpPr/>
            <p:nvPr/>
          </p:nvSpPr>
          <p:spPr>
            <a:xfrm>
              <a:off x="3688775" y="2838316"/>
              <a:ext cx="995002" cy="360561"/>
            </a:xfrm>
            <a:prstGeom prst="notch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3619" y="2701572"/>
              <a:ext cx="2362200" cy="646331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A</a:t>
              </a:r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ssign labels to amino acids in triple</a:t>
              </a:r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40" name="Bent Arrow 39"/>
            <p:cNvSpPr/>
            <p:nvPr/>
          </p:nvSpPr>
          <p:spPr>
            <a:xfrm rot="5400000">
              <a:off x="7181851" y="2862128"/>
              <a:ext cx="676274" cy="628650"/>
            </a:xfrm>
            <a:prstGeom prst="ben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1008" y="3654154"/>
              <a:ext cx="2070567" cy="64633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Perform rule </a:t>
              </a:r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b</a:t>
              </a:r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ased </a:t>
              </a:r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l</a:t>
              </a:r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abel </a:t>
              </a:r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a</a:t>
              </a:r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rrangement</a:t>
              </a:r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68" name="Curved Left Arrow 67"/>
            <p:cNvSpPr/>
            <p:nvPr/>
          </p:nvSpPr>
          <p:spPr>
            <a:xfrm rot="3263463">
              <a:off x="6829477" y="4350235"/>
              <a:ext cx="605262" cy="1485777"/>
            </a:xfrm>
            <a:prstGeom prst="curvedLeftArrow">
              <a:avLst>
                <a:gd name="adj1" fmla="val 25000"/>
                <a:gd name="adj2" fmla="val 50000"/>
                <a:gd name="adj3" fmla="val 4609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0296" y="5168910"/>
              <a:ext cx="1583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>
                      <a:lumMod val="90000"/>
                    </a:schemeClr>
                  </a:solidFill>
                </a:rPr>
                <a:t>Calculate Angle and Length</a:t>
              </a:r>
              <a:endParaRPr lang="en-US" sz="12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75771" y="5433047"/>
                  <a:ext cx="2560697" cy="338554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71" y="5433047"/>
                  <a:ext cx="2560697" cy="3385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325" r="-1188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Generate all possible triples of amino acids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sz="2000" b="1" i="1">
                              <a:latin typeface="Cambria Math"/>
                            </a:rPr>
                            <m:t>𝒏</m:t>
                          </m:r>
                        </m:sup>
                      </m:sSubSup>
                    </m:oMath>
                  </a14:m>
                  <a:endParaRPr lang="en-US" sz="2000" b="1" dirty="0"/>
                </a:p>
              </p:txBody>
            </p:sp>
          </mc:Choice>
          <mc:Fallback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l="-210" t="-10577" b="-22115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Arrow 73"/>
            <p:cNvSpPr/>
            <p:nvPr/>
          </p:nvSpPr>
          <p:spPr>
            <a:xfrm>
              <a:off x="3016718" y="5399742"/>
              <a:ext cx="976288" cy="354836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9906" y="5933374"/>
              <a:ext cx="160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Quintuple</a:t>
              </a:r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30621" y="3554007"/>
            <a:ext cx="3422043" cy="2550684"/>
            <a:chOff x="5287889" y="3797616"/>
            <a:chExt cx="3422043" cy="2550684"/>
          </a:xfrm>
        </p:grpSpPr>
        <p:grpSp>
          <p:nvGrpSpPr>
            <p:cNvPr id="107" name="Group 106"/>
            <p:cNvGrpSpPr/>
            <p:nvPr/>
          </p:nvGrpSpPr>
          <p:grpSpPr>
            <a:xfrm>
              <a:off x="5287889" y="3797616"/>
              <a:ext cx="3422043" cy="2144306"/>
              <a:chOff x="5287889" y="3797616"/>
              <a:chExt cx="3422043" cy="2144306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287889" y="3797616"/>
                <a:ext cx="3422043" cy="2144306"/>
                <a:chOff x="4967219" y="4441572"/>
                <a:chExt cx="3422043" cy="2144306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7146172" y="6091508"/>
                  <a:ext cx="1243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Label</a:t>
                  </a:r>
                  <a:r>
                    <a:rPr lang="en-US" i="1" baseline="-25000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i="1" baseline="-25000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967219" y="4441572"/>
                  <a:ext cx="2629007" cy="2144306"/>
                  <a:chOff x="4967219" y="4441572"/>
                  <a:chExt cx="2629007" cy="2144306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4967219" y="4441572"/>
                    <a:ext cx="2629007" cy="2127371"/>
                    <a:chOff x="4967219" y="4441572"/>
                    <a:chExt cx="2629007" cy="2127371"/>
                  </a:xfrm>
                </p:grpSpPr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967219" y="6064663"/>
                      <a:ext cx="13723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r>
                        <a:rPr lang="en-US" i="1" baseline="-250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i="1" baseline="-2500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5718490" y="4441572"/>
                      <a:ext cx="1877736" cy="2127371"/>
                      <a:chOff x="5718490" y="4441572"/>
                      <a:chExt cx="1877736" cy="2127371"/>
                    </a:xfrm>
                  </p:grpSpPr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5718490" y="5161680"/>
                        <a:ext cx="520402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d13</a:t>
                        </a:r>
                        <a:endParaRPr lang="en-US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23" name="Group 122"/>
                      <p:cNvGrpSpPr/>
                      <p:nvPr/>
                    </p:nvGrpSpPr>
                    <p:grpSpPr>
                      <a:xfrm>
                        <a:off x="5731599" y="4441572"/>
                        <a:ext cx="1864627" cy="2127371"/>
                        <a:chOff x="5731599" y="4441572"/>
                        <a:chExt cx="1864627" cy="2127371"/>
                      </a:xfrm>
                    </p:grpSpPr>
                    <p:grpSp>
                      <p:nvGrpSpPr>
                        <p:cNvPr id="124" name="Group 123"/>
                        <p:cNvGrpSpPr/>
                        <p:nvPr/>
                      </p:nvGrpSpPr>
                      <p:grpSpPr>
                        <a:xfrm>
                          <a:off x="5731599" y="4441572"/>
                          <a:ext cx="1583421" cy="2127371"/>
                          <a:chOff x="5731599" y="4441572"/>
                          <a:chExt cx="1583421" cy="2127371"/>
                        </a:xfrm>
                      </p:grpSpPr>
                      <p:sp>
                        <p:nvSpPr>
                          <p:cNvPr id="126" name="Isosceles Triangle 125"/>
                          <p:cNvSpPr/>
                          <p:nvPr/>
                        </p:nvSpPr>
                        <p:spPr>
                          <a:xfrm rot="14413561">
                            <a:off x="5673725" y="5058367"/>
                            <a:ext cx="1568450" cy="1452702"/>
                          </a:xfrm>
                          <a:prstGeom prst="triangl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7" name="TextBox 126"/>
                          <p:cNvSpPr txBox="1"/>
                          <p:nvPr/>
                        </p:nvSpPr>
                        <p:spPr>
                          <a:xfrm>
                            <a:off x="5998037" y="4441572"/>
                            <a:ext cx="1316983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i="1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Label</a:t>
                            </a:r>
                            <a:r>
                              <a:rPr lang="en-US" i="1" baseline="-25000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3</a:t>
                            </a:r>
                            <a:endParaRPr lang="en-US" sz="1400" i="1" baseline="-2500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7075826" y="5105981"/>
                          <a:ext cx="52040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d23</a:t>
                          </a:r>
                          <a:endParaRPr lang="en-US" sz="160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420481" y="6247324"/>
                    <a:ext cx="53521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d12</a:t>
                    </a:r>
                    <a:endParaRPr lang="en-US" sz="1600" dirty="0">
                      <a:solidFill>
                        <a:schemeClr val="bg2">
                          <a:lumMod val="9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6569771" y="4204953"/>
                <a:ext cx="789945" cy="1259390"/>
                <a:chOff x="4999038" y="3662199"/>
                <a:chExt cx="789945" cy="125939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 rot="282480">
                  <a:off x="4999038" y="4424391"/>
                  <a:ext cx="422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schemeClr val="bg2">
                          <a:lumMod val="90000"/>
                        </a:schemeClr>
                      </a:solidFill>
                    </a:rPr>
                    <a:t>θ</a:t>
                  </a:r>
                  <a:r>
                    <a:rPr lang="en-US" baseline="-25000" dirty="0">
                      <a:solidFill>
                        <a:schemeClr val="bg2">
                          <a:lumMod val="90000"/>
                        </a:schemeClr>
                      </a:solidFill>
                      <a:cs typeface="Arial" charset="0"/>
                    </a:rPr>
                    <a:t>1</a:t>
                  </a:r>
                  <a:endParaRPr lang="el-GR" baseline="-25000" dirty="0">
                    <a:solidFill>
                      <a:schemeClr val="bg2">
                        <a:lumMod val="90000"/>
                      </a:schemeClr>
                    </a:solidFill>
                    <a:cs typeface="Arial" charset="0"/>
                  </a:endParaRPr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14413561">
                  <a:off x="5353342" y="4669771"/>
                  <a:ext cx="147638" cy="35599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 rot="14413561" flipH="1" flipV="1">
                  <a:off x="4847428" y="3896982"/>
                  <a:ext cx="1176338" cy="7067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Group 107"/>
            <p:cNvGrpSpPr/>
            <p:nvPr/>
          </p:nvGrpSpPr>
          <p:grpSpPr>
            <a:xfrm>
              <a:off x="5621828" y="5937340"/>
              <a:ext cx="2710739" cy="410960"/>
              <a:chOff x="4341330" y="5442028"/>
              <a:chExt cx="2152060" cy="695325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4727608" y="5442028"/>
                <a:ext cx="1353055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4341330" y="5512461"/>
                <a:ext cx="2152060" cy="624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 Length (D)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522507" y="2610340"/>
            <a:ext cx="3176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Represented </a:t>
            </a:r>
            <a:r>
              <a:rPr lang="en-US" sz="2000" b="1" dirty="0"/>
              <a:t>by the </a:t>
            </a:r>
            <a:r>
              <a:rPr lang="en-US" sz="2000" b="1" dirty="0" smtClean="0"/>
              <a:t>(x, y, z) of centroid </a:t>
            </a:r>
            <a:r>
              <a:rPr lang="en-US" sz="2000" b="1" dirty="0"/>
              <a:t>(</a:t>
            </a:r>
            <a:r>
              <a:rPr lang="en-US" sz="2000" b="1" i="1" dirty="0"/>
              <a:t>C</a:t>
            </a:r>
            <a:r>
              <a:rPr lang="el-GR" sz="2000" b="1" i="1" baseline="-25000" dirty="0"/>
              <a:t>α </a:t>
            </a:r>
            <a:r>
              <a:rPr lang="en-US" sz="2000" b="1" dirty="0"/>
              <a:t>) of each amino </a:t>
            </a:r>
            <a:r>
              <a:rPr lang="en-US" sz="2000" b="1" dirty="0" smtClean="0"/>
              <a:t>acid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53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Triples, </a:t>
            </a:r>
            <a:r>
              <a:rPr lang="en-US" dirty="0"/>
              <a:t>Angle and </a:t>
            </a:r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2772" y="1815530"/>
            <a:ext cx="8698456" cy="3601134"/>
            <a:chOff x="275771" y="2701572"/>
            <a:chExt cx="8698456" cy="3601134"/>
          </a:xfrm>
        </p:grpSpPr>
        <p:sp>
          <p:nvSpPr>
            <p:cNvPr id="37" name="Notched Right Arrow 36"/>
            <p:cNvSpPr/>
            <p:nvPr/>
          </p:nvSpPr>
          <p:spPr>
            <a:xfrm>
              <a:off x="3688775" y="2838316"/>
              <a:ext cx="995002" cy="360561"/>
            </a:xfrm>
            <a:prstGeom prst="notched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3619" y="2701572"/>
              <a:ext cx="2362200" cy="70788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A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ssign labels to amino acids in triple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Bent Arrow 39"/>
            <p:cNvSpPr/>
            <p:nvPr/>
          </p:nvSpPr>
          <p:spPr>
            <a:xfrm rot="5400000">
              <a:off x="7181851" y="2862128"/>
              <a:ext cx="676274" cy="628650"/>
            </a:xfrm>
            <a:prstGeom prst="ben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1008" y="3654154"/>
              <a:ext cx="2070567" cy="64633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Perform rule </a:t>
              </a:r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b</a:t>
              </a:r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ased </a:t>
              </a:r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l</a:t>
              </a:r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abel </a:t>
              </a:r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a</a:t>
              </a:r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rrangement</a:t>
              </a:r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68" name="Curved Left Arrow 67"/>
            <p:cNvSpPr/>
            <p:nvPr/>
          </p:nvSpPr>
          <p:spPr>
            <a:xfrm rot="3263463">
              <a:off x="6829477" y="4350235"/>
              <a:ext cx="605262" cy="1485777"/>
            </a:xfrm>
            <a:prstGeom prst="curvedLeftArrow">
              <a:avLst>
                <a:gd name="adj1" fmla="val 25000"/>
                <a:gd name="adj2" fmla="val 50000"/>
                <a:gd name="adj3" fmla="val 4609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0296" y="5168910"/>
              <a:ext cx="1583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>
                      <a:lumMod val="90000"/>
                    </a:schemeClr>
                  </a:solidFill>
                </a:rPr>
                <a:t>Calculate Angle and Length</a:t>
              </a:r>
              <a:endParaRPr lang="en-US" sz="12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75771" y="5433047"/>
                  <a:ext cx="2560697" cy="338554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71" y="5433047"/>
                  <a:ext cx="2560697" cy="3385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325" r="-1188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Generate all possible triples of amino acids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t="-5769" r="-1050" b="-15385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Arrow 73"/>
            <p:cNvSpPr/>
            <p:nvPr/>
          </p:nvSpPr>
          <p:spPr>
            <a:xfrm>
              <a:off x="3016718" y="5399742"/>
              <a:ext cx="976288" cy="354836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9906" y="5933374"/>
              <a:ext cx="160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Quintuple</a:t>
              </a:r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30621" y="3554007"/>
            <a:ext cx="3422043" cy="2550684"/>
            <a:chOff x="5287889" y="3797616"/>
            <a:chExt cx="3422043" cy="2550684"/>
          </a:xfrm>
        </p:grpSpPr>
        <p:grpSp>
          <p:nvGrpSpPr>
            <p:cNvPr id="107" name="Group 106"/>
            <p:cNvGrpSpPr/>
            <p:nvPr/>
          </p:nvGrpSpPr>
          <p:grpSpPr>
            <a:xfrm>
              <a:off x="5287889" y="3797616"/>
              <a:ext cx="3422043" cy="2144306"/>
              <a:chOff x="5287889" y="3797616"/>
              <a:chExt cx="3422043" cy="2144306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287889" y="3797616"/>
                <a:ext cx="3422043" cy="2144306"/>
                <a:chOff x="4967219" y="4441572"/>
                <a:chExt cx="3422043" cy="2144306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7146172" y="6091508"/>
                  <a:ext cx="1243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Label</a:t>
                  </a:r>
                  <a:r>
                    <a:rPr lang="en-US" i="1" baseline="-25000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i="1" baseline="-25000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967219" y="4441572"/>
                  <a:ext cx="2629007" cy="2144306"/>
                  <a:chOff x="4967219" y="4441572"/>
                  <a:chExt cx="2629007" cy="2144306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4967219" y="4441572"/>
                    <a:ext cx="2629007" cy="2127371"/>
                    <a:chOff x="4967219" y="4441572"/>
                    <a:chExt cx="2629007" cy="2127371"/>
                  </a:xfrm>
                </p:grpSpPr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967219" y="6064663"/>
                      <a:ext cx="13723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r>
                        <a:rPr lang="en-US" i="1" baseline="-250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i="1" baseline="-2500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5718490" y="4441572"/>
                      <a:ext cx="1877736" cy="2127371"/>
                      <a:chOff x="5718490" y="4441572"/>
                      <a:chExt cx="1877736" cy="2127371"/>
                    </a:xfrm>
                  </p:grpSpPr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5718490" y="5161680"/>
                        <a:ext cx="520402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d13</a:t>
                        </a:r>
                        <a:endParaRPr lang="en-US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23" name="Group 122"/>
                      <p:cNvGrpSpPr/>
                      <p:nvPr/>
                    </p:nvGrpSpPr>
                    <p:grpSpPr>
                      <a:xfrm>
                        <a:off x="5731599" y="4441572"/>
                        <a:ext cx="1864627" cy="2127371"/>
                        <a:chOff x="5731599" y="4441572"/>
                        <a:chExt cx="1864627" cy="2127371"/>
                      </a:xfrm>
                    </p:grpSpPr>
                    <p:grpSp>
                      <p:nvGrpSpPr>
                        <p:cNvPr id="124" name="Group 123"/>
                        <p:cNvGrpSpPr/>
                        <p:nvPr/>
                      </p:nvGrpSpPr>
                      <p:grpSpPr>
                        <a:xfrm>
                          <a:off x="5731599" y="4441572"/>
                          <a:ext cx="1583421" cy="2127371"/>
                          <a:chOff x="5731599" y="4441572"/>
                          <a:chExt cx="1583421" cy="2127371"/>
                        </a:xfrm>
                      </p:grpSpPr>
                      <p:sp>
                        <p:nvSpPr>
                          <p:cNvPr id="126" name="Isosceles Triangle 125"/>
                          <p:cNvSpPr/>
                          <p:nvPr/>
                        </p:nvSpPr>
                        <p:spPr>
                          <a:xfrm rot="14413561">
                            <a:off x="5673725" y="5058367"/>
                            <a:ext cx="1568450" cy="1452702"/>
                          </a:xfrm>
                          <a:prstGeom prst="triangl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7" name="TextBox 126"/>
                          <p:cNvSpPr txBox="1"/>
                          <p:nvPr/>
                        </p:nvSpPr>
                        <p:spPr>
                          <a:xfrm>
                            <a:off x="5998037" y="4441572"/>
                            <a:ext cx="1316983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i="1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Label</a:t>
                            </a:r>
                            <a:r>
                              <a:rPr lang="en-US" i="1" baseline="-25000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3</a:t>
                            </a:r>
                            <a:endParaRPr lang="en-US" sz="1400" i="1" baseline="-2500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7075826" y="5105981"/>
                          <a:ext cx="52040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d23</a:t>
                          </a:r>
                          <a:endParaRPr lang="en-US" sz="160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420481" y="6247324"/>
                    <a:ext cx="53521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d12</a:t>
                    </a:r>
                    <a:endParaRPr lang="en-US" sz="1600" dirty="0">
                      <a:solidFill>
                        <a:schemeClr val="bg2">
                          <a:lumMod val="9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6569771" y="4204953"/>
                <a:ext cx="789945" cy="1259390"/>
                <a:chOff x="4999038" y="3662199"/>
                <a:chExt cx="789945" cy="125939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 rot="282480">
                  <a:off x="4999038" y="4424391"/>
                  <a:ext cx="422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schemeClr val="bg2">
                          <a:lumMod val="90000"/>
                        </a:schemeClr>
                      </a:solidFill>
                    </a:rPr>
                    <a:t>θ</a:t>
                  </a:r>
                  <a:r>
                    <a:rPr lang="en-US" baseline="-25000" dirty="0">
                      <a:solidFill>
                        <a:schemeClr val="bg2">
                          <a:lumMod val="90000"/>
                        </a:schemeClr>
                      </a:solidFill>
                      <a:cs typeface="Arial" charset="0"/>
                    </a:rPr>
                    <a:t>1</a:t>
                  </a:r>
                  <a:endParaRPr lang="el-GR" baseline="-25000" dirty="0">
                    <a:solidFill>
                      <a:schemeClr val="bg2">
                        <a:lumMod val="90000"/>
                      </a:schemeClr>
                    </a:solidFill>
                    <a:cs typeface="Arial" charset="0"/>
                  </a:endParaRPr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14413561">
                  <a:off x="5353342" y="4669771"/>
                  <a:ext cx="147638" cy="35599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 rot="14413561" flipH="1" flipV="1">
                  <a:off x="4847428" y="3896982"/>
                  <a:ext cx="1176338" cy="7067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Group 107"/>
            <p:cNvGrpSpPr/>
            <p:nvPr/>
          </p:nvGrpSpPr>
          <p:grpSpPr>
            <a:xfrm>
              <a:off x="5621828" y="5937340"/>
              <a:ext cx="2710739" cy="410960"/>
              <a:chOff x="4341330" y="5442028"/>
              <a:chExt cx="2152060" cy="695325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4727608" y="5442028"/>
                <a:ext cx="1353055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4341330" y="5512461"/>
                <a:ext cx="2152060" cy="624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 Length (D)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932067" y="2596068"/>
            <a:ext cx="215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the centroid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l-GR" i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of each amino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acid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Numeric LABEL to amino acids in triple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9401" y="2799205"/>
            <a:ext cx="4820444" cy="2118509"/>
            <a:chOff x="281361" y="2199994"/>
            <a:chExt cx="6427258" cy="2824679"/>
          </a:xfrm>
        </p:grpSpPr>
        <p:sp>
          <p:nvSpPr>
            <p:cNvPr id="6" name="Rounded Rectangle 5"/>
            <p:cNvSpPr/>
            <p:nvPr/>
          </p:nvSpPr>
          <p:spPr>
            <a:xfrm>
              <a:off x="316871" y="2199994"/>
              <a:ext cx="5459239" cy="282467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endParaRPr lang="en-US" sz="135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1361" y="2453489"/>
              <a:ext cx="6427258" cy="2072569"/>
              <a:chOff x="290414" y="2326741"/>
              <a:chExt cx="6427258" cy="2072569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5866646" y="3177766"/>
                <a:ext cx="851026" cy="751438"/>
              </a:xfrm>
              <a:prstGeom prst="right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0414" y="3865830"/>
                <a:ext cx="1862801" cy="5334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Continuous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47454" y="3853801"/>
                <a:ext cx="1358019" cy="5334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Unique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99712" y="3864319"/>
                <a:ext cx="1358019" cy="5334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/>
                  <a:t>∈ </a:t>
                </a:r>
                <a:r>
                  <a:rPr lang="en-US" sz="2000" b="1" dirty="0"/>
                  <a:t>Z</a:t>
                </a:r>
                <a:r>
                  <a:rPr lang="en-US" sz="2000" b="1" baseline="30000" dirty="0"/>
                  <a:t>+</a:t>
                </a:r>
                <a:endParaRPr lang="en-US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4567" y="2326741"/>
                <a:ext cx="4823245" cy="53348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Numeric codes for amino acids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>
              <a:xfrm rot="1823465">
                <a:off x="1167896" y="2978590"/>
                <a:ext cx="226337" cy="787652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2941259" y="2901718"/>
                <a:ext cx="226337" cy="787652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Down Arrow 15"/>
              <p:cNvSpPr/>
              <p:nvPr/>
            </p:nvSpPr>
            <p:spPr>
              <a:xfrm rot="19361516">
                <a:off x="4371314" y="2913707"/>
                <a:ext cx="226337" cy="787652"/>
              </a:xfrm>
              <a:prstGeom prst="downArrow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493190" y="3294877"/>
            <a:ext cx="2885793" cy="11310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a</a:t>
            </a:r>
            <a:r>
              <a:rPr lang="en-US" i="1" baseline="-25000" dirty="0"/>
              <a:t>1</a:t>
            </a:r>
            <a:r>
              <a:rPr lang="en-US" i="1" dirty="0" smtClean="0"/>
              <a:t>, </a:t>
            </a:r>
            <a:r>
              <a:rPr lang="en-US" i="1" dirty="0"/>
              <a:t>…,a</a:t>
            </a:r>
            <a:r>
              <a:rPr lang="en-US" i="1" baseline="-25000" dirty="0"/>
              <a:t>20</a:t>
            </a:r>
            <a:r>
              <a:rPr lang="en-US" i="1" dirty="0"/>
              <a:t>∈ </a:t>
            </a:r>
            <a:r>
              <a:rPr lang="en-US" i="1" dirty="0" err="1" smtClean="0"/>
              <a:t>AminoAcid</a:t>
            </a:r>
            <a:r>
              <a:rPr lang="en-US" i="1" dirty="0"/>
              <a:t> </a:t>
            </a:r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latin typeface="AR JULIAN" panose="02000000000000000000" pitchFamily="2" charset="0"/>
                <a:sym typeface="Wingdings" panose="05000000000000000000" pitchFamily="2" charset="2"/>
              </a:rPr>
              <a:t>A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endParaRPr lang="en-US" i="1" dirty="0"/>
          </a:p>
          <a:p>
            <a:pPr algn="ctr">
              <a:buNone/>
            </a:pPr>
            <a:r>
              <a:rPr lang="en-US" i="1" dirty="0"/>
              <a:t> l</a:t>
            </a:r>
            <a:r>
              <a:rPr lang="en-US" i="1" baseline="-25000" dirty="0"/>
              <a:t>1</a:t>
            </a:r>
            <a:r>
              <a:rPr lang="en-US" i="1" dirty="0"/>
              <a:t>, l</a:t>
            </a:r>
            <a:r>
              <a:rPr lang="en-US" i="1" baseline="-25000" dirty="0"/>
              <a:t>2</a:t>
            </a:r>
            <a:r>
              <a:rPr lang="en-US" i="1" dirty="0"/>
              <a:t>, l</a:t>
            </a:r>
            <a:r>
              <a:rPr lang="en-US" i="1" baseline="-25000" dirty="0"/>
              <a:t>3</a:t>
            </a:r>
            <a:r>
              <a:rPr lang="en-US" i="1" dirty="0"/>
              <a:t>, .., l</a:t>
            </a:r>
            <a:r>
              <a:rPr lang="en-US" i="1" baseline="-25000" dirty="0"/>
              <a:t>20 </a:t>
            </a:r>
            <a:r>
              <a:rPr lang="en-US" i="1" dirty="0"/>
              <a:t>∈  </a:t>
            </a:r>
            <a:r>
              <a:rPr lang="en-US" b="1" dirty="0"/>
              <a:t>Z</a:t>
            </a:r>
            <a:r>
              <a:rPr lang="en-US" b="1" baseline="30000" dirty="0"/>
              <a:t>+</a:t>
            </a:r>
            <a:endParaRPr lang="en-US" i="1" dirty="0"/>
          </a:p>
          <a:p>
            <a:pPr algn="ctr">
              <a:buNone/>
            </a:pPr>
            <a:r>
              <a:rPr lang="en-US" i="1" dirty="0"/>
              <a:t> </a:t>
            </a:r>
            <a:r>
              <a:rPr lang="en-US" b="1" i="1" dirty="0" smtClean="0">
                <a:latin typeface="AR JULIAN" panose="02000000000000000000" pitchFamily="2" charset="0"/>
              </a:rPr>
              <a:t>F : A </a:t>
            </a:r>
            <a:r>
              <a:rPr lang="en-US" b="1" i="1" dirty="0" smtClean="0">
                <a:latin typeface="AR JULIAN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b="1" dirty="0"/>
              <a:t>Z</a:t>
            </a:r>
            <a:r>
              <a:rPr lang="en-US" b="1" baseline="30000" dirty="0"/>
              <a:t>+</a:t>
            </a:r>
            <a:endParaRPr lang="en-US" b="1" i="1" dirty="0">
              <a:latin typeface="AR JULIAN" panose="02000000000000000000" pitchFamily="2" charset="0"/>
            </a:endParaRPr>
          </a:p>
          <a:p>
            <a:endParaRPr lang="en-US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4990011" y="4910940"/>
            <a:ext cx="345687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Amino acids have been arranged in lexicographic order</a:t>
            </a:r>
          </a:p>
        </p:txBody>
      </p:sp>
      <p:cxnSp>
        <p:nvCxnSpPr>
          <p:cNvPr id="28" name="Curved Connector 27"/>
          <p:cNvCxnSpPr/>
          <p:nvPr/>
        </p:nvCxnSpPr>
        <p:spPr>
          <a:xfrm flipH="1" flipV="1">
            <a:off x="8352350" y="3882165"/>
            <a:ext cx="67900" cy="1304440"/>
          </a:xfrm>
          <a:prstGeom prst="curvedConnector3">
            <a:avLst>
              <a:gd name="adj1" fmla="val -622512"/>
            </a:avLst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41370" y="1910569"/>
                <a:ext cx="4268650" cy="3920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70" y="1910569"/>
                <a:ext cx="4268650" cy="392067"/>
              </a:xfrm>
              <a:prstGeom prst="rect">
                <a:avLst/>
              </a:prstGeom>
              <a:blipFill rotWithShape="0">
                <a:blip r:embed="rId3"/>
                <a:stretch>
                  <a:fillRect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9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Triples, </a:t>
            </a:r>
            <a:r>
              <a:rPr lang="en-US" dirty="0"/>
              <a:t>Angle and </a:t>
            </a:r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2772" y="1815530"/>
            <a:ext cx="8698456" cy="3601134"/>
            <a:chOff x="275771" y="2701572"/>
            <a:chExt cx="8698456" cy="3601134"/>
          </a:xfrm>
        </p:grpSpPr>
        <p:sp>
          <p:nvSpPr>
            <p:cNvPr id="37" name="Notched Right Arrow 36"/>
            <p:cNvSpPr/>
            <p:nvPr/>
          </p:nvSpPr>
          <p:spPr>
            <a:xfrm>
              <a:off x="3688775" y="2838316"/>
              <a:ext cx="995002" cy="360561"/>
            </a:xfrm>
            <a:prstGeom prst="notched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3619" y="2701572"/>
              <a:ext cx="2362200" cy="646331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ssign labels to amino acids in triple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Bent Arrow 39"/>
            <p:cNvSpPr/>
            <p:nvPr/>
          </p:nvSpPr>
          <p:spPr>
            <a:xfrm rot="5400000">
              <a:off x="7181851" y="2862128"/>
              <a:ext cx="676274" cy="628650"/>
            </a:xfrm>
            <a:prstGeom prst="ben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31421" y="3654154"/>
              <a:ext cx="2550155" cy="1015663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Perform rule </a:t>
              </a:r>
              <a:r>
                <a:rPr lang="en-US" sz="2000" b="1" dirty="0"/>
                <a:t>b</a:t>
              </a:r>
              <a:r>
                <a:rPr lang="en-US" sz="2000" b="1" dirty="0" smtClean="0"/>
                <a:t>ased </a:t>
              </a:r>
              <a:r>
                <a:rPr lang="en-US" sz="2000" b="1" dirty="0"/>
                <a:t>l</a:t>
              </a:r>
              <a:r>
                <a:rPr lang="en-US" sz="2000" b="1" dirty="0" smtClean="0"/>
                <a:t>abel arrangement in every triple</a:t>
              </a:r>
              <a:endParaRPr lang="en-US" sz="2000" b="1" dirty="0"/>
            </a:p>
          </p:txBody>
        </p:sp>
        <p:sp>
          <p:nvSpPr>
            <p:cNvPr id="68" name="Curved Left Arrow 67"/>
            <p:cNvSpPr/>
            <p:nvPr/>
          </p:nvSpPr>
          <p:spPr>
            <a:xfrm rot="3263463">
              <a:off x="6834372" y="4459410"/>
              <a:ext cx="544269" cy="1379118"/>
            </a:xfrm>
            <a:prstGeom prst="curvedLeftArrow">
              <a:avLst>
                <a:gd name="adj1" fmla="val 25000"/>
                <a:gd name="adj2" fmla="val 50000"/>
                <a:gd name="adj3" fmla="val 4609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0296" y="5168910"/>
              <a:ext cx="1583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>
                      <a:lumMod val="90000"/>
                    </a:schemeClr>
                  </a:solidFill>
                </a:rPr>
                <a:t>Calculate Angle and Length</a:t>
              </a:r>
              <a:endParaRPr lang="en-US" sz="12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75771" y="5433047"/>
                  <a:ext cx="2560697" cy="338554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71" y="5433047"/>
                  <a:ext cx="2560697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25" r="-1188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Generate all possible triples of amino acids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 t="-5769" r="-1050" b="-15385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Arrow 73"/>
            <p:cNvSpPr/>
            <p:nvPr/>
          </p:nvSpPr>
          <p:spPr>
            <a:xfrm>
              <a:off x="3016718" y="5399742"/>
              <a:ext cx="976288" cy="354836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9906" y="5933374"/>
              <a:ext cx="160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Quintuple</a:t>
              </a:r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30621" y="3554007"/>
            <a:ext cx="3422043" cy="2550684"/>
            <a:chOff x="5287889" y="3797616"/>
            <a:chExt cx="3422043" cy="2550684"/>
          </a:xfrm>
        </p:grpSpPr>
        <p:grpSp>
          <p:nvGrpSpPr>
            <p:cNvPr id="107" name="Group 106"/>
            <p:cNvGrpSpPr/>
            <p:nvPr/>
          </p:nvGrpSpPr>
          <p:grpSpPr>
            <a:xfrm>
              <a:off x="5287889" y="3797616"/>
              <a:ext cx="3422043" cy="2144306"/>
              <a:chOff x="5287889" y="3797616"/>
              <a:chExt cx="3422043" cy="2144306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287889" y="3797616"/>
                <a:ext cx="3422043" cy="2144306"/>
                <a:chOff x="4967219" y="4441572"/>
                <a:chExt cx="3422043" cy="2144306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7146172" y="6091508"/>
                  <a:ext cx="1243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Label</a:t>
                  </a:r>
                  <a:r>
                    <a:rPr lang="en-US" i="1" baseline="-25000" dirty="0" smtClean="0">
                      <a:solidFill>
                        <a:schemeClr val="bg2">
                          <a:lumMod val="9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i="1" baseline="-25000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967219" y="4441572"/>
                  <a:ext cx="2629007" cy="2144306"/>
                  <a:chOff x="4967219" y="4441572"/>
                  <a:chExt cx="2629007" cy="2144306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4967219" y="4441572"/>
                    <a:ext cx="2629007" cy="2127371"/>
                    <a:chOff x="4967219" y="4441572"/>
                    <a:chExt cx="2629007" cy="2127371"/>
                  </a:xfrm>
                </p:grpSpPr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967219" y="6064663"/>
                      <a:ext cx="13723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r>
                        <a:rPr lang="en-US" i="1" baseline="-250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i="1" baseline="-2500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5718490" y="4441572"/>
                      <a:ext cx="1877736" cy="2127371"/>
                      <a:chOff x="5718490" y="4441572"/>
                      <a:chExt cx="1877736" cy="2127371"/>
                    </a:xfrm>
                  </p:grpSpPr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5718490" y="5161680"/>
                        <a:ext cx="520402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d13</a:t>
                        </a:r>
                        <a:endParaRPr lang="en-US" sz="14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23" name="Group 122"/>
                      <p:cNvGrpSpPr/>
                      <p:nvPr/>
                    </p:nvGrpSpPr>
                    <p:grpSpPr>
                      <a:xfrm>
                        <a:off x="5731599" y="4441572"/>
                        <a:ext cx="1864627" cy="2127371"/>
                        <a:chOff x="5731599" y="4441572"/>
                        <a:chExt cx="1864627" cy="2127371"/>
                      </a:xfrm>
                    </p:grpSpPr>
                    <p:grpSp>
                      <p:nvGrpSpPr>
                        <p:cNvPr id="124" name="Group 123"/>
                        <p:cNvGrpSpPr/>
                        <p:nvPr/>
                      </p:nvGrpSpPr>
                      <p:grpSpPr>
                        <a:xfrm>
                          <a:off x="5731599" y="4441572"/>
                          <a:ext cx="1583421" cy="2127371"/>
                          <a:chOff x="5731599" y="4441572"/>
                          <a:chExt cx="1583421" cy="2127371"/>
                        </a:xfrm>
                      </p:grpSpPr>
                      <p:sp>
                        <p:nvSpPr>
                          <p:cNvPr id="126" name="Isosceles Triangle 125"/>
                          <p:cNvSpPr/>
                          <p:nvPr/>
                        </p:nvSpPr>
                        <p:spPr>
                          <a:xfrm rot="14413561">
                            <a:off x="5673725" y="5058367"/>
                            <a:ext cx="1568450" cy="1452702"/>
                          </a:xfrm>
                          <a:prstGeom prst="triangl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7" name="TextBox 126"/>
                          <p:cNvSpPr txBox="1"/>
                          <p:nvPr/>
                        </p:nvSpPr>
                        <p:spPr>
                          <a:xfrm>
                            <a:off x="5998037" y="4441572"/>
                            <a:ext cx="1316983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i="1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Label</a:t>
                            </a:r>
                            <a:r>
                              <a:rPr lang="en-US" i="1" baseline="-25000" dirty="0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3</a:t>
                            </a:r>
                            <a:endParaRPr lang="en-US" sz="1400" i="1" baseline="-25000" dirty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7075826" y="5105981"/>
                          <a:ext cx="52040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dirty="0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d23</a:t>
                          </a:r>
                          <a:endParaRPr lang="en-US" sz="1600" dirty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420481" y="6247324"/>
                    <a:ext cx="53521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d12</a:t>
                    </a:r>
                    <a:endParaRPr lang="en-US" sz="1600" dirty="0">
                      <a:solidFill>
                        <a:schemeClr val="bg2">
                          <a:lumMod val="9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6569771" y="4204953"/>
                <a:ext cx="789945" cy="1259390"/>
                <a:chOff x="4999038" y="3662199"/>
                <a:chExt cx="789945" cy="125939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 rot="282480">
                  <a:off x="4999038" y="4424391"/>
                  <a:ext cx="422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schemeClr val="bg2">
                          <a:lumMod val="90000"/>
                        </a:schemeClr>
                      </a:solidFill>
                    </a:rPr>
                    <a:t>θ</a:t>
                  </a:r>
                  <a:r>
                    <a:rPr lang="en-US" baseline="-25000" dirty="0">
                      <a:solidFill>
                        <a:schemeClr val="bg2">
                          <a:lumMod val="90000"/>
                        </a:schemeClr>
                      </a:solidFill>
                      <a:cs typeface="Arial" charset="0"/>
                    </a:rPr>
                    <a:t>1</a:t>
                  </a:r>
                  <a:endParaRPr lang="el-GR" baseline="-25000" dirty="0">
                    <a:solidFill>
                      <a:schemeClr val="bg2">
                        <a:lumMod val="90000"/>
                      </a:schemeClr>
                    </a:solidFill>
                    <a:cs typeface="Arial" charset="0"/>
                  </a:endParaRPr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14413561">
                  <a:off x="5353342" y="4669771"/>
                  <a:ext cx="147638" cy="35599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 rot="14413561" flipH="1" flipV="1">
                  <a:off x="4847428" y="3896982"/>
                  <a:ext cx="1176338" cy="7067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Group 107"/>
            <p:cNvGrpSpPr/>
            <p:nvPr/>
          </p:nvGrpSpPr>
          <p:grpSpPr>
            <a:xfrm>
              <a:off x="5621828" y="5937340"/>
              <a:ext cx="2710739" cy="410960"/>
              <a:chOff x="4341330" y="5442028"/>
              <a:chExt cx="2152060" cy="695325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4727608" y="5442028"/>
                <a:ext cx="1353055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4341330" y="5512461"/>
                <a:ext cx="2152060" cy="624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 Length (D)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932067" y="2596068"/>
            <a:ext cx="215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the centroid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l-GR" i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of each amino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acid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8201"/>
          </a:xfrm>
        </p:spPr>
        <p:txBody>
          <a:bodyPr/>
          <a:lstStyle/>
          <a:p>
            <a:pPr algn="ctr"/>
            <a:r>
              <a:rPr lang="en-US" dirty="0" smtClean="0"/>
              <a:t>Rule based </a:t>
            </a:r>
            <a:r>
              <a:rPr lang="en-US" dirty="0"/>
              <a:t>l</a:t>
            </a:r>
            <a:r>
              <a:rPr lang="en-US" dirty="0" smtClean="0"/>
              <a:t>abel </a:t>
            </a:r>
            <a:r>
              <a:rPr lang="en-US" dirty="0"/>
              <a:t>a</a:t>
            </a:r>
            <a:r>
              <a:rPr lang="en-US" dirty="0" smtClean="0"/>
              <a:t>rrangement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" y="4062370"/>
            <a:ext cx="198738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Case1: 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____________</a:t>
            </a:r>
          </a:p>
          <a:p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f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d13</a:t>
            </a:r>
            <a:r>
              <a:rPr lang="en-US" b="1" dirty="0" smtClean="0">
                <a:solidFill>
                  <a:schemeClr val="tx1"/>
                </a:solidFill>
              </a:rPr>
              <a:t> then 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Lable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lse 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8532" y="4062370"/>
            <a:ext cx="199251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Case: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_______________</a:t>
            </a:r>
          </a:p>
          <a:p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Lable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If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d13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d23</a:t>
            </a:r>
            <a:r>
              <a:rPr lang="en-US" b="1" dirty="0" smtClean="0">
                <a:solidFill>
                  <a:schemeClr val="tx1"/>
                </a:solidFill>
              </a:rPr>
              <a:t> then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Else 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i="1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4830" y="4062370"/>
            <a:ext cx="2997498" cy="2631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Case: 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________________________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If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d12</a:t>
            </a:r>
            <a:r>
              <a:rPr lang="en-US" b="1" dirty="0" smtClean="0">
                <a:solidFill>
                  <a:schemeClr val="tx1"/>
                </a:solidFill>
              </a:rPr>
              <a:t>&gt;max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d13,d23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="1" dirty="0" smtClean="0">
                <a:solidFill>
                  <a:schemeClr val="tx1"/>
                </a:solidFill>
              </a:rPr>
              <a:t> then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Lable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If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d13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then</a:t>
            </a:r>
          </a:p>
          <a:p>
            <a:pPr lvl="2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74171" y="1333327"/>
            <a:ext cx="2351315" cy="2353567"/>
          </a:xfrm>
          <a:prstGeom prst="cloudCallout">
            <a:avLst>
              <a:gd name="adj1" fmla="val 67692"/>
              <a:gd name="adj2" fmla="val 177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Theta </a:t>
            </a:r>
            <a:r>
              <a:rPr lang="en-US" b="1" dirty="0"/>
              <a:t>and Length </a:t>
            </a:r>
            <a:r>
              <a:rPr lang="en-US" b="1" dirty="0" smtClean="0"/>
              <a:t>are </a:t>
            </a:r>
            <a:r>
              <a:rPr lang="en-US" b="1" dirty="0" smtClean="0"/>
              <a:t>calculated based on Label arrangement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44107" y="2335122"/>
            <a:ext cx="36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/>
              <a:t>=max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=max(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-max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)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/>
              <a:t>=min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2588120" y="1381034"/>
                <a:ext cx="4107798" cy="3920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120" y="1381034"/>
                <a:ext cx="4107798" cy="392067"/>
              </a:xfrm>
              <a:prstGeom prst="rect">
                <a:avLst/>
              </a:prstGeom>
              <a:blipFill rotWithShape="0">
                <a:blip r:embed="rId3"/>
                <a:stretch>
                  <a:fillRect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827927" y="1472836"/>
            <a:ext cx="3422043" cy="2144306"/>
            <a:chOff x="4967219" y="4441572"/>
            <a:chExt cx="3422043" cy="2144306"/>
          </a:xfrm>
        </p:grpSpPr>
        <p:sp>
          <p:nvSpPr>
            <p:cNvPr id="32" name="TextBox 31"/>
            <p:cNvSpPr txBox="1"/>
            <p:nvPr/>
          </p:nvSpPr>
          <p:spPr>
            <a:xfrm>
              <a:off x="7146172" y="6091508"/>
              <a:ext cx="124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967219" y="4441572"/>
              <a:ext cx="2629007" cy="2144306"/>
              <a:chOff x="4967219" y="4441572"/>
              <a:chExt cx="2629007" cy="214430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967219" y="4441572"/>
                <a:ext cx="2629007" cy="2127371"/>
                <a:chOff x="4967219" y="4441572"/>
                <a:chExt cx="2629007" cy="2127371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967219" y="6064663"/>
                  <a:ext cx="1372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en-US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718490" y="4441572"/>
                  <a:ext cx="1877736" cy="2127371"/>
                  <a:chOff x="5718490" y="4441572"/>
                  <a:chExt cx="1877736" cy="2127371"/>
                </a:xfrm>
              </p:grpSpPr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718490" y="5161680"/>
                    <a:ext cx="52040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d13</a:t>
                    </a:r>
                    <a:endParaRPr 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731599" y="4441572"/>
                    <a:ext cx="1864627" cy="2127371"/>
                    <a:chOff x="5731599" y="4441572"/>
                    <a:chExt cx="1864627" cy="2127371"/>
                  </a:xfrm>
                </p:grpSpPr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5731599" y="4441572"/>
                      <a:ext cx="1583421" cy="2127371"/>
                      <a:chOff x="5731599" y="4441572"/>
                      <a:chExt cx="1583421" cy="2127371"/>
                    </a:xfrm>
                  </p:grpSpPr>
                  <p:sp>
                    <p:nvSpPr>
                      <p:cNvPr id="42" name="Isosceles Triangle 41"/>
                      <p:cNvSpPr/>
                      <p:nvPr/>
                    </p:nvSpPr>
                    <p:spPr>
                      <a:xfrm rot="14413561">
                        <a:off x="5673725" y="5058367"/>
                        <a:ext cx="1568450" cy="1452702"/>
                      </a:xfrm>
                      <a:prstGeom prst="triangle">
                        <a:avLst/>
                      </a:prstGeom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TextBox 42"/>
                      <p:cNvSpPr txBox="1"/>
                      <p:nvPr/>
                    </p:nvSpPr>
                    <p:spPr>
                      <a:xfrm>
                        <a:off x="5998037" y="4441572"/>
                        <a:ext cx="131698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l</a:t>
                        </a:r>
                        <a:r>
                          <a:rPr lang="en-US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</a:t>
                        </a:r>
                        <a:endParaRPr lang="en-US" sz="1400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7075826" y="5105981"/>
                      <a:ext cx="5204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d13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35" name="TextBox 34"/>
              <p:cNvSpPr txBox="1"/>
              <p:nvPr/>
            </p:nvSpPr>
            <p:spPr>
              <a:xfrm>
                <a:off x="6420481" y="6247324"/>
                <a:ext cx="5352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d23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1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Triples, </a:t>
            </a:r>
            <a:r>
              <a:rPr lang="en-US" dirty="0"/>
              <a:t>Angle and </a:t>
            </a:r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2772" y="1815530"/>
            <a:ext cx="8698456" cy="3601134"/>
            <a:chOff x="275771" y="2701572"/>
            <a:chExt cx="8698456" cy="3601134"/>
          </a:xfrm>
        </p:grpSpPr>
        <p:sp>
          <p:nvSpPr>
            <p:cNvPr id="37" name="Notched Right Arrow 36"/>
            <p:cNvSpPr/>
            <p:nvPr/>
          </p:nvSpPr>
          <p:spPr>
            <a:xfrm>
              <a:off x="3688775" y="2838316"/>
              <a:ext cx="995002" cy="360561"/>
            </a:xfrm>
            <a:prstGeom prst="notched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3619" y="2701572"/>
              <a:ext cx="2362200" cy="646331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ssign labels to amino acids in triple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Bent Arrow 39"/>
            <p:cNvSpPr/>
            <p:nvPr/>
          </p:nvSpPr>
          <p:spPr>
            <a:xfrm rot="5400000">
              <a:off x="7181851" y="2862128"/>
              <a:ext cx="676274" cy="628650"/>
            </a:xfrm>
            <a:prstGeom prst="ben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1008" y="3654154"/>
              <a:ext cx="2070567" cy="64633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Perform rule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ased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abel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rrangement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Curved Left Arrow 67"/>
            <p:cNvSpPr/>
            <p:nvPr/>
          </p:nvSpPr>
          <p:spPr>
            <a:xfrm rot="3263463">
              <a:off x="6829477" y="4350235"/>
              <a:ext cx="605262" cy="1485777"/>
            </a:xfrm>
            <a:prstGeom prst="curvedLeftArrow">
              <a:avLst>
                <a:gd name="adj1" fmla="val 25000"/>
                <a:gd name="adj2" fmla="val 50000"/>
                <a:gd name="adj3" fmla="val 4609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9200" y="5168910"/>
              <a:ext cx="1755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Calculate Angle and Length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75771" y="5433047"/>
                  <a:ext cx="2560697" cy="338554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71" y="5433047"/>
                  <a:ext cx="2560697" cy="33855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325" r="-1188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Generate all possible triples of amino acids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t="-5769" r="-1050" b="-15385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Arrow 73"/>
            <p:cNvSpPr/>
            <p:nvPr/>
          </p:nvSpPr>
          <p:spPr>
            <a:xfrm>
              <a:off x="3016718" y="5399742"/>
              <a:ext cx="976288" cy="354836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9906" y="5933374"/>
              <a:ext cx="160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Quintuple</a:t>
              </a:r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30621" y="3554007"/>
            <a:ext cx="3422043" cy="2827681"/>
            <a:chOff x="5287889" y="3797616"/>
            <a:chExt cx="3422043" cy="2827681"/>
          </a:xfrm>
        </p:grpSpPr>
        <p:grpSp>
          <p:nvGrpSpPr>
            <p:cNvPr id="107" name="Group 106"/>
            <p:cNvGrpSpPr/>
            <p:nvPr/>
          </p:nvGrpSpPr>
          <p:grpSpPr>
            <a:xfrm>
              <a:off x="5287889" y="3797616"/>
              <a:ext cx="3422043" cy="2144306"/>
              <a:chOff x="5287889" y="3797616"/>
              <a:chExt cx="3422043" cy="2144306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287889" y="3797616"/>
                <a:ext cx="3422043" cy="2144306"/>
                <a:chOff x="4967219" y="4441572"/>
                <a:chExt cx="3422043" cy="2144306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7146172" y="6091508"/>
                  <a:ext cx="1243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Label</a:t>
                  </a:r>
                  <a:r>
                    <a:rPr lang="en-US" b="1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967219" y="4441572"/>
                  <a:ext cx="2629007" cy="2144306"/>
                  <a:chOff x="4967219" y="4441572"/>
                  <a:chExt cx="2629007" cy="2144306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4967219" y="4441572"/>
                    <a:ext cx="2629007" cy="2127371"/>
                    <a:chOff x="4967219" y="4441572"/>
                    <a:chExt cx="2629007" cy="2127371"/>
                  </a:xfrm>
                </p:grpSpPr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967219" y="6064663"/>
                      <a:ext cx="13723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r>
                        <a:rPr lang="en-US" b="1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5718490" y="4441572"/>
                      <a:ext cx="1877736" cy="2127371"/>
                      <a:chOff x="5718490" y="4441572"/>
                      <a:chExt cx="1877736" cy="2127371"/>
                    </a:xfrm>
                  </p:grpSpPr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5718490" y="5161680"/>
                        <a:ext cx="520402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d13</a:t>
                        </a:r>
                        <a:endPara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23" name="Group 122"/>
                      <p:cNvGrpSpPr/>
                      <p:nvPr/>
                    </p:nvGrpSpPr>
                    <p:grpSpPr>
                      <a:xfrm>
                        <a:off x="5731599" y="4441572"/>
                        <a:ext cx="1864627" cy="2127371"/>
                        <a:chOff x="5731599" y="4441572"/>
                        <a:chExt cx="1864627" cy="2127371"/>
                      </a:xfrm>
                    </p:grpSpPr>
                    <p:grpSp>
                      <p:nvGrpSpPr>
                        <p:cNvPr id="124" name="Group 123"/>
                        <p:cNvGrpSpPr/>
                        <p:nvPr/>
                      </p:nvGrpSpPr>
                      <p:grpSpPr>
                        <a:xfrm>
                          <a:off x="5731599" y="4441572"/>
                          <a:ext cx="1583421" cy="2127371"/>
                          <a:chOff x="5731599" y="4441572"/>
                          <a:chExt cx="1583421" cy="2127371"/>
                        </a:xfrm>
                      </p:grpSpPr>
                      <p:sp>
                        <p:nvSpPr>
                          <p:cNvPr id="126" name="Isosceles Triangle 125"/>
                          <p:cNvSpPr/>
                          <p:nvPr/>
                        </p:nvSpPr>
                        <p:spPr>
                          <a:xfrm rot="14413561">
                            <a:off x="5673725" y="5058367"/>
                            <a:ext cx="1568450" cy="1452702"/>
                          </a:xfrm>
                          <a:prstGeom prst="triangl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7" name="TextBox 126"/>
                          <p:cNvSpPr txBox="1"/>
                          <p:nvPr/>
                        </p:nvSpPr>
                        <p:spPr>
                          <a:xfrm>
                            <a:off x="5998037" y="4441572"/>
                            <a:ext cx="1316983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b="1" i="1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Label</a:t>
                            </a:r>
                            <a:r>
                              <a:rPr lang="en-US" b="1" i="1" baseline="-250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3</a:t>
                            </a:r>
                            <a:endParaRPr lang="en-US" sz="1400" b="1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7075826" y="5105981"/>
                          <a:ext cx="52040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d23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420481" y="6247324"/>
                    <a:ext cx="53521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d12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6569771" y="4204953"/>
                <a:ext cx="789945" cy="1259390"/>
                <a:chOff x="4999038" y="3662199"/>
                <a:chExt cx="789945" cy="125939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 rot="282480">
                  <a:off x="4999038" y="4424391"/>
                  <a:ext cx="422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/>
                    <a:t>θ</a:t>
                  </a:r>
                  <a:r>
                    <a:rPr lang="en-US" b="1" baseline="-25000" dirty="0">
                      <a:cs typeface="Arial" charset="0"/>
                    </a:rPr>
                    <a:t>1</a:t>
                  </a:r>
                  <a:endParaRPr lang="el-GR" b="1" baseline="-25000" dirty="0">
                    <a:cs typeface="Arial" charset="0"/>
                  </a:endParaRPr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14413561">
                  <a:off x="5353342" y="4669771"/>
                  <a:ext cx="147638" cy="35599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 rot="14413561" flipH="1" flipV="1">
                  <a:off x="4847428" y="3896982"/>
                  <a:ext cx="1176338" cy="7067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Group 107"/>
            <p:cNvGrpSpPr/>
            <p:nvPr/>
          </p:nvGrpSpPr>
          <p:grpSpPr>
            <a:xfrm>
              <a:off x="5621828" y="5937338"/>
              <a:ext cx="2710739" cy="687959"/>
              <a:chOff x="4341330" y="5442028"/>
              <a:chExt cx="2152060" cy="1163995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4727608" y="5442028"/>
                <a:ext cx="1353055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4341330" y="5512461"/>
                <a:ext cx="2152060" cy="109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 Length (D)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932067" y="2596068"/>
            <a:ext cx="215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the centroid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l-GR" i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of each amino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acid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488748" y="1868480"/>
            <a:ext cx="3422043" cy="2550684"/>
            <a:chOff x="5287889" y="3797616"/>
            <a:chExt cx="3422043" cy="2550684"/>
          </a:xfrm>
        </p:grpSpPr>
        <p:grpSp>
          <p:nvGrpSpPr>
            <p:cNvPr id="52" name="Group 51"/>
            <p:cNvGrpSpPr/>
            <p:nvPr/>
          </p:nvGrpSpPr>
          <p:grpSpPr>
            <a:xfrm>
              <a:off x="5287889" y="3797616"/>
              <a:ext cx="3422043" cy="2144306"/>
              <a:chOff x="5287889" y="3797616"/>
              <a:chExt cx="3422043" cy="2144306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287889" y="3797616"/>
                <a:ext cx="3422043" cy="2144306"/>
                <a:chOff x="4967219" y="4441572"/>
                <a:chExt cx="3422043" cy="2144306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7146172" y="6091508"/>
                  <a:ext cx="1243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Label</a:t>
                  </a:r>
                  <a:r>
                    <a:rPr lang="en-US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4967219" y="4441572"/>
                  <a:ext cx="2629007" cy="2144306"/>
                  <a:chOff x="4967219" y="4441572"/>
                  <a:chExt cx="2629007" cy="2144306"/>
                </a:xfrm>
              </p:grpSpPr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4967219" y="4441572"/>
                    <a:ext cx="2629007" cy="2127371"/>
                    <a:chOff x="4967219" y="4441572"/>
                    <a:chExt cx="2629007" cy="2127371"/>
                  </a:xfrm>
                </p:grpSpPr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4967219" y="6064663"/>
                      <a:ext cx="13723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r>
                        <a:rPr lang="en-US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5718490" y="4441572"/>
                      <a:ext cx="1877736" cy="2127371"/>
                      <a:chOff x="5718490" y="4441572"/>
                      <a:chExt cx="1877736" cy="2127371"/>
                    </a:xfrm>
                  </p:grpSpPr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5718490" y="5161680"/>
                        <a:ext cx="520402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d13</a:t>
                        </a:r>
                        <a:endPara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68" name="Group 67"/>
                      <p:cNvGrpSpPr/>
                      <p:nvPr/>
                    </p:nvGrpSpPr>
                    <p:grpSpPr>
                      <a:xfrm>
                        <a:off x="5731599" y="4441572"/>
                        <a:ext cx="1864627" cy="2127371"/>
                        <a:chOff x="5731599" y="4441572"/>
                        <a:chExt cx="1864627" cy="2127371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5731599" y="4441572"/>
                          <a:ext cx="1583421" cy="2127371"/>
                          <a:chOff x="5731599" y="4441572"/>
                          <a:chExt cx="1583421" cy="2127371"/>
                        </a:xfrm>
                      </p:grpSpPr>
                      <p:sp>
                        <p:nvSpPr>
                          <p:cNvPr id="71" name="Isosceles Triangle 70"/>
                          <p:cNvSpPr/>
                          <p:nvPr/>
                        </p:nvSpPr>
                        <p:spPr>
                          <a:xfrm rot="14413561">
                            <a:off x="5673725" y="5058367"/>
                            <a:ext cx="1568450" cy="1452702"/>
                          </a:xfrm>
                          <a:prstGeom prst="triangl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2" name="TextBox 71"/>
                          <p:cNvSpPr txBox="1"/>
                          <p:nvPr/>
                        </p:nvSpPr>
                        <p:spPr>
                          <a:xfrm>
                            <a:off x="5998037" y="4441572"/>
                            <a:ext cx="1316983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i="1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Label</a:t>
                            </a:r>
                            <a:r>
                              <a:rPr lang="en-US" i="1" baseline="-250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3</a:t>
                            </a:r>
                            <a:endParaRPr lang="en-US" sz="1400" i="1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0" name="TextBox 69"/>
                        <p:cNvSpPr txBox="1"/>
                        <p:nvPr/>
                      </p:nvSpPr>
                      <p:spPr>
                        <a:xfrm>
                          <a:off x="7075826" y="5105981"/>
                          <a:ext cx="52040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d23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420481" y="6247324"/>
                    <a:ext cx="53521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d12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6569771" y="4204953"/>
                <a:ext cx="789945" cy="1259390"/>
                <a:chOff x="4999038" y="3662199"/>
                <a:chExt cx="789945" cy="1259390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 rot="282480">
                  <a:off x="4999038" y="4424391"/>
                  <a:ext cx="422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prstClr val="black"/>
                      </a:solidFill>
                    </a:rPr>
                    <a:t>θ</a:t>
                  </a:r>
                  <a:r>
                    <a:rPr lang="en-US" baseline="-25000" dirty="0">
                      <a:solidFill>
                        <a:prstClr val="black"/>
                      </a:solidFill>
                      <a:cs typeface="Arial" charset="0"/>
                    </a:rPr>
                    <a:t>1</a:t>
                  </a:r>
                  <a:endParaRPr lang="el-GR" baseline="-25000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 rot="14413561">
                  <a:off x="5353342" y="4669771"/>
                  <a:ext cx="147638" cy="35599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rot="14413561" flipH="1" flipV="1">
                  <a:off x="4847428" y="3896982"/>
                  <a:ext cx="1176338" cy="7067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Group 52"/>
            <p:cNvGrpSpPr/>
            <p:nvPr/>
          </p:nvGrpSpPr>
          <p:grpSpPr>
            <a:xfrm>
              <a:off x="5621828" y="5937340"/>
              <a:ext cx="2710739" cy="410960"/>
              <a:chOff x="4341330" y="5442028"/>
              <a:chExt cx="2152060" cy="69532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4727608" y="5442028"/>
                <a:ext cx="1353055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4341330" y="5512461"/>
                <a:ext cx="2152060" cy="624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 Length (D)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THETA and LENGTH in Quintuple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37080" y="2165001"/>
                <a:ext cx="4493932" cy="1384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the Smaller </a:t>
                </a:r>
                <a:r>
                  <a:rPr lang="en-US" sz="2400" dirty="0"/>
                  <a:t>angle formed </a:t>
                </a:r>
                <a:r>
                  <a:rPr lang="en-US" sz="2400" dirty="0" smtClean="0"/>
                  <a:t>at midpoint of components of 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abel1 and 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Label2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opposite vertex</a:t>
                </a:r>
                <a:r>
                  <a:rPr lang="en-US" sz="2400" dirty="0" smtClean="0"/>
                  <a:t>.</a:t>
                </a:r>
              </a:p>
              <a:p>
                <a:endParaRPr lang="en-US" sz="12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0" y="2165001"/>
                <a:ext cx="4493932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887" t="-2586" r="-3235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9760" y="4736093"/>
                <a:ext cx="8367706" cy="8917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/(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∗(</m:t>
                              </m:r>
                              <m:f>
                                <m:f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num>
                                <m:den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𝛉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</m:t>
                              </m:r>
                              <m:sSub>
                                <m:sSubPr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b="1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0" y="4736093"/>
                <a:ext cx="8367706" cy="8917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199770" y="2985552"/>
            <a:ext cx="520402" cy="31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d3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3933308"/>
            <a:ext cx="23749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D:=d12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908300" y="1654413"/>
                <a:ext cx="3330855" cy="39206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𝐿𝑎𝑏𝑒𝑙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654413"/>
                <a:ext cx="3330855" cy="392067"/>
              </a:xfrm>
              <a:prstGeom prst="rect">
                <a:avLst/>
              </a:prstGeom>
              <a:blipFill rotWithShape="0">
                <a:blip r:embed="rId4"/>
                <a:stretch>
                  <a:fillRect l="-109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9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Significance of comparing protein 3D structures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105856"/>
              </p:ext>
            </p:extLst>
          </p:nvPr>
        </p:nvGraphicFramePr>
        <p:xfrm>
          <a:off x="523240" y="2226468"/>
          <a:ext cx="8134350" cy="39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Triples, </a:t>
            </a:r>
            <a:r>
              <a:rPr lang="en-US" dirty="0"/>
              <a:t>Angle and </a:t>
            </a:r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7785" y="1815530"/>
            <a:ext cx="8583443" cy="3500864"/>
            <a:chOff x="390784" y="2701572"/>
            <a:chExt cx="8583443" cy="3500864"/>
          </a:xfrm>
        </p:grpSpPr>
        <p:sp>
          <p:nvSpPr>
            <p:cNvPr id="37" name="Notched Right Arrow 36"/>
            <p:cNvSpPr/>
            <p:nvPr/>
          </p:nvSpPr>
          <p:spPr>
            <a:xfrm>
              <a:off x="3688775" y="2838316"/>
              <a:ext cx="995002" cy="360561"/>
            </a:xfrm>
            <a:prstGeom prst="notched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3619" y="2701572"/>
              <a:ext cx="2362200" cy="646331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ssign labels to amino acids in each triple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Bent Arrow 39"/>
            <p:cNvSpPr/>
            <p:nvPr/>
          </p:nvSpPr>
          <p:spPr>
            <a:xfrm rot="5400000">
              <a:off x="7181851" y="2862128"/>
              <a:ext cx="676274" cy="628650"/>
            </a:xfrm>
            <a:prstGeom prst="ben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00870" y="3654154"/>
              <a:ext cx="2580705" cy="64633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Perform rule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ased 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abel arrangement/ triple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Curved Left Arrow 67"/>
            <p:cNvSpPr/>
            <p:nvPr/>
          </p:nvSpPr>
          <p:spPr>
            <a:xfrm rot="3263463">
              <a:off x="6829477" y="4350235"/>
              <a:ext cx="605262" cy="1485777"/>
            </a:xfrm>
            <a:prstGeom prst="curvedLeftArrow">
              <a:avLst>
                <a:gd name="adj1" fmla="val 25000"/>
                <a:gd name="adj2" fmla="val 50000"/>
                <a:gd name="adj3" fmla="val 4609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0296" y="5168910"/>
              <a:ext cx="1583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Calculate Angle and Length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90784" y="5447019"/>
                  <a:ext cx="3450532" cy="40011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𝑳𝒂𝒃𝒆𝒍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𝑳𝒂𝒃𝒆𝒍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𝑳𝒂𝒃𝒆𝒍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784" y="5447019"/>
                  <a:ext cx="3450532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98" r="-1235"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Generate all possible triples of amino acids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b="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749507"/>
                  <a:ext cx="2863850" cy="59839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 t="-5769" r="-1050" b="-15385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Arrow 73"/>
            <p:cNvSpPr/>
            <p:nvPr/>
          </p:nvSpPr>
          <p:spPr>
            <a:xfrm>
              <a:off x="4196776" y="5390374"/>
              <a:ext cx="672057" cy="354836"/>
            </a:xfrm>
            <a:prstGeom prst="lef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6540" y="5833104"/>
              <a:ext cx="1606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Quintuple</a:t>
              </a:r>
              <a:endParaRPr lang="en-US" b="1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30621" y="3554007"/>
            <a:ext cx="3422043" cy="2550679"/>
            <a:chOff x="5287889" y="3797616"/>
            <a:chExt cx="3422043" cy="2550679"/>
          </a:xfrm>
        </p:grpSpPr>
        <p:grpSp>
          <p:nvGrpSpPr>
            <p:cNvPr id="107" name="Group 106"/>
            <p:cNvGrpSpPr/>
            <p:nvPr/>
          </p:nvGrpSpPr>
          <p:grpSpPr>
            <a:xfrm>
              <a:off x="5287889" y="3797616"/>
              <a:ext cx="3422043" cy="2144306"/>
              <a:chOff x="5287889" y="3797616"/>
              <a:chExt cx="3422043" cy="2144306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287889" y="3797616"/>
                <a:ext cx="3422043" cy="2144306"/>
                <a:chOff x="4967219" y="4441572"/>
                <a:chExt cx="3422043" cy="2144306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7146172" y="6091508"/>
                  <a:ext cx="12430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Label</a:t>
                  </a:r>
                  <a:r>
                    <a:rPr lang="en-US" i="1" baseline="-25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4967219" y="4441572"/>
                  <a:ext cx="2629007" cy="2144306"/>
                  <a:chOff x="4967219" y="4441572"/>
                  <a:chExt cx="2629007" cy="2144306"/>
                </a:xfrm>
              </p:grpSpPr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4967219" y="4441572"/>
                    <a:ext cx="2629007" cy="2127371"/>
                    <a:chOff x="4967219" y="4441572"/>
                    <a:chExt cx="2629007" cy="2127371"/>
                  </a:xfrm>
                </p:grpSpPr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4967219" y="6064663"/>
                      <a:ext cx="13723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Label</a:t>
                      </a:r>
                      <a:r>
                        <a:rPr lang="en-US" i="1" baseline="-25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i="1" baseline="-25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5718490" y="4441572"/>
                      <a:ext cx="1877736" cy="2127371"/>
                      <a:chOff x="5718490" y="4441572"/>
                      <a:chExt cx="1877736" cy="2127371"/>
                    </a:xfrm>
                  </p:grpSpPr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5718490" y="5161680"/>
                        <a:ext cx="520402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d13</a:t>
                        </a:r>
                        <a:endPara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23" name="Group 122"/>
                      <p:cNvGrpSpPr/>
                      <p:nvPr/>
                    </p:nvGrpSpPr>
                    <p:grpSpPr>
                      <a:xfrm>
                        <a:off x="5731599" y="4441572"/>
                        <a:ext cx="1864627" cy="2127371"/>
                        <a:chOff x="5731599" y="4441572"/>
                        <a:chExt cx="1864627" cy="2127371"/>
                      </a:xfrm>
                    </p:grpSpPr>
                    <p:grpSp>
                      <p:nvGrpSpPr>
                        <p:cNvPr id="124" name="Group 123"/>
                        <p:cNvGrpSpPr/>
                        <p:nvPr/>
                      </p:nvGrpSpPr>
                      <p:grpSpPr>
                        <a:xfrm>
                          <a:off x="5731599" y="4441572"/>
                          <a:ext cx="1583421" cy="2127371"/>
                          <a:chOff x="5731599" y="4441572"/>
                          <a:chExt cx="1583421" cy="2127371"/>
                        </a:xfrm>
                      </p:grpSpPr>
                      <p:sp>
                        <p:nvSpPr>
                          <p:cNvPr id="126" name="Isosceles Triangle 125"/>
                          <p:cNvSpPr/>
                          <p:nvPr/>
                        </p:nvSpPr>
                        <p:spPr>
                          <a:xfrm rot="14413561">
                            <a:off x="5673725" y="5058367"/>
                            <a:ext cx="1568450" cy="1452702"/>
                          </a:xfrm>
                          <a:prstGeom prst="triangle">
                            <a:avLst/>
                          </a:prstGeom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7" name="TextBox 126"/>
                          <p:cNvSpPr txBox="1"/>
                          <p:nvPr/>
                        </p:nvSpPr>
                        <p:spPr>
                          <a:xfrm>
                            <a:off x="5998037" y="4441572"/>
                            <a:ext cx="1316983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i="1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Label</a:t>
                            </a:r>
                            <a:r>
                              <a:rPr lang="en-US" i="1" baseline="-25000" dirty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3</a:t>
                            </a:r>
                            <a:endParaRPr lang="en-US" sz="1400" i="1" baseline="-25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7075826" y="5105981"/>
                          <a:ext cx="52040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d23</a:t>
                          </a:r>
                          <a:endParaRPr lang="en-US" sz="16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420481" y="6247324"/>
                    <a:ext cx="53521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d12</a:t>
                    </a:r>
                    <a:endPara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6569771" y="4204953"/>
                <a:ext cx="789945" cy="1259390"/>
                <a:chOff x="4999038" y="3662199"/>
                <a:chExt cx="789945" cy="125939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 rot="282480">
                  <a:off x="4999038" y="4424391"/>
                  <a:ext cx="422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θ</a:t>
                  </a:r>
                  <a:r>
                    <a:rPr lang="en-US" baseline="-25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charset="0"/>
                    </a:rPr>
                    <a:t>1</a:t>
                  </a:r>
                  <a:endParaRPr lang="el-GR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charset="0"/>
                  </a:endParaRPr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14413561">
                  <a:off x="5353342" y="4669771"/>
                  <a:ext cx="147638" cy="35599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 rot="14413561" flipH="1" flipV="1">
                  <a:off x="4847428" y="3896982"/>
                  <a:ext cx="1176338" cy="7067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8" name="Group 107"/>
            <p:cNvGrpSpPr/>
            <p:nvPr/>
          </p:nvGrpSpPr>
          <p:grpSpPr>
            <a:xfrm>
              <a:off x="5621828" y="5937335"/>
              <a:ext cx="2710739" cy="410960"/>
              <a:chOff x="4341330" y="5442028"/>
              <a:chExt cx="2152060" cy="695326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4727608" y="5442028"/>
                <a:ext cx="1353055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4341330" y="5512461"/>
                <a:ext cx="2152060" cy="62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Representative Length (D)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932067" y="2596068"/>
            <a:ext cx="215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the centroid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l-GR" i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of each amino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acid for protein sequence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9376" y="5430713"/>
                <a:ext cx="29260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Calculate Key/triple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𝑸𝑼𝑰𝑵𝑻𝑼𝑷𝑳𝑬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  <a:p>
                <a:r>
                  <a:rPr lang="en-US" sz="2000" b="1" dirty="0" smtClean="0"/>
                  <a:t> </a:t>
                </a:r>
                <a:endParaRPr lang="en-US" sz="20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76" y="5430713"/>
                <a:ext cx="2926080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81050" y="1495425"/>
            <a:ext cx="6081304" cy="1640948"/>
            <a:chOff x="781050" y="2171700"/>
            <a:chExt cx="6081304" cy="18429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52800" y="2352957"/>
                  <a:ext cx="3509554" cy="4493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𝐿𝑎𝑏𝑒𝑙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2352957"/>
                  <a:ext cx="3509554" cy="44937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Notched Right Arrow 7"/>
            <p:cNvSpPr/>
            <p:nvPr/>
          </p:nvSpPr>
          <p:spPr>
            <a:xfrm>
              <a:off x="781050" y="2171700"/>
              <a:ext cx="2428875" cy="714375"/>
            </a:xfrm>
            <a:prstGeom prst="notch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For Quintuple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150836" y="2857499"/>
              <a:ext cx="718789" cy="1157179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1265" y="4378417"/>
            <a:ext cx="6977928" cy="1823375"/>
            <a:chOff x="2100977" y="4915041"/>
            <a:chExt cx="6977928" cy="960873"/>
          </a:xfrm>
        </p:grpSpPr>
        <p:sp>
          <p:nvSpPr>
            <p:cNvPr id="16" name="Rounded Rectangle 15"/>
            <p:cNvSpPr/>
            <p:nvPr/>
          </p:nvSpPr>
          <p:spPr>
            <a:xfrm>
              <a:off x="2100977" y="4941973"/>
              <a:ext cx="1235943" cy="933940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 </a:t>
              </a:r>
              <a:r>
                <a:rPr lang="en-US" sz="2000" dirty="0" smtClean="0"/>
                <a:t>Number </a:t>
              </a:r>
              <a:r>
                <a:rPr lang="en-US" sz="2000" dirty="0"/>
                <a:t>of classes of </a:t>
              </a:r>
              <a:r>
                <a:rPr lang="en-US" sz="2000" dirty="0" smtClean="0"/>
                <a:t>angles</a:t>
              </a:r>
              <a:endParaRPr lang="en-US" sz="20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56748" y="4941972"/>
              <a:ext cx="1235943" cy="933941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 </a:t>
              </a:r>
              <a:r>
                <a:rPr lang="en-US" sz="2000" dirty="0" smtClean="0"/>
                <a:t>Number </a:t>
              </a:r>
              <a:r>
                <a:rPr lang="en-US" sz="2000" dirty="0"/>
                <a:t>of classes of </a:t>
              </a:r>
              <a:r>
                <a:rPr lang="en-US" sz="2000" dirty="0" smtClean="0"/>
                <a:t>lengths</a:t>
              </a:r>
              <a:endParaRPr lang="en-US" sz="20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612519" y="4941973"/>
              <a:ext cx="1611460" cy="933941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Bin Boundaries of each </a:t>
              </a:r>
              <a:r>
                <a:rPr lang="en-US" sz="2000" dirty="0" smtClean="0"/>
                <a:t>angle </a:t>
              </a:r>
              <a:r>
                <a:rPr lang="en-US" sz="2000" dirty="0" smtClean="0"/>
                <a:t>class</a:t>
              </a:r>
              <a:endParaRPr lang="en-US" sz="20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486650" y="4915041"/>
              <a:ext cx="1592255" cy="960873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Bin Boundaries of each </a:t>
              </a:r>
              <a:r>
                <a:rPr lang="en-US" sz="2000" dirty="0" smtClean="0"/>
                <a:t>length </a:t>
              </a:r>
              <a:r>
                <a:rPr lang="en-US" sz="2000" dirty="0"/>
                <a:t>class</a:t>
              </a: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4150836" y="3689708"/>
            <a:ext cx="610450" cy="68870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53818" y="2261059"/>
            <a:ext cx="233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Apply Function to Quintuples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044174" y="3781520"/>
            <a:ext cx="224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to Discretize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177715" y="3234011"/>
            <a:ext cx="8665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= 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|N</a:t>
            </a:r>
            <a:r>
              <a:rPr lang="en-US" b="1" baseline="-25000" dirty="0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||N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Label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b="1" i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1)+</a:t>
            </a:r>
            <a:r>
              <a:rPr lang="en-US" b="1" dirty="0" err="1" smtClean="0">
                <a:solidFill>
                  <a:srgbClr val="C00000"/>
                </a:solidFill>
              </a:rPr>
              <a:t>m|N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||N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Label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b="1" i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1)+|</a:t>
            </a:r>
            <a:r>
              <a:rPr lang="en-US" b="1" dirty="0" err="1" smtClean="0">
                <a:solidFill>
                  <a:srgbClr val="C00000"/>
                </a:solidFill>
              </a:rPr>
              <a:t>N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||N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Label</a:t>
            </a:r>
            <a:r>
              <a:rPr lang="en-US" b="1" i="1" baseline="-25000" dirty="0" smtClean="0">
                <a:solidFill>
                  <a:srgbClr val="C00000"/>
                </a:solidFill>
              </a:rPr>
              <a:t>3</a:t>
            </a:r>
            <a:r>
              <a:rPr lang="en-US" b="1" i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1)+|N</a:t>
            </a:r>
            <a:r>
              <a:rPr lang="en-US" b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|(</a:t>
            </a:r>
            <a:r>
              <a:rPr lang="en-US" b="1" i="1" dirty="0" smtClean="0">
                <a:solidFill>
                  <a:srgbClr val="C00000"/>
                </a:solidFill>
              </a:rPr>
              <a:t>c</a:t>
            </a:r>
            <a:r>
              <a:rPr lang="en-US" b="1" baseline="-25000" dirty="0" smtClean="0">
                <a:solidFill>
                  <a:srgbClr val="C00000"/>
                </a:solidFill>
              </a:rPr>
              <a:t>θ</a:t>
            </a:r>
            <a:r>
              <a:rPr lang="en-US" b="1" dirty="0" smtClean="0">
                <a:solidFill>
                  <a:srgbClr val="C00000"/>
                </a:solidFill>
              </a:rPr>
              <a:t>-1)+</a:t>
            </a:r>
            <a:r>
              <a:rPr lang="en-US" b="1" i="1" dirty="0" smtClean="0">
                <a:solidFill>
                  <a:srgbClr val="C00000"/>
                </a:solidFill>
              </a:rPr>
              <a:t>c</a:t>
            </a:r>
            <a:r>
              <a:rPr lang="en-US" b="1" i="1" baseline="-25000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-1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72032678"/>
              </p:ext>
            </p:extLst>
          </p:nvPr>
        </p:nvGraphicFramePr>
        <p:xfrm>
          <a:off x="623888" y="1709739"/>
          <a:ext cx="78867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Constantia" panose="02030602050306030303" pitchFamily="18" charset="0"/>
              </a:rPr>
              <a:t>DISCRETIZATION</a:t>
            </a:r>
            <a:endParaRPr lang="en-US" sz="3200" b="1" u="sng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Contributions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48" y="1761762"/>
            <a:ext cx="7740288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Generalizing Triangular Spatial Relationships from 2D to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49" y="2658745"/>
            <a:ext cx="7740287" cy="7245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Modifying Triangular Spatial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Relationships to </a:t>
            </a:r>
            <a:r>
              <a:rPr lang="en-US" sz="2000" i="1" u="sng" dirty="0" smtClean="0">
                <a:solidFill>
                  <a:schemeClr val="bg2">
                    <a:lumMod val="75000"/>
                  </a:schemeClr>
                </a:solidFill>
              </a:rPr>
              <a:t>achieve scale sensitivity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and incorporate ability to unify multiple objects into one class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3714206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Novel equal frequency binning method for discretization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4611189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Proof of desired property of triangular spatial relationships in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49" y="5377543"/>
            <a:ext cx="7740287" cy="796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Generalization of Jaccard and Overlap functions for similarity calculation.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91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981018" y="4446299"/>
            <a:ext cx="1534886" cy="5894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Discretization </a:t>
            </a:r>
            <a:r>
              <a:rPr lang="en-US" dirty="0" smtClean="0"/>
              <a:t>standard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38425" y="1537820"/>
            <a:ext cx="3533775" cy="7055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Unsupervised Discretization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1574" y="3106424"/>
            <a:ext cx="3533775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Novel </a:t>
            </a:r>
            <a:r>
              <a:rPr lang="en-US" u="sng" dirty="0" smtClean="0">
                <a:solidFill>
                  <a:schemeClr val="tx1"/>
                </a:solidFill>
              </a:rPr>
              <a:t>Equal Frequency Binning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3107280"/>
            <a:ext cx="3533775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Equal Width Binning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 flipH="1">
            <a:off x="2395538" y="2243345"/>
            <a:ext cx="2009775" cy="86393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>
            <a:off x="4405313" y="2243345"/>
            <a:ext cx="2343149" cy="86307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3998" y="4415246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TSR -2D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0267" y="4559850"/>
            <a:ext cx="157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TSR -3D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flipH="1">
            <a:off x="6748461" y="4020824"/>
            <a:ext cx="1" cy="394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</p:cNvCxnSpPr>
          <p:nvPr/>
        </p:nvCxnSpPr>
        <p:spPr>
          <a:xfrm flipH="1">
            <a:off x="2395536" y="4021680"/>
            <a:ext cx="2" cy="3935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50377" y="5149282"/>
            <a:ext cx="386497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 ensure that a random </a:t>
            </a:r>
            <a:r>
              <a:rPr lang="en-US" b="1" dirty="0" smtClean="0"/>
              <a:t>variable (angle/ length value) </a:t>
            </a:r>
            <a:r>
              <a:rPr lang="en-US" b="1" dirty="0"/>
              <a:t>has equal probability of falling in any class</a:t>
            </a:r>
          </a:p>
        </p:txBody>
      </p:sp>
    </p:spTree>
    <p:extLst>
      <p:ext uri="{BB962C8B-B14F-4D97-AF65-F5344CB8AC3E}">
        <p14:creationId xmlns:p14="http://schemas.microsoft.com/office/powerpoint/2010/main" val="2021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2344"/>
            <a:ext cx="7886700" cy="118437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Data used to decide the bin boundaries and number of bins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42168" y="2224503"/>
                <a:ext cx="4588692" cy="672367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𝐴𝑛𝑔𝑙𝑒𝑠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2, 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𝐿𝑒𝑛𝑔𝑡h𝑠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12, 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13,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23}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168" y="2224503"/>
                <a:ext cx="4588692" cy="672367"/>
              </a:xfr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343985" y="3317967"/>
            <a:ext cx="4456030" cy="2241747"/>
            <a:chOff x="2252136" y="3492138"/>
            <a:chExt cx="4456030" cy="2241747"/>
          </a:xfrm>
        </p:grpSpPr>
        <p:grpSp>
          <p:nvGrpSpPr>
            <p:cNvPr id="38" name="Group 37"/>
            <p:cNvGrpSpPr/>
            <p:nvPr/>
          </p:nvGrpSpPr>
          <p:grpSpPr>
            <a:xfrm>
              <a:off x="2252136" y="3492138"/>
              <a:ext cx="4456030" cy="2241747"/>
              <a:chOff x="2252136" y="3492138"/>
              <a:chExt cx="4456030" cy="224174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17132" y="3542516"/>
                <a:ext cx="3791623" cy="2191369"/>
                <a:chOff x="6762939" y="2779414"/>
                <a:chExt cx="2697932" cy="2401993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794655" y="2779414"/>
                  <a:ext cx="2623681" cy="1994387"/>
                  <a:chOff x="8668722" y="2661719"/>
                  <a:chExt cx="2623681" cy="1994387"/>
                </a:xfrm>
              </p:grpSpPr>
              <p:grpSp>
                <p:nvGrpSpPr>
                  <p:cNvPr id="13" name="Group 24"/>
                  <p:cNvGrpSpPr/>
                  <p:nvPr/>
                </p:nvGrpSpPr>
                <p:grpSpPr>
                  <a:xfrm>
                    <a:off x="8668722" y="2661719"/>
                    <a:ext cx="2623681" cy="1994387"/>
                    <a:chOff x="8668722" y="2661719"/>
                    <a:chExt cx="2623681" cy="1994387"/>
                  </a:xfrm>
                </p:grpSpPr>
                <p:sp>
                  <p:nvSpPr>
                    <p:cNvPr id="18" name="Isosceles Triangle 4"/>
                    <p:cNvSpPr/>
                    <p:nvPr/>
                  </p:nvSpPr>
                  <p:spPr>
                    <a:xfrm>
                      <a:off x="8668722" y="2661719"/>
                      <a:ext cx="2623681" cy="1781631"/>
                    </a:xfrm>
                    <a:prstGeom prst="triangle">
                      <a:avLst>
                        <a:gd name="adj" fmla="val 61388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3">
                      <a:schemeClr val="lt2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 flipH="1">
                      <a:off x="9886386" y="2670731"/>
                      <a:ext cx="384772" cy="178357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Arc 16"/>
                    <p:cNvSpPr/>
                    <p:nvPr/>
                  </p:nvSpPr>
                  <p:spPr>
                    <a:xfrm>
                      <a:off x="9769680" y="4230593"/>
                      <a:ext cx="344031" cy="425513"/>
                    </a:xfrm>
                    <a:prstGeom prst="arc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</p:grp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013134" y="4022411"/>
                    <a:ext cx="434567" cy="467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200" b="1" dirty="0" smtClean="0">
                        <a:solidFill>
                          <a:prstClr val="black"/>
                        </a:solidFill>
                      </a:rPr>
                      <a:t>θ</a:t>
                    </a:r>
                    <a:r>
                      <a:rPr lang="en-US" sz="1200" b="1" baseline="-25000" dirty="0" smtClean="0">
                        <a:solidFill>
                          <a:prstClr val="black"/>
                        </a:solidFill>
                        <a:cs typeface="Arial" charset="0"/>
                      </a:rPr>
                      <a:t>1</a:t>
                    </a:r>
                    <a:endParaRPr lang="el-GR" sz="1200" b="1" baseline="-25000" dirty="0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6762939" y="4712820"/>
                  <a:ext cx="2697932" cy="1810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7715412" y="4877784"/>
                  <a:ext cx="782166" cy="303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Length (d23)</a:t>
                  </a:r>
                  <a:endParaRPr lang="en-US" sz="1200" b="1" dirty="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2287683" y="3979611"/>
                <a:ext cx="10992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Length (d12)</a:t>
                </a:r>
                <a:endParaRPr lang="en-US" sz="12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08925" y="3977151"/>
                <a:ext cx="10992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Length (d13)</a:t>
                </a:r>
                <a:endParaRPr lang="en-US" sz="1200" b="1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2252136" y="3492138"/>
                <a:ext cx="2052103" cy="14816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960813" y="3516548"/>
                <a:ext cx="1196629" cy="14807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>
              <a:stCxn id="18" idx="4"/>
            </p:cNvCxnSpPr>
            <p:nvPr/>
          </p:nvCxnSpPr>
          <p:spPr>
            <a:xfrm flipH="1" flipV="1">
              <a:off x="3558333" y="4307990"/>
              <a:ext cx="2490644" cy="8599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2"/>
            </p:cNvCxnSpPr>
            <p:nvPr/>
          </p:nvCxnSpPr>
          <p:spPr>
            <a:xfrm flipV="1">
              <a:off x="2361705" y="4258168"/>
              <a:ext cx="2889564" cy="9097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3838462">
              <a:off x="3441179" y="4002758"/>
              <a:ext cx="483495" cy="38820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Arc 28"/>
            <p:cNvSpPr/>
            <p:nvPr/>
          </p:nvSpPr>
          <p:spPr>
            <a:xfrm rot="14591604">
              <a:off x="4918297" y="4057174"/>
              <a:ext cx="483495" cy="38820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1946" y="4116956"/>
              <a:ext cx="388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prstClr val="black"/>
                  </a:solidFill>
                </a:rPr>
                <a:t>θ</a:t>
              </a:r>
              <a:r>
                <a:rPr lang="en-US" sz="1200" b="1" baseline="-25000" dirty="0" smtClean="0">
                  <a:solidFill>
                    <a:prstClr val="black"/>
                  </a:solidFill>
                  <a:cs typeface="Arial" charset="0"/>
                </a:rPr>
                <a:t>3</a:t>
              </a:r>
              <a:endParaRPr lang="el-GR" sz="1200" b="1" baseline="-250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94694" y="4064068"/>
              <a:ext cx="366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prstClr val="black"/>
                  </a:solidFill>
                </a:rPr>
                <a:t>θ</a:t>
              </a:r>
              <a:r>
                <a:rPr lang="en-US" sz="1200" b="1" baseline="-25000" dirty="0" smtClean="0">
                  <a:solidFill>
                    <a:prstClr val="black"/>
                  </a:solidFill>
                  <a:cs typeface="Arial" charset="0"/>
                </a:rPr>
                <a:t>2</a:t>
              </a:r>
              <a:endParaRPr lang="el-GR" sz="1200" b="1" baseline="-250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7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in support of equal frequency binning of length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2501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8925" y="1690689"/>
            <a:ext cx="292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Length count plot</a:t>
            </a:r>
          </a:p>
        </p:txBody>
      </p:sp>
    </p:spTree>
    <p:extLst>
      <p:ext uri="{BB962C8B-B14F-4D97-AF65-F5344CB8AC3E}">
        <p14:creationId xmlns:p14="http://schemas.microsoft.com/office/powerpoint/2010/main" val="39741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Data in support of equal frequency </a:t>
            </a:r>
            <a:r>
              <a:rPr lang="en-US" dirty="0" smtClean="0"/>
              <a:t>binning of angle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803006"/>
              </p:ext>
            </p:extLst>
          </p:nvPr>
        </p:nvGraphicFramePr>
        <p:xfrm>
          <a:off x="1062446" y="2553543"/>
          <a:ext cx="5962106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7006" y="2047740"/>
            <a:ext cx="292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Angle</a:t>
            </a:r>
            <a:r>
              <a:rPr lang="en-US" sz="2800" dirty="0" smtClean="0"/>
              <a:t> </a:t>
            </a:r>
            <a:r>
              <a:rPr lang="en-US" sz="2800" dirty="0"/>
              <a:t>count plot</a:t>
            </a:r>
          </a:p>
        </p:txBody>
      </p:sp>
    </p:spTree>
    <p:extLst>
      <p:ext uri="{BB962C8B-B14F-4D97-AF65-F5344CB8AC3E}">
        <p14:creationId xmlns:p14="http://schemas.microsoft.com/office/powerpoint/2010/main" val="22837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Problems with standard equal frequency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30" y="1967230"/>
            <a:ext cx="7886700" cy="13266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1. Need </a:t>
            </a:r>
            <a:r>
              <a:rPr lang="en-US" sz="2400" dirty="0" smtClean="0"/>
              <a:t>for user defined number of bins to start with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smtClean="0"/>
              <a:t>Instances </a:t>
            </a:r>
            <a:r>
              <a:rPr lang="en-US" sz="2400" dirty="0" smtClean="0"/>
              <a:t>where different occurrences of same value may land in different  bins.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>
            <a:stCxn id="6" idx="1"/>
            <a:endCxn id="6" idx="3"/>
          </p:cNvCxnSpPr>
          <p:nvPr/>
        </p:nvCxnSpPr>
        <p:spPr>
          <a:xfrm>
            <a:off x="3083972" y="5211469"/>
            <a:ext cx="359369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6"/>
          <p:cNvGrpSpPr/>
          <p:nvPr/>
        </p:nvGrpSpPr>
        <p:grpSpPr>
          <a:xfrm>
            <a:off x="3083972" y="3884024"/>
            <a:ext cx="2646267" cy="2654890"/>
            <a:chOff x="1509204" y="3488924"/>
            <a:chExt cx="2876365" cy="2893099"/>
          </a:xfrm>
        </p:grpSpPr>
        <p:sp>
          <p:nvSpPr>
            <p:cNvPr id="6" name="TextBox 5"/>
            <p:cNvSpPr txBox="1"/>
            <p:nvPr/>
          </p:nvSpPr>
          <p:spPr>
            <a:xfrm>
              <a:off x="1509204" y="3488924"/>
              <a:ext cx="390617" cy="28930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2</a:t>
              </a:r>
            </a:p>
            <a:p>
              <a:r>
                <a:rPr lang="en-US" sz="1600" dirty="0"/>
                <a:t>3</a:t>
              </a:r>
            </a:p>
            <a:p>
              <a:r>
                <a:rPr lang="en-US" sz="1600" dirty="0"/>
                <a:t>3</a:t>
              </a:r>
            </a:p>
            <a:p>
              <a:r>
                <a:rPr lang="en-US" sz="1600" dirty="0"/>
                <a:t>4</a:t>
              </a:r>
            </a:p>
            <a:p>
              <a:r>
                <a:rPr lang="en-US" sz="1600" dirty="0"/>
                <a:t>4</a:t>
              </a:r>
            </a:p>
            <a:p>
              <a:r>
                <a:rPr lang="en-US" sz="1600" dirty="0"/>
                <a:t>4</a:t>
              </a:r>
            </a:p>
            <a:p>
              <a:r>
                <a:rPr lang="en-US" sz="1600" dirty="0"/>
                <a:t>4</a:t>
              </a:r>
            </a:p>
            <a:p>
              <a:r>
                <a:rPr lang="en-US" sz="1600" dirty="0"/>
                <a:t>4</a:t>
              </a:r>
            </a:p>
            <a:p>
              <a:r>
                <a:rPr lang="en-US" sz="1600" dirty="0"/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21585" y="3506684"/>
              <a:ext cx="328473" cy="11067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  <a:p>
              <a:r>
                <a:rPr lang="en-US" sz="1200" dirty="0"/>
                <a:t>2</a:t>
              </a:r>
            </a:p>
            <a:p>
              <a:r>
                <a:rPr lang="en-US" sz="1200" dirty="0"/>
                <a:t>3</a:t>
              </a:r>
            </a:p>
            <a:p>
              <a:r>
                <a:rPr lang="en-US" sz="1200" dirty="0"/>
                <a:t>3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1942" y="4919716"/>
              <a:ext cx="353627" cy="110679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sz="12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sz="12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sz="12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sz="12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20900081">
              <a:off x="1935332" y="4145872"/>
              <a:ext cx="1597981" cy="133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ight Arrow 13"/>
            <p:cNvSpPr/>
            <p:nvPr/>
          </p:nvSpPr>
          <p:spPr>
            <a:xfrm rot="436004">
              <a:off x="2007833" y="5390229"/>
              <a:ext cx="1597981" cy="133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 rot="20959310">
              <a:off x="2185587" y="3826685"/>
              <a:ext cx="889171" cy="36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Bin 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521465">
              <a:off x="2337987" y="5053323"/>
              <a:ext cx="889171" cy="368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Bin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Iterative binning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9279" y="1757362"/>
                <a:ext cx="7886700" cy="4351338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Iterations </a:t>
                </a:r>
                <a:r>
                  <a:rPr lang="en-US" b="1" dirty="0" smtClean="0"/>
                  <a:t>to find </a:t>
                </a:r>
                <a:r>
                  <a:rPr lang="en-US" b="1" dirty="0" smtClean="0"/>
                  <a:t>potential number of bins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Minimum number of allowed bins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	Experimentally found to be &gt;=6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Maximum number of allowed bins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Using </a:t>
                </a:r>
                <a:r>
                  <a:rPr lang="en-US" dirty="0" err="1" smtClean="0"/>
                  <a:t>Sturge’s</a:t>
                </a:r>
                <a:r>
                  <a:rPr lang="en-US" dirty="0" smtClean="0"/>
                  <a:t>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 is total number of instances in the data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279" y="1757362"/>
                <a:ext cx="7886700" cy="4351338"/>
              </a:xfrm>
              <a:blipFill rotWithShape="0">
                <a:blip r:embed="rId2"/>
                <a:stretch>
                  <a:fillRect l="-1392" t="-3501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Protein 3D structure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64994"/>
              </p:ext>
            </p:extLst>
          </p:nvPr>
        </p:nvGraphicFramePr>
        <p:xfrm>
          <a:off x="523240" y="2226468"/>
          <a:ext cx="8134350" cy="39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667" y="3570516"/>
            <a:ext cx="2845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Drug design</a:t>
            </a:r>
          </a:p>
          <a:p>
            <a:r>
              <a:rPr lang="en-US" sz="2000" b="1" dirty="0" smtClean="0"/>
              <a:t>Drug delivery</a:t>
            </a:r>
          </a:p>
          <a:p>
            <a:r>
              <a:rPr lang="en-US" sz="2000" b="1" dirty="0" smtClean="0"/>
              <a:t>Pharmacophore design</a:t>
            </a:r>
          </a:p>
        </p:txBody>
      </p:sp>
      <p:sp>
        <p:nvSpPr>
          <p:cNvPr id="8" name="Up Arrow 7"/>
          <p:cNvSpPr/>
          <p:nvPr/>
        </p:nvSpPr>
        <p:spPr>
          <a:xfrm rot="20005149">
            <a:off x="1545335" y="4548158"/>
            <a:ext cx="274439" cy="6512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Adaptive binning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359229" y="4296208"/>
                <a:ext cx="3135085" cy="62342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Include </a:t>
                </a:r>
                <a:r>
                  <a:rPr lang="en-US" dirty="0"/>
                  <a:t>all instances of </a:t>
                </a:r>
                <a:r>
                  <a:rPr lang="en-US" i="1" dirty="0" smtClean="0"/>
                  <a:t>x</a:t>
                </a:r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𝑓𝑟𝑒𝑞𝑢𝑒𝑛𝑐𝑦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𝑖𝑛𝑐𝑙𝑢𝑠𝑖𝑜𝑛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pPr lvl="0" algn="ctr"/>
                <a:endParaRPr lang="en-US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9" y="4296208"/>
                <a:ext cx="3135085" cy="623425"/>
              </a:xfrm>
              <a:prstGeom prst="roundRect">
                <a:avLst/>
              </a:prstGeom>
              <a:blipFill rotWithShape="0">
                <a:blip r:embed="rId3"/>
                <a:stretch>
                  <a:fillRect t="-7767" b="-16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5573490" y="4304931"/>
                <a:ext cx="3426818" cy="63478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Exclude </a:t>
                </a:r>
                <a:r>
                  <a:rPr lang="en-US" dirty="0"/>
                  <a:t>all </a:t>
                </a:r>
                <a:r>
                  <a:rPr lang="en-US" dirty="0" smtClean="0"/>
                  <a:t>instances </a:t>
                </a:r>
                <a:r>
                  <a:rPr lang="en-US" dirty="0"/>
                  <a:t>of </a:t>
                </a:r>
                <a:r>
                  <a:rPr lang="en-US" i="1" dirty="0" smtClean="0"/>
                  <a:t>x</a:t>
                </a:r>
                <a:endParaRPr lang="en-US" i="1" dirty="0" smtClean="0"/>
              </a:p>
              <a:p>
                <a:pPr lvl="0"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𝑓𝑟𝑒𝑞𝑢𝑒𝑛𝑐𝑦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𝑒𝑥𝑐𝑙𝑢𝑠𝑖𝑜𝑛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90" y="4304931"/>
                <a:ext cx="3426818" cy="634783"/>
              </a:xfrm>
              <a:prstGeom prst="roundRect">
                <a:avLst/>
              </a:prstGeom>
              <a:blipFill rotWithShape="0">
                <a:blip r:embed="rId4"/>
                <a:stretch>
                  <a:fillRect t="-5714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41278" y="3025633"/>
                <a:ext cx="6244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dirty="0"/>
                  <a:t>For a value </a:t>
                </a:r>
                <a:r>
                  <a:rPr lang="en-US" i="1" dirty="0"/>
                  <a:t>x,</a:t>
                </a:r>
                <a:r>
                  <a:rPr lang="en-US" dirty="0"/>
                  <a:t> that is not completely in the bin </a:t>
                </a:r>
                <a:r>
                  <a:rPr lang="en-US" i="1" dirty="0"/>
                  <a:t>i</a:t>
                </a:r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𝑟𝑒𝑞𝑢𝑒𝑛𝑐𝑦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expected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frequency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78" y="3025633"/>
                <a:ext cx="6244046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92281" y="4037548"/>
            <a:ext cx="179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Two possible </a:t>
            </a:r>
            <a:r>
              <a:rPr lang="en-US" sz="1600" dirty="0"/>
              <a:t>options</a:t>
            </a:r>
          </a:p>
        </p:txBody>
      </p:sp>
      <p:cxnSp>
        <p:nvCxnSpPr>
          <p:cNvPr id="10" name="Straight Arrow Connector 9"/>
          <p:cNvCxnSpPr>
            <a:stCxn id="7" idx="2"/>
            <a:endCxn id="5" idx="0"/>
          </p:cNvCxnSpPr>
          <p:nvPr/>
        </p:nvCxnSpPr>
        <p:spPr>
          <a:xfrm flipH="1">
            <a:off x="1926772" y="3671964"/>
            <a:ext cx="2636529" cy="6242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6" idx="0"/>
          </p:cNvCxnSpPr>
          <p:nvPr/>
        </p:nvCxnSpPr>
        <p:spPr>
          <a:xfrm>
            <a:off x="4563301" y="3671964"/>
            <a:ext cx="2723598" cy="63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28" idx="0"/>
          </p:cNvCxnSpPr>
          <p:nvPr/>
        </p:nvCxnSpPr>
        <p:spPr>
          <a:xfrm>
            <a:off x="7286899" y="4939714"/>
            <a:ext cx="0" cy="408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21"/>
              <p:cNvSpPr/>
              <p:nvPr/>
            </p:nvSpPr>
            <p:spPr>
              <a:xfrm>
                <a:off x="359229" y="5357678"/>
                <a:ext cx="3135085" cy="41365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𝑎𝑏𝑠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9" y="5357678"/>
                <a:ext cx="3135085" cy="413658"/>
              </a:xfrm>
              <a:prstGeom prst="roundRect">
                <a:avLst/>
              </a:prstGeom>
              <a:blipFill rotWithShape="0"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14661" y="4786059"/>
            <a:ext cx="109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Calculate </a:t>
            </a:r>
            <a:r>
              <a:rPr lang="en-US" sz="1600" dirty="0"/>
              <a:t>deviation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27"/>
              <p:cNvSpPr/>
              <p:nvPr/>
            </p:nvSpPr>
            <p:spPr>
              <a:xfrm>
                <a:off x="5573490" y="5348016"/>
                <a:ext cx="3426818" cy="40617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90" y="5348016"/>
                <a:ext cx="3426818" cy="406178"/>
              </a:xfrm>
              <a:prstGeom prst="roundRect">
                <a:avLst/>
              </a:prstGeom>
              <a:blipFill rotWithShape="0">
                <a:blip r:embed="rId7"/>
                <a:stretch>
                  <a:fillRect t="-294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5" idx="2"/>
            <a:endCxn id="22" idx="0"/>
          </p:cNvCxnSpPr>
          <p:nvPr/>
        </p:nvCxnSpPr>
        <p:spPr>
          <a:xfrm>
            <a:off x="1926772" y="4919633"/>
            <a:ext cx="0" cy="438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2"/>
            <a:endCxn id="36" idx="1"/>
          </p:cNvCxnSpPr>
          <p:nvPr/>
        </p:nvCxnSpPr>
        <p:spPr>
          <a:xfrm>
            <a:off x="1926772" y="5771336"/>
            <a:ext cx="1260566" cy="639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2"/>
            <a:endCxn id="36" idx="3"/>
          </p:cNvCxnSpPr>
          <p:nvPr/>
        </p:nvCxnSpPr>
        <p:spPr>
          <a:xfrm flipH="1">
            <a:off x="6374675" y="5754194"/>
            <a:ext cx="912224" cy="6564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ounded Rectangle 35"/>
              <p:cNvSpPr/>
              <p:nvPr/>
            </p:nvSpPr>
            <p:spPr>
              <a:xfrm>
                <a:off x="3187338" y="6244045"/>
                <a:ext cx="3187337" cy="33310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338" y="6244045"/>
                <a:ext cx="3187337" cy="333103"/>
              </a:xfrm>
              <a:prstGeom prst="roundRect">
                <a:avLst/>
              </a:prstGeom>
              <a:blipFill rotWithShape="0">
                <a:blip r:embed="rId8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683725" y="5598543"/>
            <a:ext cx="1776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Bin boundary decision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1280160" y="1751416"/>
            <a:ext cx="64051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/>
              <a:t>Automatically ADAPTS bin boundaries to ensure all occurrences of same value are in one bin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70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87" y="634706"/>
            <a:ext cx="7886700" cy="7744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Optimal number of bins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850" dirty="0"/>
                  <a:t>The optimal number of bins can be found by </a:t>
                </a:r>
                <a:r>
                  <a:rPr lang="en-US" sz="2850" b="1" i="1" dirty="0"/>
                  <a:t>minimizing the overall variance of </a:t>
                </a:r>
                <a:r>
                  <a:rPr lang="en-US" sz="2850" b="1" i="1" dirty="0" smtClean="0"/>
                  <a:t>all bins for given iteration</a:t>
                </a:r>
                <a:r>
                  <a:rPr lang="en-US" sz="2850" i="1" dirty="0" smtClean="0"/>
                  <a:t>. </a:t>
                </a:r>
                <a:endParaRPr lang="en-US" sz="2850" i="1" dirty="0" smtClean="0"/>
              </a:p>
              <a:p>
                <a:pPr marL="0" indent="0">
                  <a:buNone/>
                </a:pPr>
                <a:endParaRPr lang="en-US" sz="285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5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5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8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5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>
                          <m:r>
                            <a:rPr lang="en-US" sz="28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8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5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  <m:e>
                          <m:sSup>
                            <m:sSupPr>
                              <m:ctrlPr>
                                <a:rPr lang="en-US" sz="28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5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5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50" dirty="0"/>
              </a:p>
              <a:p>
                <a:pPr marL="0" indent="0">
                  <a:buNone/>
                </a:pPr>
                <a:r>
                  <a:rPr lang="en-US" sz="2850" dirty="0"/>
                  <a:t>C</a:t>
                </a:r>
                <a:r>
                  <a:rPr lang="en-US" sz="2850" dirty="0" smtClean="0"/>
                  <a:t>hoose  </a:t>
                </a:r>
                <a:r>
                  <a:rPr lang="en-US" sz="2850" dirty="0"/>
                  <a:t>optimal number of bins </a:t>
                </a:r>
                <a:r>
                  <a:rPr lang="en-US" sz="2850" i="1" dirty="0"/>
                  <a:t>k</a:t>
                </a:r>
                <a:r>
                  <a:rPr lang="en-US" sz="2850" i="1" baseline="30000" dirty="0"/>
                  <a:t>*</a:t>
                </a:r>
                <a:r>
                  <a:rPr lang="en-US" sz="2850" dirty="0"/>
                  <a:t> for which the partition variance is minimum.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5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85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5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r>
                              <a:rPr lang="en-US" sz="285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e>
                        </m:func>
                      </m:e>
                      <m:sub>
                        <m:r>
                          <a:rPr lang="en-US" sz="285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5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8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5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5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sz="28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5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85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5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50" i="1">
                            <a:latin typeface="Cambria Math" panose="02040503050406030204" pitchFamily="18" charset="0"/>
                          </a:rPr>
                          <m:t>1,…, </m:t>
                        </m:r>
                        <m:r>
                          <a:rPr lang="en-US" sz="28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850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2381" r="-2396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2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26080" y="4380412"/>
            <a:ext cx="304800" cy="1828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Number of bins for length  </a:t>
            </a:r>
            <a:r>
              <a:rPr lang="en-US" dirty="0"/>
              <a:t>vs. variance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516520"/>
              </p:ext>
            </p:extLst>
          </p:nvPr>
        </p:nvGraphicFramePr>
        <p:xfrm>
          <a:off x="1485900" y="205740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/>
              <a:pPr/>
              <a:t>62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74126" y="4467497"/>
            <a:ext cx="0" cy="3831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66605" y="4467497"/>
            <a:ext cx="160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Minimum Variance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89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86742" y="4101737"/>
            <a:ext cx="374469" cy="156754"/>
          </a:xfrm>
          <a:prstGeom prst="ellipse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4"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Number of </a:t>
            </a:r>
            <a:r>
              <a:rPr lang="en-US" dirty="0"/>
              <a:t>bins </a:t>
            </a:r>
            <a:r>
              <a:rPr lang="en-US" dirty="0" smtClean="0"/>
              <a:t>for angle Vs</a:t>
            </a:r>
            <a:r>
              <a:rPr lang="en-US" dirty="0"/>
              <a:t>. variance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70606"/>
              </p:ext>
            </p:extLst>
          </p:nvPr>
        </p:nvGraphicFramePr>
        <p:xfrm>
          <a:off x="1485900" y="2057401"/>
          <a:ext cx="61722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/>
              <a:pPr/>
              <a:t>63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73976" y="4180114"/>
            <a:ext cx="0" cy="6879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3274423" y="4362994"/>
            <a:ext cx="217714" cy="44413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01143" y="437170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Choice for number of bins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14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18816182"/>
              </p:ext>
            </p:extLst>
          </p:nvPr>
        </p:nvGraphicFramePr>
        <p:xfrm>
          <a:off x="623888" y="1709739"/>
          <a:ext cx="7886700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b="1" u="sng" dirty="0">
                <a:latin typeface="Constantia" panose="02030602050306030303" pitchFamily="18" charset="0"/>
              </a:rPr>
              <a:t>PROOF OF DESIRABLE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Contributions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48" y="1761762"/>
            <a:ext cx="7740288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Generalizing Triangular Spatial Relationships from 2D to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49" y="2658745"/>
            <a:ext cx="7740287" cy="7245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Modifying Triangular Spatial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Relationships to </a:t>
            </a:r>
            <a:r>
              <a:rPr lang="en-US" sz="2000" i="1" u="sng" dirty="0" smtClean="0">
                <a:solidFill>
                  <a:schemeClr val="bg2">
                    <a:lumMod val="75000"/>
                  </a:schemeClr>
                </a:solidFill>
              </a:rPr>
              <a:t>achieve scale sensitivity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and incorporate ability to unify multiple objects into one class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3714206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Novel equal frequency binning method for discretization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4611189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Proof of desired property of triangular spatial relationships in 3D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49" y="5377543"/>
            <a:ext cx="7740287" cy="796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Generalization of Jaccard and Overlap functions for similarity calculation.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59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9571"/>
          </a:xfrm>
        </p:spPr>
        <p:txBody>
          <a:bodyPr/>
          <a:lstStyle/>
          <a:p>
            <a:pPr algn="ctr"/>
            <a:r>
              <a:rPr lang="en-US" dirty="0" smtClean="0"/>
              <a:t>Proof of </a:t>
            </a:r>
            <a:r>
              <a:rPr lang="en-US" dirty="0"/>
              <a:t>d</a:t>
            </a:r>
            <a:r>
              <a:rPr lang="en-US" dirty="0" smtClean="0"/>
              <a:t>esirable properties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4092142"/>
                  </p:ext>
                </p:extLst>
              </p:nvPr>
            </p:nvGraphicFramePr>
            <p:xfrm>
              <a:off x="628650" y="2513851"/>
              <a:ext cx="7886700" cy="32635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4092142"/>
                  </p:ext>
                </p:extLst>
              </p:nvPr>
            </p:nvGraphicFramePr>
            <p:xfrm>
              <a:off x="628650" y="2513851"/>
              <a:ext cx="7886700" cy="32635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420571" y="1676791"/>
                <a:ext cx="3652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𝑄𝑈𝐼𝑁𝑇𝑈𝑃𝐿𝐸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571" y="1676791"/>
                <a:ext cx="365247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Deterministic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</a:t>
                </a:r>
                <a:r>
                  <a:rPr lang="en-US" sz="2400" dirty="0" smtClean="0"/>
                  <a:t>hen invoked twice on identical data, the function should produce the same value.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Implies that two different keys will represent different quintuples</a:t>
                </a: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k1=f(Q)</a:t>
                </a:r>
              </a:p>
              <a:p>
                <a:pPr algn="ctr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k2=f(Q’)</a:t>
                </a:r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None/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k1==k2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Scale 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54317" y="4184400"/>
                <a:ext cx="6970780" cy="20056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:r>
                  <a:rPr lang="en-US" i="1" dirty="0"/>
                  <a:t>g</a:t>
                </a:r>
                <a:r>
                  <a:rPr lang="en-US" dirty="0"/>
                  <a:t>, be the scaling factor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trike="sngStrik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)/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trike="sngStrik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</a:t>
                </a:r>
              </a:p>
              <a:p>
                <a:pPr algn="ctr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aseline="-25000" dirty="0"/>
                  <a:t>s,  </a:t>
                </a:r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is scale in variant</a:t>
                </a:r>
                <a:r>
                  <a:rPr lang="en-US" dirty="0" smtClean="0"/>
                  <a:t>.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𝒊𝒔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𝒔𝒆𝒏𝒔𝒊𝒕𝒊𝒗𝒆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𝒕𝒐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𝒔𝒄𝒂𝒍𝒊𝒏𝒈</m:t>
                      </m:r>
                    </m:oMath>
                  </m:oMathPara>
                </a14:m>
                <a:endParaRPr lang="en-US" b="1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17" y="4184400"/>
                <a:ext cx="6970780" cy="2005677"/>
              </a:xfrm>
              <a:prstGeom prst="rect">
                <a:avLst/>
              </a:prstGeom>
              <a:blipFill rotWithShape="0">
                <a:blip r:embed="rId2"/>
                <a:stretch>
                  <a:fillRect l="-699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2222337" y="2079468"/>
            <a:ext cx="1459871" cy="1834652"/>
            <a:chOff x="3096285" y="1629623"/>
            <a:chExt cx="1946495" cy="2446203"/>
          </a:xfrm>
        </p:grpSpPr>
        <p:grpSp>
          <p:nvGrpSpPr>
            <p:cNvPr id="49" name="Group 48"/>
            <p:cNvGrpSpPr/>
            <p:nvPr/>
          </p:nvGrpSpPr>
          <p:grpSpPr>
            <a:xfrm>
              <a:off x="3096285" y="1629623"/>
              <a:ext cx="1946495" cy="2446203"/>
              <a:chOff x="3096285" y="1629623"/>
              <a:chExt cx="1946495" cy="244620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096285" y="3592714"/>
                <a:ext cx="1946495" cy="300273"/>
                <a:chOff x="3096285" y="3538396"/>
                <a:chExt cx="1946495" cy="300273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096285" y="3684760"/>
                  <a:ext cx="193744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12" idx="2"/>
                </p:cNvCxnSpPr>
                <p:nvPr/>
              </p:nvCxnSpPr>
              <p:spPr>
                <a:xfrm flipH="1">
                  <a:off x="3105339" y="3548958"/>
                  <a:ext cx="9052" cy="2897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032217" y="3538396"/>
                  <a:ext cx="10563" cy="3002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3911078" y="3675717"/>
                <a:ext cx="31687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D</a:t>
                </a: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3114391" y="1629623"/>
                <a:ext cx="1920240" cy="1919336"/>
                <a:chOff x="3114391" y="1629623"/>
                <a:chExt cx="1920240" cy="1919336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114391" y="1629623"/>
                  <a:ext cx="1920240" cy="1919336"/>
                  <a:chOff x="959667" y="1973654"/>
                  <a:chExt cx="1539089" cy="1919336"/>
                </a:xfrm>
              </p:grpSpPr>
              <p:sp>
                <p:nvSpPr>
                  <p:cNvPr id="12" name="Isosceles Triangle 11"/>
                  <p:cNvSpPr/>
                  <p:nvPr/>
                </p:nvSpPr>
                <p:spPr>
                  <a:xfrm>
                    <a:off x="959667" y="1973654"/>
                    <a:ext cx="1539089" cy="1919335"/>
                  </a:xfrm>
                  <a:prstGeom prst="triangle">
                    <a:avLst>
                      <a:gd name="adj" fmla="val 62353"/>
                    </a:avLst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cxnSp>
                <p:nvCxnSpPr>
                  <p:cNvPr id="13" name="Straight Connector 12"/>
                  <p:cNvCxnSpPr>
                    <a:stCxn id="12" idx="0"/>
                  </p:cNvCxnSpPr>
                  <p:nvPr/>
                </p:nvCxnSpPr>
                <p:spPr>
                  <a:xfrm flipH="1">
                    <a:off x="1720158" y="1973654"/>
                    <a:ext cx="199177" cy="1919336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Straight Connector 42"/>
                <p:cNvCxnSpPr>
                  <a:stCxn id="12" idx="2"/>
                  <a:endCxn id="12" idx="4"/>
                </p:cNvCxnSpPr>
                <p:nvPr/>
              </p:nvCxnSpPr>
              <p:spPr>
                <a:xfrm>
                  <a:off x="3114391" y="3548958"/>
                  <a:ext cx="192024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Arc 19"/>
            <p:cNvSpPr/>
            <p:nvPr/>
          </p:nvSpPr>
          <p:spPr>
            <a:xfrm>
              <a:off x="3902044" y="3331675"/>
              <a:ext cx="407405" cy="416460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37023" y="3005751"/>
              <a:ext cx="434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solidFill>
                    <a:prstClr val="black"/>
                  </a:solidFill>
                </a:rPr>
                <a:t>θ</a:t>
              </a:r>
              <a:r>
                <a:rPr lang="en-US" sz="1200" baseline="-25000" dirty="0">
                  <a:solidFill>
                    <a:prstClr val="black"/>
                  </a:solidFill>
                  <a:cs typeface="Arial" charset="0"/>
                </a:rPr>
                <a:t>1</a:t>
              </a:r>
              <a:endParaRPr lang="el-GR" sz="1200" baseline="-250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20450" y="1507961"/>
            <a:ext cx="2114093" cy="2534038"/>
            <a:chOff x="6560599" y="867615"/>
            <a:chExt cx="2818791" cy="3378716"/>
          </a:xfrm>
        </p:grpSpPr>
        <p:grpSp>
          <p:nvGrpSpPr>
            <p:cNvPr id="33" name="Group 32"/>
            <p:cNvGrpSpPr/>
            <p:nvPr/>
          </p:nvGrpSpPr>
          <p:grpSpPr>
            <a:xfrm>
              <a:off x="6560599" y="3763221"/>
              <a:ext cx="2818791" cy="300273"/>
              <a:chOff x="3087812" y="3538396"/>
              <a:chExt cx="1954968" cy="300273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3096285" y="3684760"/>
                <a:ext cx="19374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087812" y="3583695"/>
                <a:ext cx="6157" cy="221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32217" y="3538396"/>
                <a:ext cx="10563" cy="3002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6607504" y="867615"/>
              <a:ext cx="2743200" cy="3378716"/>
              <a:chOff x="6607504" y="867615"/>
              <a:chExt cx="2743200" cy="3378716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6607504" y="867615"/>
                <a:ext cx="2743200" cy="2951439"/>
                <a:chOff x="6607504" y="867615"/>
                <a:chExt cx="2743200" cy="2951439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6607504" y="867615"/>
                  <a:ext cx="2743200" cy="2743200"/>
                  <a:chOff x="6607504" y="867615"/>
                  <a:chExt cx="2743200" cy="2743200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6607504" y="867615"/>
                    <a:ext cx="2743200" cy="2743200"/>
                    <a:chOff x="959667" y="1973654"/>
                    <a:chExt cx="1539089" cy="1919336"/>
                  </a:xfrm>
                </p:grpSpPr>
                <p:sp>
                  <p:nvSpPr>
                    <p:cNvPr id="15" name="Isosceles Triangle 14"/>
                    <p:cNvSpPr/>
                    <p:nvPr/>
                  </p:nvSpPr>
                  <p:spPr>
                    <a:xfrm>
                      <a:off x="959667" y="1973654"/>
                      <a:ext cx="1539089" cy="1919335"/>
                    </a:xfrm>
                    <a:prstGeom prst="triangle">
                      <a:avLst>
                        <a:gd name="adj" fmla="val 62353"/>
                      </a:avLst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cxnSp>
                  <p:nvCxnSpPr>
                    <p:cNvPr id="16" name="Straight Connector 15"/>
                    <p:cNvCxnSpPr>
                      <a:stCxn id="15" idx="0"/>
                    </p:cNvCxnSpPr>
                    <p:nvPr/>
                  </p:nvCxnSpPr>
                  <p:spPr>
                    <a:xfrm flipH="1">
                      <a:off x="1720158" y="1973654"/>
                      <a:ext cx="199177" cy="1919336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1" name="Straight Connector 40"/>
                  <p:cNvCxnSpPr>
                    <a:stCxn id="15" idx="2"/>
                    <a:endCxn id="15" idx="4"/>
                  </p:cNvCxnSpPr>
                  <p:nvPr/>
                </p:nvCxnSpPr>
                <p:spPr>
                  <a:xfrm>
                    <a:off x="6607504" y="3610814"/>
                    <a:ext cx="27432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Arc 20"/>
                <p:cNvSpPr/>
                <p:nvPr/>
              </p:nvSpPr>
              <p:spPr>
                <a:xfrm>
                  <a:off x="7784472" y="3402594"/>
                  <a:ext cx="407405" cy="416460"/>
                </a:xfrm>
                <a:prstGeom prst="arc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157172" y="3051018"/>
                  <a:ext cx="579423" cy="533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g*</a:t>
                  </a:r>
                  <a:r>
                    <a:rPr lang="el-GR" sz="1200" dirty="0">
                      <a:solidFill>
                        <a:prstClr val="black"/>
                      </a:solidFill>
                    </a:rPr>
                    <a:t>θ</a:t>
                  </a:r>
                  <a:r>
                    <a:rPr lang="en-US" sz="1200" baseline="-25000" dirty="0">
                      <a:solidFill>
                        <a:prstClr val="black"/>
                      </a:solidFill>
                      <a:cs typeface="Arial" charset="0"/>
                    </a:rPr>
                    <a:t>1</a:t>
                  </a:r>
                  <a:endParaRPr lang="el-GR" sz="1200" baseline="-25000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7727404" y="3846222"/>
                <a:ext cx="63799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g*D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54" y="270724"/>
            <a:ext cx="7886700" cy="7243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Invariance </a:t>
            </a:r>
            <a:r>
              <a:rPr lang="en-US" dirty="0" smtClean="0"/>
              <a:t>result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9" name="Right Brace 48"/>
          <p:cNvSpPr/>
          <p:nvPr/>
        </p:nvSpPr>
        <p:spPr>
          <a:xfrm>
            <a:off x="5836626" y="2255722"/>
            <a:ext cx="843869" cy="3151442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TextBox 49"/>
          <p:cNvSpPr txBox="1"/>
          <p:nvPr/>
        </p:nvSpPr>
        <p:spPr>
          <a:xfrm>
            <a:off x="6859502" y="3273509"/>
            <a:ext cx="170885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All the keys remain unchanged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Circular Arrow 58"/>
          <p:cNvSpPr/>
          <p:nvPr/>
        </p:nvSpPr>
        <p:spPr>
          <a:xfrm rot="3982953">
            <a:off x="3864490" y="3354803"/>
            <a:ext cx="312345" cy="3123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210625"/>
              <a:gd name="adj5" fmla="val 12500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0" name="Circular Arrow 59"/>
          <p:cNvSpPr/>
          <p:nvPr/>
        </p:nvSpPr>
        <p:spPr>
          <a:xfrm rot="2917283">
            <a:off x="3777858" y="4845690"/>
            <a:ext cx="312345" cy="3123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210625"/>
              <a:gd name="adj5" fmla="val 12500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619203" y="5605152"/>
            <a:ext cx="187616" cy="931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730949" y="1305976"/>
            <a:ext cx="4404431" cy="5050375"/>
            <a:chOff x="1751269" y="1484056"/>
            <a:chExt cx="4404431" cy="5050375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825642" y="6291199"/>
              <a:ext cx="254582" cy="2432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751269" y="1484056"/>
              <a:ext cx="4404431" cy="4895269"/>
              <a:chOff x="1751269" y="1484056"/>
              <a:chExt cx="4404431" cy="4895269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H="1">
                <a:off x="1825642" y="4517153"/>
                <a:ext cx="254582" cy="2432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1751269" y="1484056"/>
                <a:ext cx="4404431" cy="4895269"/>
                <a:chOff x="1751269" y="1484056"/>
                <a:chExt cx="4404431" cy="4895269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1849875" y="1484056"/>
                  <a:ext cx="4305825" cy="4895269"/>
                  <a:chOff x="8425163" y="1276545"/>
                  <a:chExt cx="2411834" cy="4928620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8425163" y="1276545"/>
                    <a:ext cx="2315238" cy="1467100"/>
                    <a:chOff x="6749976" y="1511929"/>
                    <a:chExt cx="2913089" cy="1816408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6749976" y="1660907"/>
                      <a:ext cx="2913089" cy="1667430"/>
                      <a:chOff x="762000" y="1295400"/>
                      <a:chExt cx="4038600" cy="1905000"/>
                    </a:xfrm>
                  </p:grpSpPr>
                  <p:sp>
                    <p:nvSpPr>
                      <p:cNvPr id="12" name="Freeform 11"/>
                      <p:cNvSpPr>
                        <a:spLocks/>
                      </p:cNvSpPr>
                      <p:nvPr/>
                    </p:nvSpPr>
                    <p:spPr bwMode="auto">
                      <a:xfrm rot="12420000">
                        <a:off x="1333811" y="1452433"/>
                        <a:ext cx="849631" cy="12675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60"/>
                          </a:cxn>
                          <a:cxn ang="0">
                            <a:pos x="768" y="24"/>
                          </a:cxn>
                          <a:cxn ang="0">
                            <a:pos x="384" y="504"/>
                          </a:cxn>
                          <a:cxn ang="0">
                            <a:pos x="528" y="696"/>
                          </a:cxn>
                          <a:cxn ang="0">
                            <a:pos x="816" y="216"/>
                          </a:cxn>
                          <a:cxn ang="0">
                            <a:pos x="1200" y="552"/>
                          </a:cxn>
                          <a:cxn ang="0">
                            <a:pos x="432" y="840"/>
                          </a:cxn>
                          <a:cxn ang="0">
                            <a:pos x="288" y="696"/>
                          </a:cxn>
                          <a:cxn ang="0">
                            <a:pos x="144" y="984"/>
                          </a:cxn>
                          <a:cxn ang="0">
                            <a:pos x="672" y="1128"/>
                          </a:cxn>
                          <a:cxn ang="0">
                            <a:pos x="1056" y="840"/>
                          </a:cxn>
                          <a:cxn ang="0">
                            <a:pos x="1296" y="1176"/>
                          </a:cxn>
                          <a:cxn ang="0">
                            <a:pos x="816" y="1272"/>
                          </a:cxn>
                          <a:cxn ang="0">
                            <a:pos x="384" y="1272"/>
                          </a:cxn>
                          <a:cxn ang="0">
                            <a:pos x="192" y="1320"/>
                          </a:cxn>
                          <a:cxn ang="0">
                            <a:pos x="96" y="1560"/>
                          </a:cxn>
                          <a:cxn ang="0">
                            <a:pos x="240" y="1704"/>
                          </a:cxn>
                          <a:cxn ang="0">
                            <a:pos x="576" y="1704"/>
                          </a:cxn>
                          <a:cxn ang="0">
                            <a:pos x="912" y="1512"/>
                          </a:cxn>
                          <a:cxn ang="0">
                            <a:pos x="864" y="1800"/>
                          </a:cxn>
                        </a:cxnLst>
                        <a:rect l="0" t="0" r="r" b="b"/>
                        <a:pathLst>
                          <a:path w="1336" h="1800">
                            <a:moveTo>
                              <a:pt x="0" y="360"/>
                            </a:moveTo>
                            <a:cubicBezTo>
                              <a:pt x="352" y="180"/>
                              <a:pt x="704" y="0"/>
                              <a:pt x="768" y="24"/>
                            </a:cubicBezTo>
                            <a:cubicBezTo>
                              <a:pt x="832" y="48"/>
                              <a:pt x="424" y="392"/>
                              <a:pt x="384" y="504"/>
                            </a:cubicBezTo>
                            <a:cubicBezTo>
                              <a:pt x="344" y="616"/>
                              <a:pt x="456" y="744"/>
                              <a:pt x="528" y="696"/>
                            </a:cubicBezTo>
                            <a:cubicBezTo>
                              <a:pt x="600" y="648"/>
                              <a:pt x="704" y="240"/>
                              <a:pt x="816" y="216"/>
                            </a:cubicBezTo>
                            <a:cubicBezTo>
                              <a:pt x="928" y="192"/>
                              <a:pt x="1264" y="448"/>
                              <a:pt x="1200" y="552"/>
                            </a:cubicBezTo>
                            <a:cubicBezTo>
                              <a:pt x="1136" y="656"/>
                              <a:pt x="584" y="816"/>
                              <a:pt x="432" y="840"/>
                            </a:cubicBezTo>
                            <a:cubicBezTo>
                              <a:pt x="280" y="864"/>
                              <a:pt x="336" y="672"/>
                              <a:pt x="288" y="696"/>
                            </a:cubicBezTo>
                            <a:cubicBezTo>
                              <a:pt x="240" y="720"/>
                              <a:pt x="80" y="912"/>
                              <a:pt x="144" y="984"/>
                            </a:cubicBezTo>
                            <a:cubicBezTo>
                              <a:pt x="208" y="1056"/>
                              <a:pt x="520" y="1152"/>
                              <a:pt x="672" y="1128"/>
                            </a:cubicBezTo>
                            <a:cubicBezTo>
                              <a:pt x="824" y="1104"/>
                              <a:pt x="952" y="832"/>
                              <a:pt x="1056" y="840"/>
                            </a:cubicBezTo>
                            <a:cubicBezTo>
                              <a:pt x="1160" y="848"/>
                              <a:pt x="1336" y="1104"/>
                              <a:pt x="1296" y="1176"/>
                            </a:cubicBezTo>
                            <a:cubicBezTo>
                              <a:pt x="1256" y="1248"/>
                              <a:pt x="968" y="1256"/>
                              <a:pt x="816" y="1272"/>
                            </a:cubicBezTo>
                            <a:cubicBezTo>
                              <a:pt x="664" y="1288"/>
                              <a:pt x="488" y="1264"/>
                              <a:pt x="384" y="1272"/>
                            </a:cubicBezTo>
                            <a:cubicBezTo>
                              <a:pt x="280" y="1280"/>
                              <a:pt x="240" y="1272"/>
                              <a:pt x="192" y="1320"/>
                            </a:cubicBezTo>
                            <a:cubicBezTo>
                              <a:pt x="144" y="1368"/>
                              <a:pt x="88" y="1496"/>
                              <a:pt x="96" y="1560"/>
                            </a:cubicBezTo>
                            <a:cubicBezTo>
                              <a:pt x="104" y="1624"/>
                              <a:pt x="160" y="1680"/>
                              <a:pt x="240" y="1704"/>
                            </a:cubicBezTo>
                            <a:cubicBezTo>
                              <a:pt x="320" y="1728"/>
                              <a:pt x="464" y="1736"/>
                              <a:pt x="576" y="1704"/>
                            </a:cubicBezTo>
                            <a:cubicBezTo>
                              <a:pt x="688" y="1672"/>
                              <a:pt x="864" y="1496"/>
                              <a:pt x="912" y="1512"/>
                            </a:cubicBezTo>
                            <a:cubicBezTo>
                              <a:pt x="960" y="1528"/>
                              <a:pt x="872" y="1752"/>
                              <a:pt x="864" y="1800"/>
                            </a:cubicBezTo>
                          </a:path>
                        </a:pathLst>
                      </a:custGeom>
                      <a:noFill/>
                      <a:ln w="571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5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3" name="Group 21"/>
                      <p:cNvGrpSpPr/>
                      <p:nvPr/>
                    </p:nvGrpSpPr>
                    <p:grpSpPr>
                      <a:xfrm>
                        <a:off x="762000" y="1295400"/>
                        <a:ext cx="4038600" cy="1905000"/>
                        <a:chOff x="762000" y="1295400"/>
                        <a:chExt cx="4038600" cy="1905000"/>
                      </a:xfrm>
                    </p:grpSpPr>
                    <p:cxnSp>
                      <p:nvCxnSpPr>
                        <p:cNvPr id="14" name="Straight Connector 13"/>
                        <p:cNvCxnSpPr/>
                        <p:nvPr/>
                      </p:nvCxnSpPr>
                      <p:spPr>
                        <a:xfrm>
                          <a:off x="914400" y="1295400"/>
                          <a:ext cx="0" cy="1905000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" name="Straight Connector 14"/>
                        <p:cNvCxnSpPr/>
                        <p:nvPr/>
                      </p:nvCxnSpPr>
                      <p:spPr>
                        <a:xfrm>
                          <a:off x="762000" y="3048000"/>
                          <a:ext cx="4038600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8" name="Freeform 7"/>
                    <p:cNvSpPr>
                      <a:spLocks/>
                    </p:cNvSpPr>
                    <p:nvPr/>
                  </p:nvSpPr>
                  <p:spPr bwMode="auto">
                    <a:xfrm rot="12420000">
                      <a:off x="8582249" y="1796856"/>
                      <a:ext cx="612849" cy="11094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60"/>
                        </a:cxn>
                        <a:cxn ang="0">
                          <a:pos x="768" y="24"/>
                        </a:cxn>
                        <a:cxn ang="0">
                          <a:pos x="384" y="504"/>
                        </a:cxn>
                        <a:cxn ang="0">
                          <a:pos x="528" y="696"/>
                        </a:cxn>
                        <a:cxn ang="0">
                          <a:pos x="816" y="216"/>
                        </a:cxn>
                        <a:cxn ang="0">
                          <a:pos x="1200" y="552"/>
                        </a:cxn>
                        <a:cxn ang="0">
                          <a:pos x="432" y="840"/>
                        </a:cxn>
                        <a:cxn ang="0">
                          <a:pos x="288" y="696"/>
                        </a:cxn>
                        <a:cxn ang="0">
                          <a:pos x="144" y="984"/>
                        </a:cxn>
                        <a:cxn ang="0">
                          <a:pos x="672" y="1128"/>
                        </a:cxn>
                        <a:cxn ang="0">
                          <a:pos x="1056" y="840"/>
                        </a:cxn>
                        <a:cxn ang="0">
                          <a:pos x="1296" y="1176"/>
                        </a:cxn>
                        <a:cxn ang="0">
                          <a:pos x="816" y="1272"/>
                        </a:cxn>
                        <a:cxn ang="0">
                          <a:pos x="384" y="1272"/>
                        </a:cxn>
                        <a:cxn ang="0">
                          <a:pos x="192" y="1320"/>
                        </a:cxn>
                        <a:cxn ang="0">
                          <a:pos x="96" y="1560"/>
                        </a:cxn>
                        <a:cxn ang="0">
                          <a:pos x="240" y="1704"/>
                        </a:cxn>
                        <a:cxn ang="0">
                          <a:pos x="576" y="1704"/>
                        </a:cxn>
                        <a:cxn ang="0">
                          <a:pos x="912" y="1512"/>
                        </a:cxn>
                        <a:cxn ang="0">
                          <a:pos x="864" y="1800"/>
                        </a:cxn>
                      </a:cxnLst>
                      <a:rect l="0" t="0" r="r" b="b"/>
                      <a:pathLst>
                        <a:path w="1336" h="1800">
                          <a:moveTo>
                            <a:pt x="0" y="360"/>
                          </a:moveTo>
                          <a:cubicBezTo>
                            <a:pt x="352" y="180"/>
                            <a:pt x="704" y="0"/>
                            <a:pt x="768" y="24"/>
                          </a:cubicBezTo>
                          <a:cubicBezTo>
                            <a:pt x="832" y="48"/>
                            <a:pt x="424" y="392"/>
                            <a:pt x="384" y="504"/>
                          </a:cubicBezTo>
                          <a:cubicBezTo>
                            <a:pt x="344" y="616"/>
                            <a:pt x="456" y="744"/>
                            <a:pt x="528" y="696"/>
                          </a:cubicBezTo>
                          <a:cubicBezTo>
                            <a:pt x="600" y="648"/>
                            <a:pt x="704" y="240"/>
                            <a:pt x="816" y="216"/>
                          </a:cubicBezTo>
                          <a:cubicBezTo>
                            <a:pt x="928" y="192"/>
                            <a:pt x="1264" y="448"/>
                            <a:pt x="1200" y="552"/>
                          </a:cubicBezTo>
                          <a:cubicBezTo>
                            <a:pt x="1136" y="656"/>
                            <a:pt x="584" y="816"/>
                            <a:pt x="432" y="840"/>
                          </a:cubicBezTo>
                          <a:cubicBezTo>
                            <a:pt x="280" y="864"/>
                            <a:pt x="336" y="672"/>
                            <a:pt x="288" y="696"/>
                          </a:cubicBezTo>
                          <a:cubicBezTo>
                            <a:pt x="240" y="720"/>
                            <a:pt x="80" y="912"/>
                            <a:pt x="144" y="984"/>
                          </a:cubicBezTo>
                          <a:cubicBezTo>
                            <a:pt x="208" y="1056"/>
                            <a:pt x="520" y="1152"/>
                            <a:pt x="672" y="1128"/>
                          </a:cubicBezTo>
                          <a:cubicBezTo>
                            <a:pt x="824" y="1104"/>
                            <a:pt x="952" y="832"/>
                            <a:pt x="1056" y="840"/>
                          </a:cubicBezTo>
                          <a:cubicBezTo>
                            <a:pt x="1160" y="848"/>
                            <a:pt x="1336" y="1104"/>
                            <a:pt x="1296" y="1176"/>
                          </a:cubicBezTo>
                          <a:cubicBezTo>
                            <a:pt x="1256" y="1248"/>
                            <a:pt x="968" y="1256"/>
                            <a:pt x="816" y="1272"/>
                          </a:cubicBezTo>
                          <a:cubicBezTo>
                            <a:pt x="664" y="1288"/>
                            <a:pt x="488" y="1264"/>
                            <a:pt x="384" y="1272"/>
                          </a:cubicBezTo>
                          <a:cubicBezTo>
                            <a:pt x="280" y="1280"/>
                            <a:pt x="240" y="1272"/>
                            <a:pt x="192" y="1320"/>
                          </a:cubicBezTo>
                          <a:cubicBezTo>
                            <a:pt x="144" y="1368"/>
                            <a:pt x="88" y="1496"/>
                            <a:pt x="96" y="1560"/>
                          </a:cubicBezTo>
                          <a:cubicBezTo>
                            <a:pt x="104" y="1624"/>
                            <a:pt x="160" y="1680"/>
                            <a:pt x="240" y="1704"/>
                          </a:cubicBezTo>
                          <a:cubicBezTo>
                            <a:pt x="320" y="1728"/>
                            <a:pt x="464" y="1736"/>
                            <a:pt x="576" y="1704"/>
                          </a:cubicBezTo>
                          <a:cubicBezTo>
                            <a:pt x="688" y="1672"/>
                            <a:pt x="864" y="1496"/>
                            <a:pt x="912" y="1512"/>
                          </a:cubicBezTo>
                          <a:cubicBezTo>
                            <a:pt x="960" y="1528"/>
                            <a:pt x="872" y="1752"/>
                            <a:pt x="864" y="1800"/>
                          </a:cubicBezTo>
                        </a:path>
                      </a:pathLst>
                    </a:custGeom>
                    <a:noFill/>
                    <a:ln w="571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sz="135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9" name="Straight Arrow Connector 8"/>
                    <p:cNvCxnSpPr/>
                    <p:nvPr/>
                  </p:nvCxnSpPr>
                  <p:spPr>
                    <a:xfrm>
                      <a:off x="7876515" y="2381061"/>
                      <a:ext cx="516047" cy="0"/>
                    </a:xfrm>
                    <a:prstGeom prst="straightConnector1">
                      <a:avLst/>
                    </a:prstGeom>
                    <a:ln>
                      <a:prstDash val="sysDot"/>
                      <a:tailEnd type="arrow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7188451" y="1511929"/>
                      <a:ext cx="425513" cy="4953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50" dirty="0"/>
                        <a:t>P</a:t>
                      </a:r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8590229" y="1537581"/>
                      <a:ext cx="636204" cy="4953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50" dirty="0"/>
                        <a:t>P</a:t>
                      </a:r>
                      <a:r>
                        <a:rPr lang="en-US" sz="1350" baseline="30000" dirty="0"/>
                        <a:t>T</a:t>
                      </a:r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8458489" y="3078189"/>
                    <a:ext cx="1971103" cy="1342900"/>
                    <a:chOff x="6749975" y="1511929"/>
                    <a:chExt cx="2264168" cy="1816407"/>
                  </a:xfrm>
                </p:grpSpPr>
                <p:grpSp>
                  <p:nvGrpSpPr>
                    <p:cNvPr id="21" name="Group 6"/>
                    <p:cNvGrpSpPr/>
                    <p:nvPr/>
                  </p:nvGrpSpPr>
                  <p:grpSpPr>
                    <a:xfrm>
                      <a:off x="6749975" y="1660907"/>
                      <a:ext cx="2264168" cy="1667429"/>
                      <a:chOff x="761999" y="1295400"/>
                      <a:chExt cx="3138961" cy="1905000"/>
                    </a:xfrm>
                  </p:grpSpPr>
                  <p:sp>
                    <p:nvSpPr>
                      <p:cNvPr id="25" name="Freeform 24"/>
                      <p:cNvSpPr>
                        <a:spLocks/>
                      </p:cNvSpPr>
                      <p:nvPr/>
                    </p:nvSpPr>
                    <p:spPr bwMode="auto">
                      <a:xfrm rot="12420000">
                        <a:off x="1333811" y="1452433"/>
                        <a:ext cx="849631" cy="12675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60"/>
                          </a:cxn>
                          <a:cxn ang="0">
                            <a:pos x="768" y="24"/>
                          </a:cxn>
                          <a:cxn ang="0">
                            <a:pos x="384" y="504"/>
                          </a:cxn>
                          <a:cxn ang="0">
                            <a:pos x="528" y="696"/>
                          </a:cxn>
                          <a:cxn ang="0">
                            <a:pos x="816" y="216"/>
                          </a:cxn>
                          <a:cxn ang="0">
                            <a:pos x="1200" y="552"/>
                          </a:cxn>
                          <a:cxn ang="0">
                            <a:pos x="432" y="840"/>
                          </a:cxn>
                          <a:cxn ang="0">
                            <a:pos x="288" y="696"/>
                          </a:cxn>
                          <a:cxn ang="0">
                            <a:pos x="144" y="984"/>
                          </a:cxn>
                          <a:cxn ang="0">
                            <a:pos x="672" y="1128"/>
                          </a:cxn>
                          <a:cxn ang="0">
                            <a:pos x="1056" y="840"/>
                          </a:cxn>
                          <a:cxn ang="0">
                            <a:pos x="1296" y="1176"/>
                          </a:cxn>
                          <a:cxn ang="0">
                            <a:pos x="816" y="1272"/>
                          </a:cxn>
                          <a:cxn ang="0">
                            <a:pos x="384" y="1272"/>
                          </a:cxn>
                          <a:cxn ang="0">
                            <a:pos x="192" y="1320"/>
                          </a:cxn>
                          <a:cxn ang="0">
                            <a:pos x="96" y="1560"/>
                          </a:cxn>
                          <a:cxn ang="0">
                            <a:pos x="240" y="1704"/>
                          </a:cxn>
                          <a:cxn ang="0">
                            <a:pos x="576" y="1704"/>
                          </a:cxn>
                          <a:cxn ang="0">
                            <a:pos x="912" y="1512"/>
                          </a:cxn>
                          <a:cxn ang="0">
                            <a:pos x="864" y="1800"/>
                          </a:cxn>
                        </a:cxnLst>
                        <a:rect l="0" t="0" r="r" b="b"/>
                        <a:pathLst>
                          <a:path w="1336" h="1800">
                            <a:moveTo>
                              <a:pt x="0" y="360"/>
                            </a:moveTo>
                            <a:cubicBezTo>
                              <a:pt x="352" y="180"/>
                              <a:pt x="704" y="0"/>
                              <a:pt x="768" y="24"/>
                            </a:cubicBezTo>
                            <a:cubicBezTo>
                              <a:pt x="832" y="48"/>
                              <a:pt x="424" y="392"/>
                              <a:pt x="384" y="504"/>
                            </a:cubicBezTo>
                            <a:cubicBezTo>
                              <a:pt x="344" y="616"/>
                              <a:pt x="456" y="744"/>
                              <a:pt x="528" y="696"/>
                            </a:cubicBezTo>
                            <a:cubicBezTo>
                              <a:pt x="600" y="648"/>
                              <a:pt x="704" y="240"/>
                              <a:pt x="816" y="216"/>
                            </a:cubicBezTo>
                            <a:cubicBezTo>
                              <a:pt x="928" y="192"/>
                              <a:pt x="1264" y="448"/>
                              <a:pt x="1200" y="552"/>
                            </a:cubicBezTo>
                            <a:cubicBezTo>
                              <a:pt x="1136" y="656"/>
                              <a:pt x="584" y="816"/>
                              <a:pt x="432" y="840"/>
                            </a:cubicBezTo>
                            <a:cubicBezTo>
                              <a:pt x="280" y="864"/>
                              <a:pt x="336" y="672"/>
                              <a:pt x="288" y="696"/>
                            </a:cubicBezTo>
                            <a:cubicBezTo>
                              <a:pt x="240" y="720"/>
                              <a:pt x="80" y="912"/>
                              <a:pt x="144" y="984"/>
                            </a:cubicBezTo>
                            <a:cubicBezTo>
                              <a:pt x="208" y="1056"/>
                              <a:pt x="520" y="1152"/>
                              <a:pt x="672" y="1128"/>
                            </a:cubicBezTo>
                            <a:cubicBezTo>
                              <a:pt x="824" y="1104"/>
                              <a:pt x="952" y="832"/>
                              <a:pt x="1056" y="840"/>
                            </a:cubicBezTo>
                            <a:cubicBezTo>
                              <a:pt x="1160" y="848"/>
                              <a:pt x="1336" y="1104"/>
                              <a:pt x="1296" y="1176"/>
                            </a:cubicBezTo>
                            <a:cubicBezTo>
                              <a:pt x="1256" y="1248"/>
                              <a:pt x="968" y="1256"/>
                              <a:pt x="816" y="1272"/>
                            </a:cubicBezTo>
                            <a:cubicBezTo>
                              <a:pt x="664" y="1288"/>
                              <a:pt x="488" y="1264"/>
                              <a:pt x="384" y="1272"/>
                            </a:cubicBezTo>
                            <a:cubicBezTo>
                              <a:pt x="280" y="1280"/>
                              <a:pt x="240" y="1272"/>
                              <a:pt x="192" y="1320"/>
                            </a:cubicBezTo>
                            <a:cubicBezTo>
                              <a:pt x="144" y="1368"/>
                              <a:pt x="88" y="1496"/>
                              <a:pt x="96" y="1560"/>
                            </a:cubicBezTo>
                            <a:cubicBezTo>
                              <a:pt x="104" y="1624"/>
                              <a:pt x="160" y="1680"/>
                              <a:pt x="240" y="1704"/>
                            </a:cubicBezTo>
                            <a:cubicBezTo>
                              <a:pt x="320" y="1728"/>
                              <a:pt x="464" y="1736"/>
                              <a:pt x="576" y="1704"/>
                            </a:cubicBezTo>
                            <a:cubicBezTo>
                              <a:pt x="688" y="1672"/>
                              <a:pt x="864" y="1496"/>
                              <a:pt x="912" y="1512"/>
                            </a:cubicBezTo>
                            <a:cubicBezTo>
                              <a:pt x="960" y="1528"/>
                              <a:pt x="872" y="1752"/>
                              <a:pt x="864" y="1800"/>
                            </a:cubicBezTo>
                          </a:path>
                        </a:pathLst>
                      </a:custGeom>
                      <a:noFill/>
                      <a:ln w="571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5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26" name="Group 21"/>
                      <p:cNvGrpSpPr/>
                      <p:nvPr/>
                    </p:nvGrpSpPr>
                    <p:grpSpPr>
                      <a:xfrm>
                        <a:off x="761999" y="1295400"/>
                        <a:ext cx="3138961" cy="1905000"/>
                        <a:chOff x="761999" y="1295400"/>
                        <a:chExt cx="3138961" cy="1905000"/>
                      </a:xfrm>
                    </p:grpSpPr>
                    <p:cxnSp>
                      <p:nvCxnSpPr>
                        <p:cNvPr id="27" name="Straight Connector 26"/>
                        <p:cNvCxnSpPr/>
                        <p:nvPr/>
                      </p:nvCxnSpPr>
                      <p:spPr>
                        <a:xfrm>
                          <a:off x="914400" y="1295400"/>
                          <a:ext cx="0" cy="1905000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Connector 27"/>
                        <p:cNvCxnSpPr/>
                        <p:nvPr/>
                      </p:nvCxnSpPr>
                      <p:spPr>
                        <a:xfrm flipV="1">
                          <a:off x="761999" y="3041890"/>
                          <a:ext cx="3138961" cy="6109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22" name="Freeform 21"/>
                    <p:cNvSpPr>
                      <a:spLocks/>
                    </p:cNvSpPr>
                    <p:nvPr/>
                  </p:nvSpPr>
                  <p:spPr bwMode="auto">
                    <a:xfrm rot="15978421">
                      <a:off x="7177733" y="1768037"/>
                      <a:ext cx="612849" cy="11659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60"/>
                        </a:cxn>
                        <a:cxn ang="0">
                          <a:pos x="768" y="24"/>
                        </a:cxn>
                        <a:cxn ang="0">
                          <a:pos x="384" y="504"/>
                        </a:cxn>
                        <a:cxn ang="0">
                          <a:pos x="528" y="696"/>
                        </a:cxn>
                        <a:cxn ang="0">
                          <a:pos x="816" y="216"/>
                        </a:cxn>
                        <a:cxn ang="0">
                          <a:pos x="1200" y="552"/>
                        </a:cxn>
                        <a:cxn ang="0">
                          <a:pos x="432" y="840"/>
                        </a:cxn>
                        <a:cxn ang="0">
                          <a:pos x="288" y="696"/>
                        </a:cxn>
                        <a:cxn ang="0">
                          <a:pos x="144" y="984"/>
                        </a:cxn>
                        <a:cxn ang="0">
                          <a:pos x="672" y="1128"/>
                        </a:cxn>
                        <a:cxn ang="0">
                          <a:pos x="1056" y="840"/>
                        </a:cxn>
                        <a:cxn ang="0">
                          <a:pos x="1296" y="1176"/>
                        </a:cxn>
                        <a:cxn ang="0">
                          <a:pos x="816" y="1272"/>
                        </a:cxn>
                        <a:cxn ang="0">
                          <a:pos x="384" y="1272"/>
                        </a:cxn>
                        <a:cxn ang="0">
                          <a:pos x="192" y="1320"/>
                        </a:cxn>
                        <a:cxn ang="0">
                          <a:pos x="96" y="1560"/>
                        </a:cxn>
                        <a:cxn ang="0">
                          <a:pos x="240" y="1704"/>
                        </a:cxn>
                        <a:cxn ang="0">
                          <a:pos x="576" y="1704"/>
                        </a:cxn>
                        <a:cxn ang="0">
                          <a:pos x="912" y="1512"/>
                        </a:cxn>
                        <a:cxn ang="0">
                          <a:pos x="864" y="1800"/>
                        </a:cxn>
                      </a:cxnLst>
                      <a:rect l="0" t="0" r="r" b="b"/>
                      <a:pathLst>
                        <a:path w="1336" h="1800">
                          <a:moveTo>
                            <a:pt x="0" y="360"/>
                          </a:moveTo>
                          <a:cubicBezTo>
                            <a:pt x="352" y="180"/>
                            <a:pt x="704" y="0"/>
                            <a:pt x="768" y="24"/>
                          </a:cubicBezTo>
                          <a:cubicBezTo>
                            <a:pt x="832" y="48"/>
                            <a:pt x="424" y="392"/>
                            <a:pt x="384" y="504"/>
                          </a:cubicBezTo>
                          <a:cubicBezTo>
                            <a:pt x="344" y="616"/>
                            <a:pt x="456" y="744"/>
                            <a:pt x="528" y="696"/>
                          </a:cubicBezTo>
                          <a:cubicBezTo>
                            <a:pt x="600" y="648"/>
                            <a:pt x="704" y="240"/>
                            <a:pt x="816" y="216"/>
                          </a:cubicBezTo>
                          <a:cubicBezTo>
                            <a:pt x="928" y="192"/>
                            <a:pt x="1264" y="448"/>
                            <a:pt x="1200" y="552"/>
                          </a:cubicBezTo>
                          <a:cubicBezTo>
                            <a:pt x="1136" y="656"/>
                            <a:pt x="584" y="816"/>
                            <a:pt x="432" y="840"/>
                          </a:cubicBezTo>
                          <a:cubicBezTo>
                            <a:pt x="280" y="864"/>
                            <a:pt x="336" y="672"/>
                            <a:pt x="288" y="696"/>
                          </a:cubicBezTo>
                          <a:cubicBezTo>
                            <a:pt x="240" y="720"/>
                            <a:pt x="80" y="912"/>
                            <a:pt x="144" y="984"/>
                          </a:cubicBezTo>
                          <a:cubicBezTo>
                            <a:pt x="208" y="1056"/>
                            <a:pt x="520" y="1152"/>
                            <a:pt x="672" y="1128"/>
                          </a:cubicBezTo>
                          <a:cubicBezTo>
                            <a:pt x="824" y="1104"/>
                            <a:pt x="952" y="832"/>
                            <a:pt x="1056" y="840"/>
                          </a:cubicBezTo>
                          <a:cubicBezTo>
                            <a:pt x="1160" y="848"/>
                            <a:pt x="1336" y="1104"/>
                            <a:pt x="1296" y="1176"/>
                          </a:cubicBezTo>
                          <a:cubicBezTo>
                            <a:pt x="1256" y="1248"/>
                            <a:pt x="968" y="1256"/>
                            <a:pt x="816" y="1272"/>
                          </a:cubicBezTo>
                          <a:cubicBezTo>
                            <a:pt x="664" y="1288"/>
                            <a:pt x="488" y="1264"/>
                            <a:pt x="384" y="1272"/>
                          </a:cubicBezTo>
                          <a:cubicBezTo>
                            <a:pt x="280" y="1280"/>
                            <a:pt x="240" y="1272"/>
                            <a:pt x="192" y="1320"/>
                          </a:cubicBezTo>
                          <a:cubicBezTo>
                            <a:pt x="144" y="1368"/>
                            <a:pt x="88" y="1496"/>
                            <a:pt x="96" y="1560"/>
                          </a:cubicBezTo>
                          <a:cubicBezTo>
                            <a:pt x="104" y="1624"/>
                            <a:pt x="160" y="1680"/>
                            <a:pt x="240" y="1704"/>
                          </a:cubicBezTo>
                          <a:cubicBezTo>
                            <a:pt x="320" y="1728"/>
                            <a:pt x="464" y="1736"/>
                            <a:pt x="576" y="1704"/>
                          </a:cubicBezTo>
                          <a:cubicBezTo>
                            <a:pt x="688" y="1672"/>
                            <a:pt x="864" y="1496"/>
                            <a:pt x="912" y="1512"/>
                          </a:cubicBezTo>
                          <a:cubicBezTo>
                            <a:pt x="960" y="1528"/>
                            <a:pt x="872" y="1752"/>
                            <a:pt x="864" y="1800"/>
                          </a:cubicBezTo>
                        </a:path>
                      </a:pathLst>
                    </a:custGeom>
                    <a:ln w="38100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headEnd/>
                      <a:tailEnd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US" sz="135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7188451" y="1511929"/>
                      <a:ext cx="425513" cy="5411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50" dirty="0"/>
                        <a:t>P</a:t>
                      </a: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8092290" y="2189430"/>
                      <a:ext cx="620268" cy="5411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50" dirty="0"/>
                        <a:t>P</a:t>
                      </a:r>
                      <a:r>
                        <a:rPr lang="en-US" sz="1350" baseline="30000" dirty="0"/>
                        <a:t>R</a:t>
                      </a:r>
                    </a:p>
                  </p:txBody>
                </p: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8477159" y="4805848"/>
                    <a:ext cx="2359838" cy="1399317"/>
                    <a:chOff x="8477159" y="4805848"/>
                    <a:chExt cx="2359838" cy="1399317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8477159" y="4825506"/>
                      <a:ext cx="2359838" cy="1379659"/>
                      <a:chOff x="762000" y="1295400"/>
                      <a:chExt cx="4038600" cy="1905000"/>
                    </a:xfrm>
                  </p:grpSpPr>
                  <p:sp>
                    <p:nvSpPr>
                      <p:cNvPr id="35" name="Freeform 34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2897765" y="1369434"/>
                        <a:ext cx="750739" cy="136467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12"/>
                          </a:cxn>
                          <a:cxn ang="0">
                            <a:pos x="720" y="24"/>
                          </a:cxn>
                          <a:cxn ang="0">
                            <a:pos x="432" y="456"/>
                          </a:cxn>
                          <a:cxn ang="0">
                            <a:pos x="624" y="600"/>
                          </a:cxn>
                          <a:cxn ang="0">
                            <a:pos x="720" y="360"/>
                          </a:cxn>
                          <a:cxn ang="0">
                            <a:pos x="816" y="648"/>
                          </a:cxn>
                          <a:cxn ang="0">
                            <a:pos x="432" y="792"/>
                          </a:cxn>
                          <a:cxn ang="0">
                            <a:pos x="336" y="648"/>
                          </a:cxn>
                          <a:cxn ang="0">
                            <a:pos x="240" y="888"/>
                          </a:cxn>
                          <a:cxn ang="0">
                            <a:pos x="624" y="984"/>
                          </a:cxn>
                          <a:cxn ang="0">
                            <a:pos x="864" y="888"/>
                          </a:cxn>
                          <a:cxn ang="0">
                            <a:pos x="960" y="1176"/>
                          </a:cxn>
                          <a:cxn ang="0">
                            <a:pos x="624" y="1272"/>
                          </a:cxn>
                          <a:cxn ang="0">
                            <a:pos x="384" y="1224"/>
                          </a:cxn>
                          <a:cxn ang="0">
                            <a:pos x="192" y="1512"/>
                          </a:cxn>
                          <a:cxn ang="0">
                            <a:pos x="624" y="1512"/>
                          </a:cxn>
                          <a:cxn ang="0">
                            <a:pos x="960" y="1368"/>
                          </a:cxn>
                          <a:cxn ang="0">
                            <a:pos x="960" y="1704"/>
                          </a:cxn>
                        </a:cxnLst>
                        <a:rect l="0" t="0" r="r" b="b"/>
                        <a:pathLst>
                          <a:path w="1016" h="1704">
                            <a:moveTo>
                              <a:pt x="0" y="312"/>
                            </a:moveTo>
                            <a:cubicBezTo>
                              <a:pt x="324" y="156"/>
                              <a:pt x="648" y="0"/>
                              <a:pt x="720" y="24"/>
                            </a:cubicBezTo>
                            <a:cubicBezTo>
                              <a:pt x="792" y="48"/>
                              <a:pt x="448" y="360"/>
                              <a:pt x="432" y="456"/>
                            </a:cubicBezTo>
                            <a:cubicBezTo>
                              <a:pt x="416" y="552"/>
                              <a:pt x="576" y="616"/>
                              <a:pt x="624" y="600"/>
                            </a:cubicBezTo>
                            <a:cubicBezTo>
                              <a:pt x="672" y="584"/>
                              <a:pt x="688" y="352"/>
                              <a:pt x="720" y="360"/>
                            </a:cubicBezTo>
                            <a:cubicBezTo>
                              <a:pt x="752" y="368"/>
                              <a:pt x="864" y="576"/>
                              <a:pt x="816" y="648"/>
                            </a:cubicBezTo>
                            <a:cubicBezTo>
                              <a:pt x="768" y="720"/>
                              <a:pt x="512" y="792"/>
                              <a:pt x="432" y="792"/>
                            </a:cubicBezTo>
                            <a:cubicBezTo>
                              <a:pt x="352" y="792"/>
                              <a:pt x="368" y="632"/>
                              <a:pt x="336" y="648"/>
                            </a:cubicBezTo>
                            <a:cubicBezTo>
                              <a:pt x="304" y="664"/>
                              <a:pt x="192" y="832"/>
                              <a:pt x="240" y="888"/>
                            </a:cubicBezTo>
                            <a:cubicBezTo>
                              <a:pt x="288" y="944"/>
                              <a:pt x="520" y="984"/>
                              <a:pt x="624" y="984"/>
                            </a:cubicBezTo>
                            <a:cubicBezTo>
                              <a:pt x="728" y="984"/>
                              <a:pt x="808" y="856"/>
                              <a:pt x="864" y="888"/>
                            </a:cubicBezTo>
                            <a:cubicBezTo>
                              <a:pt x="920" y="920"/>
                              <a:pt x="1000" y="1112"/>
                              <a:pt x="960" y="1176"/>
                            </a:cubicBezTo>
                            <a:cubicBezTo>
                              <a:pt x="920" y="1240"/>
                              <a:pt x="720" y="1264"/>
                              <a:pt x="624" y="1272"/>
                            </a:cubicBezTo>
                            <a:cubicBezTo>
                              <a:pt x="528" y="1280"/>
                              <a:pt x="456" y="1184"/>
                              <a:pt x="384" y="1224"/>
                            </a:cubicBezTo>
                            <a:cubicBezTo>
                              <a:pt x="312" y="1264"/>
                              <a:pt x="152" y="1464"/>
                              <a:pt x="192" y="1512"/>
                            </a:cubicBezTo>
                            <a:cubicBezTo>
                              <a:pt x="232" y="1560"/>
                              <a:pt x="496" y="1536"/>
                              <a:pt x="624" y="1512"/>
                            </a:cubicBezTo>
                            <a:cubicBezTo>
                              <a:pt x="752" y="1488"/>
                              <a:pt x="904" y="1336"/>
                              <a:pt x="960" y="1368"/>
                            </a:cubicBezTo>
                            <a:cubicBezTo>
                              <a:pt x="1016" y="1400"/>
                              <a:pt x="988" y="1552"/>
                              <a:pt x="960" y="1704"/>
                            </a:cubicBezTo>
                          </a:path>
                        </a:pathLst>
                      </a:custGeom>
                      <a:noFill/>
                      <a:ln w="571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5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" name="Freeform 35"/>
                      <p:cNvSpPr>
                        <a:spLocks/>
                      </p:cNvSpPr>
                      <p:nvPr/>
                    </p:nvSpPr>
                    <p:spPr bwMode="auto">
                      <a:xfrm rot="12420000">
                        <a:off x="1333811" y="1452433"/>
                        <a:ext cx="849631" cy="12675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60"/>
                          </a:cxn>
                          <a:cxn ang="0">
                            <a:pos x="768" y="24"/>
                          </a:cxn>
                          <a:cxn ang="0">
                            <a:pos x="384" y="504"/>
                          </a:cxn>
                          <a:cxn ang="0">
                            <a:pos x="528" y="696"/>
                          </a:cxn>
                          <a:cxn ang="0">
                            <a:pos x="816" y="216"/>
                          </a:cxn>
                          <a:cxn ang="0">
                            <a:pos x="1200" y="552"/>
                          </a:cxn>
                          <a:cxn ang="0">
                            <a:pos x="432" y="840"/>
                          </a:cxn>
                          <a:cxn ang="0">
                            <a:pos x="288" y="696"/>
                          </a:cxn>
                          <a:cxn ang="0">
                            <a:pos x="144" y="984"/>
                          </a:cxn>
                          <a:cxn ang="0">
                            <a:pos x="672" y="1128"/>
                          </a:cxn>
                          <a:cxn ang="0">
                            <a:pos x="1056" y="840"/>
                          </a:cxn>
                          <a:cxn ang="0">
                            <a:pos x="1296" y="1176"/>
                          </a:cxn>
                          <a:cxn ang="0">
                            <a:pos x="816" y="1272"/>
                          </a:cxn>
                          <a:cxn ang="0">
                            <a:pos x="384" y="1272"/>
                          </a:cxn>
                          <a:cxn ang="0">
                            <a:pos x="192" y="1320"/>
                          </a:cxn>
                          <a:cxn ang="0">
                            <a:pos x="96" y="1560"/>
                          </a:cxn>
                          <a:cxn ang="0">
                            <a:pos x="240" y="1704"/>
                          </a:cxn>
                          <a:cxn ang="0">
                            <a:pos x="576" y="1704"/>
                          </a:cxn>
                          <a:cxn ang="0">
                            <a:pos x="912" y="1512"/>
                          </a:cxn>
                          <a:cxn ang="0">
                            <a:pos x="864" y="1800"/>
                          </a:cxn>
                        </a:cxnLst>
                        <a:rect l="0" t="0" r="r" b="b"/>
                        <a:pathLst>
                          <a:path w="1336" h="1800">
                            <a:moveTo>
                              <a:pt x="0" y="360"/>
                            </a:moveTo>
                            <a:cubicBezTo>
                              <a:pt x="352" y="180"/>
                              <a:pt x="704" y="0"/>
                              <a:pt x="768" y="24"/>
                            </a:cubicBezTo>
                            <a:cubicBezTo>
                              <a:pt x="832" y="48"/>
                              <a:pt x="424" y="392"/>
                              <a:pt x="384" y="504"/>
                            </a:cubicBezTo>
                            <a:cubicBezTo>
                              <a:pt x="344" y="616"/>
                              <a:pt x="456" y="744"/>
                              <a:pt x="528" y="696"/>
                            </a:cubicBezTo>
                            <a:cubicBezTo>
                              <a:pt x="600" y="648"/>
                              <a:pt x="704" y="240"/>
                              <a:pt x="816" y="216"/>
                            </a:cubicBezTo>
                            <a:cubicBezTo>
                              <a:pt x="928" y="192"/>
                              <a:pt x="1264" y="448"/>
                              <a:pt x="1200" y="552"/>
                            </a:cubicBezTo>
                            <a:cubicBezTo>
                              <a:pt x="1136" y="656"/>
                              <a:pt x="584" y="816"/>
                              <a:pt x="432" y="840"/>
                            </a:cubicBezTo>
                            <a:cubicBezTo>
                              <a:pt x="280" y="864"/>
                              <a:pt x="336" y="672"/>
                              <a:pt x="288" y="696"/>
                            </a:cubicBezTo>
                            <a:cubicBezTo>
                              <a:pt x="240" y="720"/>
                              <a:pt x="80" y="912"/>
                              <a:pt x="144" y="984"/>
                            </a:cubicBezTo>
                            <a:cubicBezTo>
                              <a:pt x="208" y="1056"/>
                              <a:pt x="520" y="1152"/>
                              <a:pt x="672" y="1128"/>
                            </a:cubicBezTo>
                            <a:cubicBezTo>
                              <a:pt x="824" y="1104"/>
                              <a:pt x="952" y="832"/>
                              <a:pt x="1056" y="840"/>
                            </a:cubicBezTo>
                            <a:cubicBezTo>
                              <a:pt x="1160" y="848"/>
                              <a:pt x="1336" y="1104"/>
                              <a:pt x="1296" y="1176"/>
                            </a:cubicBezTo>
                            <a:cubicBezTo>
                              <a:pt x="1256" y="1248"/>
                              <a:pt x="968" y="1256"/>
                              <a:pt x="816" y="1272"/>
                            </a:cubicBezTo>
                            <a:cubicBezTo>
                              <a:pt x="664" y="1288"/>
                              <a:pt x="488" y="1264"/>
                              <a:pt x="384" y="1272"/>
                            </a:cubicBezTo>
                            <a:cubicBezTo>
                              <a:pt x="280" y="1280"/>
                              <a:pt x="240" y="1272"/>
                              <a:pt x="192" y="1320"/>
                            </a:cubicBezTo>
                            <a:cubicBezTo>
                              <a:pt x="144" y="1368"/>
                              <a:pt x="88" y="1496"/>
                              <a:pt x="96" y="1560"/>
                            </a:cubicBezTo>
                            <a:cubicBezTo>
                              <a:pt x="104" y="1624"/>
                              <a:pt x="160" y="1680"/>
                              <a:pt x="240" y="1704"/>
                            </a:cubicBezTo>
                            <a:cubicBezTo>
                              <a:pt x="320" y="1728"/>
                              <a:pt x="464" y="1736"/>
                              <a:pt x="576" y="1704"/>
                            </a:cubicBezTo>
                            <a:cubicBezTo>
                              <a:pt x="688" y="1672"/>
                              <a:pt x="864" y="1496"/>
                              <a:pt x="912" y="1512"/>
                            </a:cubicBezTo>
                            <a:cubicBezTo>
                              <a:pt x="960" y="1528"/>
                              <a:pt x="872" y="1752"/>
                              <a:pt x="864" y="1800"/>
                            </a:cubicBezTo>
                          </a:path>
                        </a:pathLst>
                      </a:custGeom>
                      <a:noFill/>
                      <a:ln w="5715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135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37" name="Group 21"/>
                      <p:cNvGrpSpPr/>
                      <p:nvPr/>
                    </p:nvGrpSpPr>
                    <p:grpSpPr>
                      <a:xfrm>
                        <a:off x="762000" y="1295400"/>
                        <a:ext cx="4038600" cy="1905000"/>
                        <a:chOff x="762000" y="1295400"/>
                        <a:chExt cx="4038600" cy="1905000"/>
                      </a:xfrm>
                    </p:grpSpPr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>
                          <a:off x="914400" y="1295400"/>
                          <a:ext cx="0" cy="1905000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Straight Connector 38"/>
                        <p:cNvCxnSpPr/>
                        <p:nvPr/>
                      </p:nvCxnSpPr>
                      <p:spPr>
                        <a:xfrm>
                          <a:off x="762000" y="3048000"/>
                          <a:ext cx="4038600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10237935" y="5014077"/>
                      <a:ext cx="535691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50" dirty="0"/>
                        <a:t>P</a:t>
                      </a:r>
                      <a:r>
                        <a:rPr lang="en-US" sz="1350" baseline="30000" dirty="0"/>
                        <a:t>TR</a:t>
                      </a:r>
                    </a:p>
                  </p:txBody>
                </p: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9305427" y="4805848"/>
                      <a:ext cx="381781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50" dirty="0"/>
                        <a:t>P</a:t>
                      </a:r>
                      <a:endParaRPr lang="en-US" sz="1350" baseline="30000" dirty="0"/>
                    </a:p>
                  </p:txBody>
                </p:sp>
              </p:grpSp>
            </p:grp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751269" y="2837192"/>
                  <a:ext cx="254582" cy="24323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/>
          <p:cNvSpPr txBox="1"/>
          <p:nvPr/>
        </p:nvSpPr>
        <p:spPr>
          <a:xfrm>
            <a:off x="3238146" y="1260772"/>
            <a:ext cx="1066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Translation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384770" y="3151427"/>
            <a:ext cx="84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Rotation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175080" y="4452166"/>
            <a:ext cx="106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Translation + Rotation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30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Protein 3D structure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122164"/>
              </p:ext>
            </p:extLst>
          </p:nvPr>
        </p:nvGraphicFramePr>
        <p:xfrm>
          <a:off x="523240" y="2226468"/>
          <a:ext cx="8134350" cy="39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6630" y="3796938"/>
            <a:ext cx="2546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Substrate interaction</a:t>
            </a:r>
          </a:p>
          <a:p>
            <a:r>
              <a:rPr lang="en-US" sz="2000" b="1" dirty="0" smtClean="0"/>
              <a:t>Metabolic pathways</a:t>
            </a:r>
          </a:p>
          <a:p>
            <a:r>
              <a:rPr lang="en-US" sz="2000" b="1" dirty="0" smtClean="0"/>
              <a:t>Disease pathways</a:t>
            </a:r>
            <a:endParaRPr lang="en-US" sz="2000" b="1" dirty="0"/>
          </a:p>
        </p:txBody>
      </p:sp>
      <p:sp>
        <p:nvSpPr>
          <p:cNvPr id="6" name="Up Arrow 5"/>
          <p:cNvSpPr/>
          <p:nvPr/>
        </p:nvSpPr>
        <p:spPr>
          <a:xfrm rot="1833014">
            <a:off x="6825065" y="4729304"/>
            <a:ext cx="168033" cy="438863"/>
          </a:xfrm>
          <a:prstGeom prst="upArrow">
            <a:avLst>
              <a:gd name="adj1" fmla="val 604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1038068"/>
              </p:ext>
            </p:extLst>
          </p:nvPr>
        </p:nvGraphicFramePr>
        <p:xfrm>
          <a:off x="623888" y="2220686"/>
          <a:ext cx="7886700" cy="234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Constantia" panose="02030602050306030303" pitchFamily="18" charset="0"/>
              </a:rPr>
              <a:t>INTRODUCTION</a:t>
            </a:r>
            <a:endParaRPr lang="en-US" sz="3200" b="1" u="sng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measure of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771" y="2823190"/>
            <a:ext cx="757645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Protein structures are represented using multi-set of keys, the similarity measure must be able to take multi-set input in the form of key-count pair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817" y="5156020"/>
            <a:ext cx="281307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Jaccard</a:t>
            </a:r>
            <a:r>
              <a:rPr lang="en-US" sz="2400" dirty="0" smtClean="0"/>
              <a:t> Coefficient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51268" y="5156019"/>
            <a:ext cx="29911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Overlap Function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7" idx="2"/>
            <a:endCxn id="17" idx="0"/>
          </p:cNvCxnSpPr>
          <p:nvPr/>
        </p:nvCxnSpPr>
        <p:spPr>
          <a:xfrm flipH="1">
            <a:off x="2338356" y="4023519"/>
            <a:ext cx="2233644" cy="1132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19" idx="0"/>
          </p:cNvCxnSpPr>
          <p:nvPr/>
        </p:nvCxnSpPr>
        <p:spPr>
          <a:xfrm>
            <a:off x="4572000" y="4023519"/>
            <a:ext cx="2174861" cy="1132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Contributions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48" y="1761762"/>
            <a:ext cx="7740288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Generalizing Triangular Spatial Relationships from 2D to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649" y="2658745"/>
            <a:ext cx="7740287" cy="7245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Modifying Triangular Spatial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Relationships to </a:t>
            </a:r>
            <a:r>
              <a:rPr lang="en-US" sz="2000" i="1" u="sng" dirty="0" smtClean="0">
                <a:solidFill>
                  <a:schemeClr val="bg2">
                    <a:lumMod val="75000"/>
                  </a:schemeClr>
                </a:solidFill>
              </a:rPr>
              <a:t>achieve scale sensitivity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and incorporate ability to unify multiple objects into one class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8650" y="3714206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Novel equal frequency binning method for discretization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8650" y="4611189"/>
            <a:ext cx="7740286" cy="566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Proof of desired property of triangular spatial relationships in 3D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49" y="5377543"/>
            <a:ext cx="7740287" cy="796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Generalization of Jaccard and Overlap functions for similarity </a:t>
            </a:r>
            <a:r>
              <a:rPr lang="en-US" sz="2000" b="1" dirty="0" smtClean="0">
                <a:solidFill>
                  <a:schemeClr val="tx1"/>
                </a:solidFill>
              </a:rPr>
              <a:t>calculation to multi-set as argument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Statistical measure of the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Jaccard similarity coefficient </a:t>
                </a:r>
                <a:r>
                  <a:rPr lang="en-US" dirty="0" smtClean="0"/>
                  <a:t>is used to define similarity between </a:t>
                </a:r>
                <a:r>
                  <a:rPr lang="en-US" dirty="0"/>
                  <a:t>a pair of protein structures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𝑚𝑢𝑙𝑡𝑖𝑠𝑒𝑡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𝑘𝑒𝑦𝑠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𝑖𝑠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𝑚𝑢𝑙𝑡𝑖𝑠𝑒𝑡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𝑘𝑒𝑦𝑠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32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Where,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is equivalent to minimum count </a:t>
                </a:r>
                <a:r>
                  <a:rPr lang="en-US" sz="2400" dirty="0" smtClean="0"/>
                  <a:t>of </a:t>
                </a:r>
                <a:r>
                  <a:rPr lang="en-US" sz="2400" dirty="0" smtClean="0"/>
                  <a:t>keys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is equivalent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maximum count </a:t>
                </a:r>
                <a:r>
                  <a:rPr lang="en-US" sz="2400" dirty="0" smtClean="0"/>
                  <a:t>keys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32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Statistical measure of the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Overlap function </a:t>
                </a:r>
                <a:r>
                  <a:rPr lang="en-US" dirty="0" smtClean="0"/>
                  <a:t>is used to define similarity between </a:t>
                </a:r>
                <a:r>
                  <a:rPr lang="en-US" dirty="0"/>
                  <a:t>a pair of protein structures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𝑚𝑢𝑙𝑡𝑖𝑠𝑒𝑡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𝑘𝑒𝑦𝑠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𝑚𝑢𝑙𝑡𝑖𝑠𝑒𝑡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𝑘𝑒𝑦𝑠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sz="3600" b="1" i="1" dirty="0" smtClean="0"/>
                  <a:t>Overlap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40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𝒎𝒊𝒏</m:t>
                        </m:r>
                        <m:r>
                          <a:rPr lang="en-US" sz="4000" b="1" i="1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en-US" sz="4000" b="1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4000" b="1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600" b="1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 r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/>
              <a:pPr/>
              <a:t>74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09748" y="4491335"/>
                <a:ext cx="745889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/>
              </a:p>
              <a:p>
                <a:r>
                  <a:rPr lang="en-US" sz="2000" dirty="0" smtClean="0"/>
                  <a:t>Where</a:t>
                </a:r>
                <a:r>
                  <a:rPr lang="en-US" sz="20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is equivalent to minimum count of </a:t>
                </a:r>
                <a:r>
                  <a:rPr lang="en-US" sz="2400" dirty="0" smtClean="0"/>
                  <a:t>keys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48" y="4491335"/>
                <a:ext cx="7458891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1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Defining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Similarity using Jaccard Coefficient is defined as</a:t>
                </a:r>
              </a:p>
              <a:p>
                <a:pPr marL="0" indent="0" algn="ctr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𝑆𝑖𝑚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Similarity </a:t>
                </a:r>
                <a:r>
                  <a:rPr lang="en-US" dirty="0"/>
                  <a:t>using </a:t>
                </a:r>
                <a:r>
                  <a:rPr lang="en-US" dirty="0" smtClean="0"/>
                  <a:t>Overlap function is defined as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𝑆𝑖𝑚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i="1" dirty="0"/>
                        <m:t>Overlap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125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9683450"/>
              </p:ext>
            </p:extLst>
          </p:nvPr>
        </p:nvGraphicFramePr>
        <p:xfrm>
          <a:off x="623888" y="2220686"/>
          <a:ext cx="7886700" cy="234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Constantia" panose="02030602050306030303" pitchFamily="18" charset="0"/>
              </a:rPr>
              <a:t>RESULTS</a:t>
            </a:r>
            <a:endParaRPr lang="en-US" sz="3200" b="1" u="sng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6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inversion </a:t>
            </a:r>
            <a:r>
              <a:rPr lang="en-US" dirty="0" smtClean="0"/>
              <a:t>problem solved with TSR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6200000" flipV="1">
            <a:off x="854258" y="2142301"/>
            <a:ext cx="766353" cy="53993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H="1">
            <a:off x="1950719" y="2090049"/>
            <a:ext cx="683626" cy="561706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3190" y="2960914"/>
            <a:ext cx="290702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Struct</a:t>
            </a:r>
            <a:r>
              <a:rPr lang="en-US" dirty="0"/>
              <a:t> 2 is created by reversing the protein chain Struct1. It preserves the length, directionality and all of the properties of original structure given by Struct1.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453629" y="3729164"/>
            <a:ext cx="1384663" cy="3048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85533" y="3568882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Must result in 100% alignment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256" y="5042793"/>
            <a:ext cx="2107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DALI no alignment and considered the two dissimilar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74253" y="5042793"/>
            <a:ext cx="232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FATCAT 71% alignment and considered to have good similarity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 flipH="1">
            <a:off x="4786993" y="4215213"/>
            <a:ext cx="1487260" cy="82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8" idx="0"/>
          </p:cNvCxnSpPr>
          <p:nvPr/>
        </p:nvCxnSpPr>
        <p:spPr>
          <a:xfrm>
            <a:off x="6274253" y="4215213"/>
            <a:ext cx="1162594" cy="82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3190" y="1690689"/>
            <a:ext cx="94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Struct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25786" y="1659756"/>
            <a:ext cx="94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Struct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6096000" y="3021874"/>
            <a:ext cx="278674" cy="47255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02331" y="1950601"/>
            <a:ext cx="372345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Similarity between Struct1 and Struct2 when represented using TSR in 3D resulted in 100%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342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Finding local similarity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59" y="1887584"/>
            <a:ext cx="5123135" cy="2958632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96488" y="1393443"/>
            <a:ext cx="447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Finding STRUCTURAL MOTIFS in kinases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45619" y="5031104"/>
            <a:ext cx="8577943" cy="484551"/>
            <a:chOff x="345621" y="4778555"/>
            <a:chExt cx="8577943" cy="484551"/>
          </a:xfrm>
        </p:grpSpPr>
        <p:sp>
          <p:nvSpPr>
            <p:cNvPr id="5" name="Rectangle 4"/>
            <p:cNvSpPr/>
            <p:nvPr/>
          </p:nvSpPr>
          <p:spPr>
            <a:xfrm>
              <a:off x="7148103" y="4778555"/>
              <a:ext cx="1516925" cy="48455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45621" y="4792843"/>
              <a:ext cx="85779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="1" dirty="0">
                  <a:solidFill>
                    <a:srgbClr val="C00000"/>
                  </a:solidFill>
                </a:rPr>
                <a:t>= m</a:t>
              </a:r>
              <a:r>
                <a:rPr lang="en-US" b="1" baseline="30000" dirty="0">
                  <a:solidFill>
                    <a:srgbClr val="C00000"/>
                  </a:solidFill>
                </a:rPr>
                <a:t>2</a:t>
              </a:r>
              <a:r>
                <a:rPr lang="en-US" b="1" dirty="0">
                  <a:solidFill>
                    <a:srgbClr val="C00000"/>
                  </a:solidFill>
                </a:rPr>
                <a:t>|N</a:t>
              </a:r>
              <a:r>
                <a:rPr lang="en-US" b="1" baseline="-25000" dirty="0">
                  <a:solidFill>
                    <a:srgbClr val="C00000"/>
                  </a:solidFill>
                </a:rPr>
                <a:t>θ</a:t>
              </a:r>
              <a:r>
                <a:rPr lang="en-US" b="1" dirty="0">
                  <a:solidFill>
                    <a:srgbClr val="C00000"/>
                  </a:solidFill>
                </a:rPr>
                <a:t>||N</a:t>
              </a:r>
              <a:r>
                <a:rPr lang="en-US" b="1" baseline="-25000" dirty="0">
                  <a:solidFill>
                    <a:srgbClr val="C00000"/>
                  </a:solidFill>
                </a:rPr>
                <a:t>D</a:t>
              </a:r>
              <a:r>
                <a:rPr lang="en-US" b="1" dirty="0">
                  <a:solidFill>
                    <a:srgbClr val="C00000"/>
                  </a:solidFill>
                </a:rPr>
                <a:t>|(</a:t>
              </a:r>
              <a:r>
                <a:rPr lang="en-US" b="1" i="1" dirty="0">
                  <a:solidFill>
                    <a:srgbClr val="C00000"/>
                  </a:solidFill>
                </a:rPr>
                <a:t>Label</a:t>
              </a:r>
              <a:r>
                <a:rPr lang="en-US" b="1" i="1" baseline="-25000" dirty="0">
                  <a:solidFill>
                    <a:srgbClr val="C00000"/>
                  </a:solidFill>
                </a:rPr>
                <a:t>1</a:t>
              </a:r>
              <a:r>
                <a:rPr lang="en-US" b="1" i="1" dirty="0">
                  <a:solidFill>
                    <a:srgbClr val="C00000"/>
                  </a:solidFill>
                </a:rPr>
                <a:t> -</a:t>
              </a:r>
              <a:r>
                <a:rPr lang="en-US" b="1" dirty="0">
                  <a:solidFill>
                    <a:srgbClr val="C00000"/>
                  </a:solidFill>
                </a:rPr>
                <a:t>1)+</a:t>
              </a:r>
              <a:r>
                <a:rPr lang="en-US" b="1" dirty="0" err="1">
                  <a:solidFill>
                    <a:srgbClr val="C00000"/>
                  </a:solidFill>
                </a:rPr>
                <a:t>m|N</a:t>
              </a:r>
              <a:r>
                <a:rPr lang="en-US" b="1" baseline="-25000" dirty="0" err="1">
                  <a:solidFill>
                    <a:srgbClr val="C00000"/>
                  </a:solidFill>
                </a:rPr>
                <a:t>θ</a:t>
              </a:r>
              <a:r>
                <a:rPr lang="en-US" b="1" dirty="0">
                  <a:solidFill>
                    <a:srgbClr val="C00000"/>
                  </a:solidFill>
                </a:rPr>
                <a:t>||N</a:t>
              </a:r>
              <a:r>
                <a:rPr lang="en-US" b="1" baseline="-25000" dirty="0">
                  <a:solidFill>
                    <a:srgbClr val="C00000"/>
                  </a:solidFill>
                </a:rPr>
                <a:t>D</a:t>
              </a:r>
              <a:r>
                <a:rPr lang="en-US" b="1" dirty="0">
                  <a:solidFill>
                    <a:srgbClr val="C00000"/>
                  </a:solidFill>
                </a:rPr>
                <a:t>|(</a:t>
              </a:r>
              <a:r>
                <a:rPr lang="en-US" b="1" i="1" dirty="0">
                  <a:solidFill>
                    <a:srgbClr val="C00000"/>
                  </a:solidFill>
                </a:rPr>
                <a:t>Label</a:t>
              </a:r>
              <a:r>
                <a:rPr lang="en-US" b="1" i="1" baseline="-25000" dirty="0">
                  <a:solidFill>
                    <a:srgbClr val="C00000"/>
                  </a:solidFill>
                </a:rPr>
                <a:t>2</a:t>
              </a:r>
              <a:r>
                <a:rPr lang="en-US" b="1" i="1" dirty="0">
                  <a:solidFill>
                    <a:srgbClr val="C00000"/>
                  </a:solidFill>
                </a:rPr>
                <a:t> -</a:t>
              </a:r>
              <a:r>
                <a:rPr lang="en-US" b="1" dirty="0">
                  <a:solidFill>
                    <a:srgbClr val="C00000"/>
                  </a:solidFill>
                </a:rPr>
                <a:t>1)+|</a:t>
              </a:r>
              <a:r>
                <a:rPr lang="en-US" b="1" dirty="0" err="1">
                  <a:solidFill>
                    <a:srgbClr val="C00000"/>
                  </a:solidFill>
                </a:rPr>
                <a:t>N</a:t>
              </a:r>
              <a:r>
                <a:rPr lang="en-US" b="1" baseline="-25000" dirty="0" err="1">
                  <a:solidFill>
                    <a:srgbClr val="C00000"/>
                  </a:solidFill>
                </a:rPr>
                <a:t>θ</a:t>
              </a:r>
              <a:r>
                <a:rPr lang="en-US" b="1" dirty="0">
                  <a:solidFill>
                    <a:srgbClr val="C00000"/>
                  </a:solidFill>
                </a:rPr>
                <a:t>||N</a:t>
              </a:r>
              <a:r>
                <a:rPr lang="en-US" b="1" baseline="-25000" dirty="0">
                  <a:solidFill>
                    <a:srgbClr val="C00000"/>
                  </a:solidFill>
                </a:rPr>
                <a:t>D</a:t>
              </a:r>
              <a:r>
                <a:rPr lang="en-US" b="1" dirty="0">
                  <a:solidFill>
                    <a:srgbClr val="C00000"/>
                  </a:solidFill>
                </a:rPr>
                <a:t>|(</a:t>
              </a:r>
              <a:r>
                <a:rPr lang="en-US" b="1" i="1" dirty="0">
                  <a:solidFill>
                    <a:srgbClr val="C00000"/>
                  </a:solidFill>
                </a:rPr>
                <a:t>Label</a:t>
              </a:r>
              <a:r>
                <a:rPr lang="en-US" b="1" i="1" baseline="-25000" dirty="0">
                  <a:solidFill>
                    <a:srgbClr val="C00000"/>
                  </a:solidFill>
                </a:rPr>
                <a:t>3</a:t>
              </a:r>
              <a:r>
                <a:rPr lang="en-US" b="1" i="1" dirty="0">
                  <a:solidFill>
                    <a:srgbClr val="C00000"/>
                  </a:solidFill>
                </a:rPr>
                <a:t> -</a:t>
              </a:r>
              <a:r>
                <a:rPr lang="en-US" b="1" dirty="0">
                  <a:solidFill>
                    <a:srgbClr val="C00000"/>
                  </a:solidFill>
                </a:rPr>
                <a:t>1)+|N</a:t>
              </a:r>
              <a:r>
                <a:rPr lang="en-US" b="1" baseline="-25000" dirty="0">
                  <a:solidFill>
                    <a:srgbClr val="C00000"/>
                  </a:solidFill>
                </a:rPr>
                <a:t>D</a:t>
              </a:r>
              <a:r>
                <a:rPr lang="en-US" b="1" dirty="0">
                  <a:solidFill>
                    <a:srgbClr val="C00000"/>
                  </a:solidFill>
                </a:rPr>
                <a:t>|(</a:t>
              </a:r>
              <a:r>
                <a:rPr lang="en-US" b="1" i="1" dirty="0">
                  <a:solidFill>
                    <a:srgbClr val="C00000"/>
                  </a:solidFill>
                </a:rPr>
                <a:t>c</a:t>
              </a:r>
              <a:r>
                <a:rPr lang="en-US" b="1" baseline="-25000" dirty="0">
                  <a:solidFill>
                    <a:srgbClr val="C00000"/>
                  </a:solidFill>
                </a:rPr>
                <a:t>θ</a:t>
              </a:r>
              <a:r>
                <a:rPr lang="en-US" b="1" dirty="0">
                  <a:solidFill>
                    <a:srgbClr val="C00000"/>
                  </a:solidFill>
                </a:rPr>
                <a:t>-1)+</a:t>
              </a:r>
              <a:r>
                <a:rPr lang="en-US" b="1" i="1" dirty="0">
                  <a:solidFill>
                    <a:srgbClr val="C00000"/>
                  </a:solidFill>
                </a:rPr>
                <a:t>c</a:t>
              </a:r>
              <a:r>
                <a:rPr lang="en-US" b="1" i="1" baseline="-25000" dirty="0">
                  <a:solidFill>
                    <a:srgbClr val="C00000"/>
                  </a:solidFill>
                </a:rPr>
                <a:t>D</a:t>
              </a:r>
              <a:r>
                <a:rPr lang="en-US" b="1" dirty="0">
                  <a:solidFill>
                    <a:srgbClr val="C00000"/>
                  </a:solidFill>
                </a:rPr>
                <a:t>-1</a:t>
              </a:r>
            </a:p>
          </p:txBody>
        </p:sp>
      </p:grpSp>
      <p:sp>
        <p:nvSpPr>
          <p:cNvPr id="10" name="Left Brace 9"/>
          <p:cNvSpPr/>
          <p:nvPr/>
        </p:nvSpPr>
        <p:spPr>
          <a:xfrm rot="16200000">
            <a:off x="3664459" y="2619336"/>
            <a:ext cx="503791" cy="613584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9931" y="6033185"/>
            <a:ext cx="698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Common for the motif, results in keys with different last two digits.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01394" y="5599612"/>
            <a:ext cx="940526" cy="433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Compare pairwise similarity using Jaccard (TSR-3D) with </a:t>
            </a:r>
            <a:r>
              <a:rPr lang="en-US" dirty="0"/>
              <a:t>FATCAT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5079" y="1872343"/>
            <a:ext cx="3868340" cy="7069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800" b="0" dirty="0" smtClean="0"/>
              <a:t>Test of normality for pairwise similarity calculated using Jaccard Coefficient</a:t>
            </a:r>
            <a:endParaRPr lang="en-US" sz="1800" b="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4" y="2561431"/>
            <a:ext cx="3857625" cy="357187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29150" y="1872343"/>
            <a:ext cx="3887391" cy="6327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800" b="0" dirty="0"/>
              <a:t>Test of normality for pairwise similarity calculated using </a:t>
            </a:r>
            <a:r>
              <a:rPr lang="en-US" sz="1800" b="0" dirty="0"/>
              <a:t>FATCAT</a:t>
            </a:r>
            <a:r>
              <a:rPr lang="en-US" sz="1800" b="0" dirty="0" smtClean="0"/>
              <a:t> </a:t>
            </a:r>
            <a:r>
              <a:rPr lang="en-US" sz="1800" b="0" dirty="0" smtClean="0"/>
              <a:t>method</a:t>
            </a:r>
            <a:endParaRPr lang="en-US" sz="1800" b="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31" y="2561431"/>
            <a:ext cx="3857625" cy="3571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Atomic coordinates for protein 3D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6845" y="4940105"/>
            <a:ext cx="51903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(x, y, z)</a:t>
            </a:r>
            <a:r>
              <a:rPr lang="en-US" sz="2400" dirty="0" smtClean="0"/>
              <a:t> coordinates for every atom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3838" y="2538250"/>
            <a:ext cx="343988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X-ray </a:t>
            </a:r>
            <a:r>
              <a:rPr lang="en-US" sz="2400" dirty="0" smtClean="0"/>
              <a:t>diffraction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46491" y="2533477"/>
            <a:ext cx="482291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Nuclear magnetic resonance method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1629" y="3736790"/>
            <a:ext cx="18375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Biochemical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26900" y="3754691"/>
            <a:ext cx="21112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Computational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6" idx="2"/>
            <a:endCxn id="5" idx="0"/>
          </p:cNvCxnSpPr>
          <p:nvPr/>
        </p:nvCxnSpPr>
        <p:spPr>
          <a:xfrm>
            <a:off x="1963781" y="2999915"/>
            <a:ext cx="2608219" cy="1940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5" idx="0"/>
          </p:cNvCxnSpPr>
          <p:nvPr/>
        </p:nvCxnSpPr>
        <p:spPr>
          <a:xfrm flipH="1">
            <a:off x="4572000" y="2995142"/>
            <a:ext cx="1885950" cy="1944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5" idx="0"/>
          </p:cNvCxnSpPr>
          <p:nvPr/>
        </p:nvCxnSpPr>
        <p:spPr>
          <a:xfrm>
            <a:off x="1430383" y="4198455"/>
            <a:ext cx="3141617" cy="741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  <a:endCxn id="5" idx="0"/>
          </p:cNvCxnSpPr>
          <p:nvPr/>
        </p:nvCxnSpPr>
        <p:spPr>
          <a:xfrm flipH="1">
            <a:off x="4572000" y="4216356"/>
            <a:ext cx="2710543" cy="723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T-test for testing if TSR 3D and FATCAT produce similar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 output:</a:t>
            </a:r>
          </a:p>
          <a:p>
            <a:pPr marL="0" indent="0">
              <a:buNone/>
            </a:pPr>
            <a:r>
              <a:rPr lang="en-US" sz="2000" u="sng" dirty="0" smtClean="0"/>
              <a:t>Welch </a:t>
            </a:r>
            <a:r>
              <a:rPr lang="en-US" sz="2000" u="sng" dirty="0"/>
              <a:t>Two Sample </a:t>
            </a:r>
            <a:r>
              <a:rPr lang="en-US" sz="2000" u="sng" dirty="0" smtClean="0"/>
              <a:t>t-test</a:t>
            </a:r>
            <a:endParaRPr lang="en-US" sz="2000" u="sng" dirty="0"/>
          </a:p>
          <a:p>
            <a:pPr marL="0" indent="0">
              <a:buNone/>
            </a:pPr>
            <a:r>
              <a:rPr lang="en-US" sz="2000" dirty="0" smtClean="0"/>
              <a:t>		 </a:t>
            </a:r>
            <a:r>
              <a:rPr lang="en-US" sz="2000" dirty="0"/>
              <a:t>p-value = 0.5985</a:t>
            </a:r>
          </a:p>
          <a:p>
            <a:pPr marL="0" indent="0">
              <a:buNone/>
            </a:pPr>
            <a:r>
              <a:rPr lang="en-US" sz="2000" u="sng" dirty="0" smtClean="0"/>
              <a:t>Null hypothesis</a:t>
            </a:r>
            <a:r>
              <a:rPr lang="en-US" sz="2000" dirty="0" smtClean="0"/>
              <a:t>: 	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True difference in means is equal to 0</a:t>
            </a:r>
          </a:p>
          <a:p>
            <a:pPr marL="0" indent="0">
              <a:buNone/>
            </a:pPr>
            <a:r>
              <a:rPr lang="en-US" sz="2000" u="sng" dirty="0"/>
              <a:t>A</a:t>
            </a:r>
            <a:r>
              <a:rPr lang="en-US" sz="2000" u="sng" dirty="0" smtClean="0"/>
              <a:t>lternative </a:t>
            </a:r>
            <a:r>
              <a:rPr lang="en-US" sz="2000" u="sng" dirty="0"/>
              <a:t>hypothesis</a:t>
            </a:r>
            <a:r>
              <a:rPr lang="en-US" sz="2000" dirty="0"/>
              <a:t>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	True </a:t>
            </a:r>
            <a:r>
              <a:rPr lang="en-US" sz="2000" dirty="0"/>
              <a:t>difference in means is not equal to 0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Conclusion:</a:t>
            </a:r>
          </a:p>
          <a:p>
            <a:pPr marL="0" indent="0">
              <a:buNone/>
            </a:pPr>
            <a:r>
              <a:rPr lang="en-US" sz="2000" dirty="0" smtClean="0"/>
              <a:t>		We cannot reject null hypothesis as </a:t>
            </a:r>
            <a:r>
              <a:rPr lang="en-US" sz="2000" b="1" dirty="0" smtClean="0"/>
              <a:t>p-value&gt;0.05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839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36197044"/>
              </p:ext>
            </p:extLst>
          </p:nvPr>
        </p:nvGraphicFramePr>
        <p:xfrm>
          <a:off x="623888" y="2808514"/>
          <a:ext cx="7886700" cy="175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Future work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897" y="1856205"/>
            <a:ext cx="600020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Performance improvement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71897" y="4732655"/>
            <a:ext cx="600020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Structural similarity graph of proteins with common domains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71897" y="3108960"/>
            <a:ext cx="600020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Database of TSR 3D keys for protein 3D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1789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Improving speed</a:t>
            </a:r>
          </a:p>
          <a:p>
            <a:pPr marL="514350" indent="-514350">
              <a:buAutoNum type="arabicPeriod"/>
            </a:pPr>
            <a:r>
              <a:rPr lang="en-US" dirty="0" smtClean="0"/>
              <a:t>Improving accuracy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</a:t>
            </a:r>
          </a:p>
          <a:p>
            <a:pPr marL="0" indent="0">
              <a:buNone/>
            </a:pPr>
            <a:r>
              <a:rPr lang="en-US" dirty="0" smtClean="0"/>
              <a:t>Improving speed: </a:t>
            </a:r>
          </a:p>
          <a:p>
            <a:pPr marL="0" indent="0">
              <a:buNone/>
            </a:pPr>
            <a:r>
              <a:rPr lang="en-US" dirty="0" smtClean="0"/>
              <a:t>Parallelization of similarity calculation using HADOOP.</a:t>
            </a:r>
          </a:p>
          <a:p>
            <a:pPr marL="0" indent="0">
              <a:buNone/>
            </a:pPr>
            <a:r>
              <a:rPr lang="en-US" dirty="0"/>
              <a:t>The keys are represented in form of key-value pair and can be used directly to calculate </a:t>
            </a:r>
            <a:r>
              <a:rPr lang="en-US" dirty="0" smtClean="0"/>
              <a:t>pairwise 3D structural similarity </a:t>
            </a:r>
            <a:r>
              <a:rPr lang="en-US" dirty="0"/>
              <a:t>in parallel using HADOOP.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115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Performance </a:t>
            </a:r>
            <a:r>
              <a:rPr lang="en-US" dirty="0" smtClean="0"/>
              <a:t>improvement continued..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Improving accuracy:</a:t>
            </a:r>
          </a:p>
          <a:p>
            <a:pPr marL="0" indent="0">
              <a:buNone/>
            </a:pPr>
            <a:r>
              <a:rPr lang="en-US" dirty="0" smtClean="0"/>
              <a:t>-- Using generalized Overlap function as measure of similarity</a:t>
            </a:r>
          </a:p>
          <a:p>
            <a:pPr marL="0" indent="0">
              <a:buNone/>
            </a:pPr>
            <a:r>
              <a:rPr lang="en-US" dirty="0" smtClean="0"/>
              <a:t>-- Refining discretization to maximize the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802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Database of TSR 3D keys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Purpose: Most available systems only allow PDB id as query. The proposed database will allow query diversity and speed.</a:t>
            </a:r>
          </a:p>
          <a:p>
            <a:pPr marL="0" indent="0">
              <a:buNone/>
            </a:pPr>
            <a:r>
              <a:rPr lang="en-US" sz="2400" dirty="0" smtClean="0"/>
              <a:t>	----------------------------------------------------------</a:t>
            </a:r>
          </a:p>
          <a:p>
            <a:pPr marL="0" indent="0">
              <a:buNone/>
            </a:pPr>
            <a:r>
              <a:rPr lang="en-US" sz="2400" dirty="0" smtClean="0"/>
              <a:t>Allowed query types: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sequence information + corresponding C</a:t>
            </a:r>
            <a:r>
              <a:rPr lang="el-GR" sz="2400" dirty="0" smtClean="0"/>
              <a:t>α</a:t>
            </a:r>
            <a:r>
              <a:rPr lang="en-US" sz="2400" dirty="0" smtClean="0"/>
              <a:t>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2. PDB file</a:t>
            </a:r>
          </a:p>
          <a:p>
            <a:pPr marL="0" indent="0">
              <a:buNone/>
            </a:pPr>
            <a:r>
              <a:rPr lang="en-US" sz="2400" dirty="0" smtClean="0"/>
              <a:t>	3. PDB id</a:t>
            </a:r>
          </a:p>
          <a:p>
            <a:pPr marL="0" indent="0">
              <a:buNone/>
            </a:pPr>
            <a:r>
              <a:rPr lang="en-US" sz="2400" dirty="0" smtClean="0"/>
              <a:t>Fast access will be made possible by using B+ tree </a:t>
            </a:r>
            <a:r>
              <a:rPr lang="en-US" sz="2400" dirty="0" err="1" smtClean="0"/>
              <a:t>datastructure</a:t>
            </a:r>
            <a:r>
              <a:rPr lang="en-US" sz="2400" dirty="0" smtClean="0"/>
              <a:t> and its implementation in databases.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44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Database of TSR 3D </a:t>
            </a:r>
            <a:r>
              <a:rPr lang="en-US" sz="3600" dirty="0" smtClean="0"/>
              <a:t>keys continued..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Choice of comparison:</a:t>
            </a:r>
          </a:p>
          <a:p>
            <a:pPr marL="571500" indent="-571500">
              <a:buAutoNum type="romanLcParenBoth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Comparison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of two structures where queries are database IDs (like PDB ID for protein)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LcParenBoth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Comparison of two structures where queries are structure files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; </a:t>
            </a:r>
          </a:p>
          <a:p>
            <a:pPr marL="571500" indent="-571500">
              <a:buAutoNum type="romanLcParenBoth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Finding similar structures based on single query database ID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LcParenBoth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Finding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similar structures based on single query structure file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71500" indent="-571500">
              <a:buAutoNum type="romanLcParenBoth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Finding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similar structures based on partial coordinate file of a substructure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257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Database of TSR 3D </a:t>
            </a:r>
            <a:r>
              <a:rPr lang="en-US" sz="3600" dirty="0" smtClean="0"/>
              <a:t>keys continued..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 Description: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features of the output files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overall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similarity with the statistics values;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(ii)	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 from the most similar overall and local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structures with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associated keys;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(iii) 	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tree for multiple structures.</a:t>
            </a:r>
            <a:endParaRPr lang="en-US" sz="2400" dirty="0"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543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Structural similarity </a:t>
            </a:r>
            <a:r>
              <a:rPr lang="en-US" sz="3200" dirty="0" smtClean="0"/>
              <a:t>graph </a:t>
            </a:r>
            <a:r>
              <a:rPr lang="en-US" sz="3200" dirty="0" smtClean="0"/>
              <a:t>of proteins with common domains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Method for finding the global structural connectivity between proteins that contain a specific domain of interest. A similar domain not necessarily results in global similarity. A map of structural connectivity will help visualize the global similarity pattern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61" y="3317965"/>
            <a:ext cx="4155077" cy="2728233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18889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Structural similarity maps of proteins with common </a:t>
            </a:r>
            <a:r>
              <a:rPr lang="en-US" sz="3200" dirty="0" smtClean="0"/>
              <a:t>domains continued…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Amino acid groups for the domain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Find the evolutionary grouping among the amino acids 	BLOSUM or PAM matrix. </a:t>
            </a:r>
          </a:p>
          <a:p>
            <a:pPr marL="0" indent="0">
              <a:buNone/>
            </a:pPr>
            <a:r>
              <a:rPr lang="en-US" sz="2400" dirty="0" smtClean="0"/>
              <a:t>Key calculation</a:t>
            </a:r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C00000"/>
                </a:solidFill>
              </a:rPr>
              <a:t>k</a:t>
            </a:r>
            <a:r>
              <a:rPr lang="en-US" sz="1800" b="1" dirty="0">
                <a:solidFill>
                  <a:srgbClr val="C00000"/>
                </a:solidFill>
              </a:rPr>
              <a:t>= |N</a:t>
            </a:r>
            <a:r>
              <a:rPr lang="en-US" sz="1800" b="1" baseline="-25000" dirty="0">
                <a:solidFill>
                  <a:srgbClr val="C00000"/>
                </a:solidFill>
              </a:rPr>
              <a:t>L</a:t>
            </a:r>
            <a:r>
              <a:rPr lang="en-US" sz="1800" b="1" dirty="0">
                <a:solidFill>
                  <a:srgbClr val="C00000"/>
                </a:solidFill>
              </a:rPr>
              <a:t>|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|N</a:t>
            </a:r>
            <a:r>
              <a:rPr lang="en-US" sz="1800" b="1" baseline="-25000" dirty="0">
                <a:solidFill>
                  <a:srgbClr val="C00000"/>
                </a:solidFill>
              </a:rPr>
              <a:t>θ</a:t>
            </a:r>
            <a:r>
              <a:rPr lang="en-US" sz="1800" b="1" dirty="0">
                <a:solidFill>
                  <a:srgbClr val="C00000"/>
                </a:solidFill>
              </a:rPr>
              <a:t>||N</a:t>
            </a:r>
            <a:r>
              <a:rPr lang="en-US" sz="1800" b="1" baseline="-25000" dirty="0">
                <a:solidFill>
                  <a:srgbClr val="C00000"/>
                </a:solidFill>
              </a:rPr>
              <a:t>D</a:t>
            </a:r>
            <a:r>
              <a:rPr lang="en-US" sz="1800" b="1" dirty="0">
                <a:solidFill>
                  <a:srgbClr val="C00000"/>
                </a:solidFill>
              </a:rPr>
              <a:t>|(</a:t>
            </a:r>
            <a:r>
              <a:rPr lang="en-US" sz="1800" b="1" i="1" dirty="0">
                <a:solidFill>
                  <a:srgbClr val="C00000"/>
                </a:solidFill>
              </a:rPr>
              <a:t>c</a:t>
            </a:r>
            <a:r>
              <a:rPr lang="en-US" sz="1800" b="1" i="1" baseline="-25000" dirty="0">
                <a:solidFill>
                  <a:srgbClr val="C00000"/>
                </a:solidFill>
              </a:rPr>
              <a:t>L1</a:t>
            </a:r>
            <a:r>
              <a:rPr lang="en-US" sz="1800" b="1" i="1" dirty="0">
                <a:solidFill>
                  <a:srgbClr val="C00000"/>
                </a:solidFill>
              </a:rPr>
              <a:t> -</a:t>
            </a:r>
            <a:r>
              <a:rPr lang="en-US" sz="1800" b="1" dirty="0">
                <a:solidFill>
                  <a:srgbClr val="C00000"/>
                </a:solidFill>
              </a:rPr>
              <a:t>1)+|N</a:t>
            </a:r>
            <a:r>
              <a:rPr lang="en-US" sz="1800" b="1" baseline="-25000" dirty="0">
                <a:solidFill>
                  <a:srgbClr val="C00000"/>
                </a:solidFill>
              </a:rPr>
              <a:t>L</a:t>
            </a:r>
            <a:r>
              <a:rPr lang="en-US" sz="1800" b="1" dirty="0">
                <a:solidFill>
                  <a:srgbClr val="C00000"/>
                </a:solidFill>
              </a:rPr>
              <a:t>||</a:t>
            </a:r>
            <a:r>
              <a:rPr lang="en-US" sz="1800" b="1" dirty="0" err="1">
                <a:solidFill>
                  <a:srgbClr val="C00000"/>
                </a:solidFill>
              </a:rPr>
              <a:t>N</a:t>
            </a:r>
            <a:r>
              <a:rPr lang="en-US" sz="1800" b="1" baseline="-25000" dirty="0" err="1">
                <a:solidFill>
                  <a:srgbClr val="C00000"/>
                </a:solidFill>
              </a:rPr>
              <a:t>θ</a:t>
            </a:r>
            <a:r>
              <a:rPr lang="en-US" sz="1800" b="1" dirty="0">
                <a:solidFill>
                  <a:srgbClr val="C00000"/>
                </a:solidFill>
              </a:rPr>
              <a:t>||N</a:t>
            </a:r>
            <a:r>
              <a:rPr lang="en-US" sz="1800" b="1" baseline="-25000" dirty="0">
                <a:solidFill>
                  <a:srgbClr val="C00000"/>
                </a:solidFill>
              </a:rPr>
              <a:t>D</a:t>
            </a:r>
            <a:r>
              <a:rPr lang="en-US" sz="1800" b="1" dirty="0">
                <a:solidFill>
                  <a:srgbClr val="C00000"/>
                </a:solidFill>
              </a:rPr>
              <a:t>|(</a:t>
            </a:r>
            <a:r>
              <a:rPr lang="en-US" sz="1800" b="1" i="1" dirty="0">
                <a:solidFill>
                  <a:srgbClr val="C00000"/>
                </a:solidFill>
              </a:rPr>
              <a:t>c</a:t>
            </a:r>
            <a:r>
              <a:rPr lang="en-US" sz="1800" b="1" i="1" baseline="-25000" dirty="0">
                <a:solidFill>
                  <a:srgbClr val="C00000"/>
                </a:solidFill>
              </a:rPr>
              <a:t>L2</a:t>
            </a:r>
            <a:r>
              <a:rPr lang="en-US" sz="1800" b="1" i="1" dirty="0">
                <a:solidFill>
                  <a:srgbClr val="C00000"/>
                </a:solidFill>
              </a:rPr>
              <a:t> -</a:t>
            </a:r>
            <a:r>
              <a:rPr lang="en-US" sz="1800" b="1" dirty="0">
                <a:solidFill>
                  <a:srgbClr val="C00000"/>
                </a:solidFill>
              </a:rPr>
              <a:t>1)+|</a:t>
            </a:r>
            <a:r>
              <a:rPr lang="en-US" sz="1800" b="1" dirty="0" err="1">
                <a:solidFill>
                  <a:srgbClr val="C00000"/>
                </a:solidFill>
              </a:rPr>
              <a:t>N</a:t>
            </a:r>
            <a:r>
              <a:rPr lang="en-US" sz="1800" b="1" baseline="-25000" dirty="0" err="1">
                <a:solidFill>
                  <a:srgbClr val="C00000"/>
                </a:solidFill>
              </a:rPr>
              <a:t>θ</a:t>
            </a:r>
            <a:r>
              <a:rPr lang="en-US" sz="1800" b="1" dirty="0">
                <a:solidFill>
                  <a:srgbClr val="C00000"/>
                </a:solidFill>
              </a:rPr>
              <a:t>||N</a:t>
            </a:r>
            <a:r>
              <a:rPr lang="en-US" sz="1800" b="1" baseline="-25000" dirty="0">
                <a:solidFill>
                  <a:srgbClr val="C00000"/>
                </a:solidFill>
              </a:rPr>
              <a:t>D</a:t>
            </a:r>
            <a:r>
              <a:rPr lang="en-US" sz="1800" b="1" dirty="0">
                <a:solidFill>
                  <a:srgbClr val="C00000"/>
                </a:solidFill>
              </a:rPr>
              <a:t>|(</a:t>
            </a:r>
            <a:r>
              <a:rPr lang="en-US" sz="1800" b="1" i="1" dirty="0">
                <a:solidFill>
                  <a:srgbClr val="C00000"/>
                </a:solidFill>
              </a:rPr>
              <a:t>c</a:t>
            </a:r>
            <a:r>
              <a:rPr lang="en-US" sz="1800" b="1" i="1" baseline="-25000" dirty="0">
                <a:solidFill>
                  <a:srgbClr val="C00000"/>
                </a:solidFill>
              </a:rPr>
              <a:t>L3</a:t>
            </a:r>
            <a:r>
              <a:rPr lang="en-US" sz="1800" b="1" i="1" dirty="0">
                <a:solidFill>
                  <a:srgbClr val="C00000"/>
                </a:solidFill>
              </a:rPr>
              <a:t> -</a:t>
            </a:r>
            <a:r>
              <a:rPr lang="en-US" sz="1800" b="1" dirty="0">
                <a:solidFill>
                  <a:srgbClr val="C00000"/>
                </a:solidFill>
              </a:rPr>
              <a:t>1)+|N</a:t>
            </a:r>
            <a:r>
              <a:rPr lang="en-US" sz="1800" b="1" baseline="-25000" dirty="0">
                <a:solidFill>
                  <a:srgbClr val="C00000"/>
                </a:solidFill>
              </a:rPr>
              <a:t>D</a:t>
            </a:r>
            <a:r>
              <a:rPr lang="en-US" sz="1800" b="1" dirty="0">
                <a:solidFill>
                  <a:srgbClr val="C00000"/>
                </a:solidFill>
              </a:rPr>
              <a:t>|(</a:t>
            </a:r>
            <a:r>
              <a:rPr lang="en-US" sz="1800" b="1" i="1" dirty="0">
                <a:solidFill>
                  <a:srgbClr val="C00000"/>
                </a:solidFill>
              </a:rPr>
              <a:t>c</a:t>
            </a:r>
            <a:r>
              <a:rPr lang="en-US" sz="1800" b="1" baseline="-25000" dirty="0">
                <a:solidFill>
                  <a:srgbClr val="C00000"/>
                </a:solidFill>
              </a:rPr>
              <a:t>θ</a:t>
            </a:r>
            <a:r>
              <a:rPr lang="en-US" sz="1800" b="1" dirty="0">
                <a:solidFill>
                  <a:srgbClr val="C00000"/>
                </a:solidFill>
              </a:rPr>
              <a:t>-1)+</a:t>
            </a:r>
            <a:r>
              <a:rPr lang="en-US" sz="1800" b="1" i="1" dirty="0">
                <a:solidFill>
                  <a:srgbClr val="C00000"/>
                </a:solidFill>
              </a:rPr>
              <a:t>c</a:t>
            </a:r>
            <a:r>
              <a:rPr lang="en-US" sz="1800" b="1" i="1" baseline="-25000" dirty="0">
                <a:solidFill>
                  <a:srgbClr val="C00000"/>
                </a:solidFill>
              </a:rPr>
              <a:t>D</a:t>
            </a:r>
            <a:r>
              <a:rPr lang="en-US" sz="1800" b="1" dirty="0">
                <a:solidFill>
                  <a:srgbClr val="C00000"/>
                </a:solidFill>
              </a:rPr>
              <a:t>-1</a:t>
            </a:r>
          </a:p>
          <a:p>
            <a:pPr marL="0" indent="0">
              <a:buNone/>
            </a:pPr>
            <a:r>
              <a:rPr lang="en-US" sz="2400" dirty="0" smtClean="0"/>
              <a:t>Dataset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Structural Domain data from SCOP database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5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Limitation with available protein structure coordinates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765577"/>
            <a:ext cx="5056958" cy="3965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259" y="1765577"/>
            <a:ext cx="154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PDBID:1b8t chain A NMR model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219" y="4709428"/>
            <a:ext cx="1419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PDBID:1b8t </a:t>
            </a:r>
            <a:r>
              <a:rPr lang="en-US" dirty="0" smtClean="0"/>
              <a:t>chain A NMR model 10</a:t>
            </a:r>
            <a:endParaRPr lang="en-US" dirty="0"/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>
          <a:xfrm>
            <a:off x="1928676" y="2227242"/>
            <a:ext cx="1157697" cy="141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1867717" y="5008965"/>
            <a:ext cx="1719943" cy="16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15547" y="1792292"/>
            <a:ext cx="1699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Lack of common frame of reference</a:t>
            </a:r>
            <a:endParaRPr lang="en-US" sz="2400" b="1" dirty="0"/>
          </a:p>
        </p:txBody>
      </p:sp>
      <p:sp>
        <p:nvSpPr>
          <p:cNvPr id="12" name="Down Arrow 11"/>
          <p:cNvSpPr/>
          <p:nvPr/>
        </p:nvSpPr>
        <p:spPr>
          <a:xfrm>
            <a:off x="7342687" y="3661888"/>
            <a:ext cx="566057" cy="850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66263" y="4824549"/>
            <a:ext cx="2107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Need for Structural Alignment before comparison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9485" y="3095272"/>
            <a:ext cx="1836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protein, two experiments, two sets of coordinates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4" idx="0"/>
            <a:endCxn id="2" idx="2"/>
          </p:cNvCxnSpPr>
          <p:nvPr/>
        </p:nvCxnSpPr>
        <p:spPr>
          <a:xfrm flipV="1">
            <a:off x="1157968" y="2688907"/>
            <a:ext cx="0" cy="406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  <a:endCxn id="6" idx="0"/>
          </p:cNvCxnSpPr>
          <p:nvPr/>
        </p:nvCxnSpPr>
        <p:spPr>
          <a:xfrm>
            <a:off x="1157968" y="4295601"/>
            <a:ext cx="0" cy="413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6105227"/>
              </p:ext>
            </p:extLst>
          </p:nvPr>
        </p:nvGraphicFramePr>
        <p:xfrm>
          <a:off x="623888" y="2429691"/>
          <a:ext cx="7886700" cy="213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61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work </a:t>
            </a:r>
            <a:r>
              <a:rPr lang="en-US" dirty="0"/>
              <a:t>extends the idea of </a:t>
            </a:r>
            <a:r>
              <a:rPr lang="en-US" dirty="0" smtClean="0"/>
              <a:t>TSR </a:t>
            </a:r>
            <a:r>
              <a:rPr lang="en-US" dirty="0"/>
              <a:t>used for 2D image comparisons </a:t>
            </a:r>
            <a:r>
              <a:rPr lang="en-US" dirty="0" smtClean="0"/>
              <a:t>to </a:t>
            </a:r>
            <a:r>
              <a:rPr lang="en-US" b="1" dirty="0"/>
              <a:t>3D protein </a:t>
            </a:r>
            <a:r>
              <a:rPr lang="en-US" b="1" dirty="0" smtClean="0"/>
              <a:t>structure comparison </a:t>
            </a:r>
            <a:r>
              <a:rPr lang="en-US" dirty="0" smtClean="0"/>
              <a:t>using  </a:t>
            </a:r>
            <a:r>
              <a:rPr lang="en-US" b="1" dirty="0"/>
              <a:t>novel </a:t>
            </a:r>
            <a:r>
              <a:rPr lang="en-US" b="1" dirty="0" smtClean="0"/>
              <a:t>feature </a:t>
            </a:r>
            <a:r>
              <a:rPr lang="en-US" dirty="0" smtClean="0"/>
              <a:t>and </a:t>
            </a:r>
            <a:r>
              <a:rPr lang="en-US" b="1" dirty="0" smtClean="0"/>
              <a:t>key mapping function </a:t>
            </a:r>
            <a:r>
              <a:rPr lang="en-US" dirty="0" smtClean="0"/>
              <a:t>which is </a:t>
            </a:r>
            <a:r>
              <a:rPr lang="en-US" b="1" dirty="0" smtClean="0"/>
              <a:t>scale sensitive. </a:t>
            </a:r>
          </a:p>
          <a:p>
            <a:endParaRPr lang="en-US" b="1" dirty="0" smtClean="0"/>
          </a:p>
          <a:p>
            <a:r>
              <a:rPr lang="en-US" dirty="0" smtClean="0"/>
              <a:t>It introduced </a:t>
            </a:r>
            <a:r>
              <a:rPr lang="en-US" b="1" dirty="0" smtClean="0"/>
              <a:t>generalization </a:t>
            </a:r>
            <a:r>
              <a:rPr lang="en-US" dirty="0" smtClean="0"/>
              <a:t>of Jaccard and Overlap functions for similarity calculation to include multi-sets as argument.</a:t>
            </a:r>
          </a:p>
          <a:p>
            <a:endParaRPr lang="en-US" dirty="0" smtClean="0"/>
          </a:p>
          <a:p>
            <a:r>
              <a:rPr lang="en-US" dirty="0" smtClean="0"/>
              <a:t>It has been shown to </a:t>
            </a:r>
            <a:r>
              <a:rPr lang="en-US" b="1" dirty="0" smtClean="0"/>
              <a:t>identify local similarity</a:t>
            </a:r>
            <a:r>
              <a:rPr lang="en-US" dirty="0" smtClean="0"/>
              <a:t> and </a:t>
            </a:r>
            <a:r>
              <a:rPr lang="en-US" b="1" dirty="0" smtClean="0"/>
              <a:t>structural motifs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pairwise global similarity</a:t>
            </a:r>
            <a:r>
              <a:rPr lang="en-US" dirty="0" smtClean="0"/>
              <a:t> measure calculated using TSR 3D have been found to be comparable to other methods.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50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208908"/>
              </p:ext>
            </p:extLst>
          </p:nvPr>
        </p:nvGraphicFramePr>
        <p:xfrm>
          <a:off x="623888" y="2429691"/>
          <a:ext cx="7886700" cy="213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Questions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525A-14FB-4019-9669-D11AF8085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343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4997</TotalTime>
  <Words>3545</Words>
  <Application>Microsoft Office PowerPoint</Application>
  <PresentationFormat>On-screen Show (4:3)</PresentationFormat>
  <Paragraphs>853</Paragraphs>
  <Slides>92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92</vt:i4>
      </vt:variant>
    </vt:vector>
  </HeadingPairs>
  <TitlesOfParts>
    <vt:vector size="106" baseType="lpstr">
      <vt:lpstr>AR JULIAN</vt:lpstr>
      <vt:lpstr>Arial</vt:lpstr>
      <vt:lpstr>Calibri</vt:lpstr>
      <vt:lpstr>Calibri Light</vt:lpstr>
      <vt:lpstr>Cambria Math</vt:lpstr>
      <vt:lpstr>CG Times</vt:lpstr>
      <vt:lpstr>Constantia</vt:lpstr>
      <vt:lpstr>Times New Roman</vt:lpstr>
      <vt:lpstr>Times-Roman</vt:lpstr>
      <vt:lpstr>Wingdings</vt:lpstr>
      <vt:lpstr>1_Office Theme</vt:lpstr>
      <vt:lpstr>4_Office Theme</vt:lpstr>
      <vt:lpstr>3_Office Theme</vt:lpstr>
      <vt:lpstr>6_Office Theme</vt:lpstr>
      <vt:lpstr>PowerPoint Presentation</vt:lpstr>
      <vt:lpstr>Outline</vt:lpstr>
      <vt:lpstr>PowerPoint Presentation</vt:lpstr>
      <vt:lpstr>Comparing protein 3D structures</vt:lpstr>
      <vt:lpstr>Significance of comparing protein 3D structures</vt:lpstr>
      <vt:lpstr>Protein 3D structure comparison</vt:lpstr>
      <vt:lpstr>Protein 3D structure comparison</vt:lpstr>
      <vt:lpstr>Atomic coordinates for protein 3D structure</vt:lpstr>
      <vt:lpstr>Limitation with available protein structure coordinates </vt:lpstr>
      <vt:lpstr>Protein structure comparison using structural alignment</vt:lpstr>
      <vt:lpstr>Challenges with alignment: The inversion problem</vt:lpstr>
      <vt:lpstr>PowerPoint Presentation</vt:lpstr>
      <vt:lpstr>A novel alignment free protein 3D comparison</vt:lpstr>
      <vt:lpstr>Current Contributions </vt:lpstr>
      <vt:lpstr>PowerPoint Presentation</vt:lpstr>
      <vt:lpstr>Protein Structure </vt:lpstr>
      <vt:lpstr>Triangular spatial relationships (TSR) in 2D</vt:lpstr>
      <vt:lpstr>Triangular spatial relationships (TSR) in 2D</vt:lpstr>
      <vt:lpstr>Mapping features to key in symbolic image</vt:lpstr>
      <vt:lpstr>Properties of TSR in 2D</vt:lpstr>
      <vt:lpstr>Computing similarity between two images</vt:lpstr>
      <vt:lpstr>PowerPoint Presentation</vt:lpstr>
      <vt:lpstr>From image comparison to protein 3D structure comparison</vt:lpstr>
      <vt:lpstr>Current Contributions </vt:lpstr>
      <vt:lpstr>Generalizing TSR from 2D to 3D</vt:lpstr>
      <vt:lpstr>Need for scale sensitivity- </vt:lpstr>
      <vt:lpstr>Need for scale sensitivity- problem of repeating keys</vt:lpstr>
      <vt:lpstr>Current Contributions </vt:lpstr>
      <vt:lpstr>Structural elements represented by quintuple of features</vt:lpstr>
      <vt:lpstr>Scale sensitive Triangular Spatial Relationships in 3D</vt:lpstr>
      <vt:lpstr>Scale sensitivity</vt:lpstr>
      <vt:lpstr>Current Contributions </vt:lpstr>
      <vt:lpstr>TSR 3D sensitivity to evolutionary grouping of amino acids</vt:lpstr>
      <vt:lpstr>PowerPoint Presentation</vt:lpstr>
      <vt:lpstr>Steps towards key calculation for 3D structure</vt:lpstr>
      <vt:lpstr>PowerPoint Presentation</vt:lpstr>
      <vt:lpstr>Data and its source</vt:lpstr>
      <vt:lpstr>PDB format -- Data description</vt:lpstr>
      <vt:lpstr>Structural coordinate extraction</vt:lpstr>
      <vt:lpstr>Centroid of amino acid</vt:lpstr>
      <vt:lpstr>PowerPoint Presentation</vt:lpstr>
      <vt:lpstr>Triples, Angle and Length</vt:lpstr>
      <vt:lpstr>Triples, Angle and Length</vt:lpstr>
      <vt:lpstr>Triples, Angle and Length</vt:lpstr>
      <vt:lpstr>Numeric LABEL to amino acids in triple</vt:lpstr>
      <vt:lpstr>Triples, Angle and Length</vt:lpstr>
      <vt:lpstr>Rule based label arrangement</vt:lpstr>
      <vt:lpstr>Triples, Angle and Length</vt:lpstr>
      <vt:lpstr>THETA and LENGTH in Quintuple</vt:lpstr>
      <vt:lpstr>Triples, Angle and Length</vt:lpstr>
      <vt:lpstr>Key calculation</vt:lpstr>
      <vt:lpstr>PowerPoint Presentation</vt:lpstr>
      <vt:lpstr>Current Contributions </vt:lpstr>
      <vt:lpstr>Discretization standard methods</vt:lpstr>
      <vt:lpstr>Data used to decide the bin boundaries and number of bins</vt:lpstr>
      <vt:lpstr>Data in support of equal frequency binning of length</vt:lpstr>
      <vt:lpstr>Data in support of equal frequency binning of angle</vt:lpstr>
      <vt:lpstr>Problems with standard equal frequency binning</vt:lpstr>
      <vt:lpstr>Iterative binning</vt:lpstr>
      <vt:lpstr>Adaptive binning</vt:lpstr>
      <vt:lpstr>Optimal number of bins</vt:lpstr>
      <vt:lpstr>Number of bins for length  vs. variance</vt:lpstr>
      <vt:lpstr>Number of bins for angle Vs. variance</vt:lpstr>
      <vt:lpstr>PowerPoint Presentation</vt:lpstr>
      <vt:lpstr>Current Contributions </vt:lpstr>
      <vt:lpstr>Proof of desirable properties</vt:lpstr>
      <vt:lpstr>Deterministic</vt:lpstr>
      <vt:lpstr>Scale Sensitive</vt:lpstr>
      <vt:lpstr>Invariance result </vt:lpstr>
      <vt:lpstr>PowerPoint Presentation</vt:lpstr>
      <vt:lpstr>Good measure of similarity</vt:lpstr>
      <vt:lpstr>Current Contributions </vt:lpstr>
      <vt:lpstr>Statistical measure of the similarity</vt:lpstr>
      <vt:lpstr>Statistical measure of the similarity</vt:lpstr>
      <vt:lpstr>Defining similarity</vt:lpstr>
      <vt:lpstr>PowerPoint Presentation</vt:lpstr>
      <vt:lpstr>The inversion problem solved with TSR 3D</vt:lpstr>
      <vt:lpstr>Finding local similarity</vt:lpstr>
      <vt:lpstr>Compare pairwise similarity using Jaccard (TSR-3D) with FATCAT</vt:lpstr>
      <vt:lpstr>T-test for testing if TSR 3D and FATCAT produce similar results</vt:lpstr>
      <vt:lpstr>PowerPoint Presentation</vt:lpstr>
      <vt:lpstr>Future work</vt:lpstr>
      <vt:lpstr>Performance improvement</vt:lpstr>
      <vt:lpstr>Performance improvement continued..</vt:lpstr>
      <vt:lpstr>Database of TSR 3D keys</vt:lpstr>
      <vt:lpstr>Database of TSR 3D keys continued.. </vt:lpstr>
      <vt:lpstr>Database of TSR 3D keys continued..</vt:lpstr>
      <vt:lpstr>Structural similarity graph of proteins with common domains </vt:lpstr>
      <vt:lpstr>Structural similarity maps of proteins with common domains continued… 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3D Structure Comparison</dc:title>
  <dc:creator>Anurag Singh</dc:creator>
  <cp:lastModifiedBy>Anshuman</cp:lastModifiedBy>
  <cp:revision>461</cp:revision>
  <dcterms:created xsi:type="dcterms:W3CDTF">2014-04-05T10:10:53Z</dcterms:created>
  <dcterms:modified xsi:type="dcterms:W3CDTF">2014-04-17T06:59:58Z</dcterms:modified>
</cp:coreProperties>
</file>